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tags/tag9.xml" ContentType="application/vnd.openxmlformats-officedocument.presentationml.tags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tags/tag10.xml" ContentType="application/vnd.openxmlformats-officedocument.presentationml.tags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tags/tag11.xml" ContentType="application/vnd.openxmlformats-officedocument.presentationml.tags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tags/tag12.xml" ContentType="application/vnd.openxmlformats-officedocument.presentationml.tags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tags/tag13.xml" ContentType="application/vnd.openxmlformats-officedocument.presentationml.tags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tags/tag14.xml" ContentType="application/vnd.openxmlformats-officedocument.presentationml.tags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tags/tag15.xml" ContentType="application/vnd.openxmlformats-officedocument.presentationml.tags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1"/>
  </p:notesMasterIdLst>
  <p:handoutMasterIdLst>
    <p:handoutMasterId r:id="rId22"/>
  </p:handoutMasterIdLst>
  <p:sldIdLst>
    <p:sldId id="1371" r:id="rId2"/>
    <p:sldId id="1380" r:id="rId3"/>
    <p:sldId id="753" r:id="rId4"/>
    <p:sldId id="1407" r:id="rId5"/>
    <p:sldId id="1420" r:id="rId6"/>
    <p:sldId id="758" r:id="rId7"/>
    <p:sldId id="756" r:id="rId8"/>
    <p:sldId id="755" r:id="rId9"/>
    <p:sldId id="680" r:id="rId10"/>
    <p:sldId id="794" r:id="rId11"/>
    <p:sldId id="1430" r:id="rId12"/>
    <p:sldId id="1377" r:id="rId13"/>
    <p:sldId id="1378" r:id="rId14"/>
    <p:sldId id="1383" r:id="rId15"/>
    <p:sldId id="1379" r:id="rId16"/>
    <p:sldId id="1391" r:id="rId17"/>
    <p:sldId id="1422" r:id="rId18"/>
    <p:sldId id="1428" r:id="rId19"/>
    <p:sldId id="1405" r:id="rId20"/>
  </p:sldIdLst>
  <p:sldSz cx="9144000" cy="6858000" type="screen4x3"/>
  <p:notesSz cx="6997700" cy="9271000"/>
  <p:custDataLst>
    <p:tags r:id="rId23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10FF"/>
    <a:srgbClr val="0000FF"/>
    <a:srgbClr val="FFCCCC"/>
    <a:srgbClr val="FF9900"/>
    <a:srgbClr val="FF0000"/>
    <a:srgbClr val="CC66FF"/>
    <a:srgbClr val="FF33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50"/>
    <p:restoredTop sz="94626"/>
  </p:normalViewPr>
  <p:slideViewPr>
    <p:cSldViewPr>
      <p:cViewPr varScale="1">
        <p:scale>
          <a:sx n="121" d="100"/>
          <a:sy n="121" d="100"/>
        </p:scale>
        <p:origin x="15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45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 1288 24575,'-15'-15'0,"6"6"0,-14-10 0,5 2 0,-3-4 0,-9-10 0,11 5 0,-17-11 0,6-1 0,1-1 0,-4-4 0,9 2 0,-4 1 0,-1-2 0,6 14 0,2-2 0,5 10 0,1 0 0,2-3 0,2 7 0,3-3 0,1 8 0,3 0 0,-2 1 0,5 2 0,-5-2 0,2 4 0,1-1 0,0 0 0,0 3 0,2-2 0,-4 3 0,4-4 0,-5 4 0,5-3 0,-5 5 0,6-5 0,-6 3 0,5-4 0,-5 1 0,6-1 0,-6 3 0,5-2 0,-5 3 0,2-4 0,0 0 0,-2 0 0,3 0 0,-5-3 0,2 5 0,2-4 0,-2 5 0,2-3 0,-3 1 0,4-1 0,0-3 0,6-1 0,1-3 0,3 2 0,0 2 0,-3 0 0,-1-2 0,-3 1 0,0 1 0,0-1 0,0 4 0,-3-3 0,-4 6 0,-1 1 0,-2 3 0,3 0 0,0 0 0,1 0 0,2 3 0,1 4 0,3 5 0,0 2 0,0-3 0,0 3 0,0-3 0,0 0 0,7 0 0,1-4 0,7 0 0,-1-3 0,1 0 0,0-4 0,0 0 0,-1 0 0,1 0 0,-3-7 0,-2-1 0,-2-7 0,-4-4 0,-1 3 0,-3-7 0,0 3 0,0-5 0,-3 5 0,-5 1 0,-8 3 0,1 8 0,-9-3 0,8 10 0,-3-2 0,0 3 0,3 0 0,-3 0 0,4 0 0,4 6 0,-4 7 0,6 2 0,-2 9 0,7-4 0,0 4 0,4-4 0,0 3 0,0-7 0,0 3 0,0-5 0,3-3 0,4-1 0,4-6 0,8-1 0,1-3 0,4 0 0,1 0 0,-5 0 0,3-7 0,-10-2 0,5-6 0,-10 3 0,2-2 0,-3 3 0,-3-4 0,0 1 0,-4-1 0,0 0 0,0 0 0,-7 0 0,-5 0 0,-8-1 0,-5 4 0,-4 0 0,-1 7 0,-6 1 0,1 4 0,4 0 0,2 0 0,5 0 0,4 0 0,4 3 0,6 1 0,6 12 0,1 1 0,3 6 0,0-4 0,0-4 0,3-4 0,9 3 0,4-5 0,8 2 0,6-2 0,0-5 0,5 0 0,0-4 0,0 0 0,2-13 0,-4-7 0,4-10 0,-13-1 0,7-1 0,-17 1 0,7-1 0,-11 3 0,1 5 0,-6 0 0,-2-1 0,-3 5 0,0 1 0,0 4 0,0 4 0,-6-3 0,-3 10 0,-2-6 0,-10 9 0,9-2 0,-10 3 0,7 0 0,1 0 0,-1 7 0,3 1 0,-3 11 0,7 1 0,-8 4 0,7 0 0,1 0 0,1-4 0,7-1 0,-4-4 0,4-4 0,0 3 0,0-6 0,0 2 0,0-3 0,7-4 0,1 0 0,7-3 0,-1 0 0,1 0 0,0 0 0,0 0 0,-1 0 0,1-6 0,-4-2 0,7-14 0,-9 6 0,4-2 0,-9 4 0,-1 2 0,-3 1 0,0-3 0,0 3 0,-6 0 0,-7 0 0,-12 2 0,-5 1 0,-6 3 0,-4 1 0,3 4 0,-9 0 0,9 0 0,-4 0 0,11 3 0,5 2 0,5 2 0,12 4 0,-2 0 0,9 4 0,-2 0 0,3-4 0,0 3 0,3-7 0,4 4 0,9-4 0,9 1 0,5-3 0,16-1 0,-8-4 0,3 0 0,-12-4 0,-5-4 0,-4-4 0,-1-3 0,-7 0 0,-2 0 0,-2 0 0,-1 4 0,0-3 0,-3 6 0,-1-6 0,-3 7 0,0-7 0,0 6 0,0-6 0,0 3 0,0 0 0,0 0 0,-3 4 0,-1 1 0,-2 2 0,-1 1 0,0 3 0,0 0 0,-3 0 0,-1 0 0,-5 11 0,1 2 0,-2 16 0,0 2 0,3-1 0,-2 15 0,11-21 0,-3 15 0,8-27 0,0 6 0,0-11 0,11 1 0,2-5 0,7-3 0,4 0 0,-9 0 0,4 0 0,-8-3 0,0-1 0,-1-7 0,-2-9 0,0 10 0,-4-6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24575,'25'0'0,"10"0"0,35 0 0,2 0 0,28 0-1127,-12 0 1127,-34 0 0,2 0 0,0 0 0,1 0 0,4 0 0,1 0 0,3 0 0,2 0-511,3 0 1,1 0 510,-4 0 0,0 0 0,1 0 0,-4 0-238,28 0 238,5 0 0,-23 0 0,5 0 0,-3 0 0,-20 0 0,-2 0 784,-12 0-784,-2 0 1336,-4 0-1336,-10 0 266,2 0-266,-12 0 0,3 0 0,-5 0 0,-2 0 0,-2 0 0,-3 0 0,-1 0 0,-2 0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12.6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 24575,'0'-7'0,"0"7"0,0 25 0,0-8 0,0 27 0,0-18 0,0 15 0,0-4 0,0 9 0,0-18 0,0 5 0,0-17 0,0 3 0,0-8 0,0 0 0,3-8 0,-3 3 0,3-5 0,-3 2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13.1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24575,'0'5'0,"0"1"0,0 16 0,0 3 0,0 11 0,0-4 0,0 7 0,0-8 0,0-1 0,0-1 0,0 0 0,0-7 0,0 1 0,0-8 0,0-4 0,0-4 0,0-4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13.7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24575,'4'8'0,"-1"5"0,-3 9 0,0 2 0,0 1 0,0 4 0,0-4 0,0 9 0,0-8 0,0 3 0,0-5 0,0-4 0,0-1 0,0 0 0,0-6 0,0 5 0,0-11 0,0 7 0,0-6 0,0 6 0,0-3 0,0 0 0,0-1 0,0-3 0,0 0 0,0-4 0,0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24575,'0'19'0,"0"-2"0,0 23 0,0 3 0,0 13 0,0 40 0,0-18 0,0 3 0,0-15 0,0 1-260,0 16 0,0-5 260,0 0 0,0-3-2,0-12 2,0 6 0,0-9 0,0-10 0,0-9 0,0-16 519,0-6-519,0-8 0,0-4 0,0-4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24575,'9'0'0,"18"-5"0,-8-3 0,32-12 0,-12 6 0,15-14 0,-12 21 0,4-15 0,-14 16 0,3-7 0,-15 9 0,-1 0 0,-11 4 0,-1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3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24575,'0'10'0,"0"15"0,0 9 0,0 20 0,0 1 0,0 6 0,0 0 0,0 8 0,0 0 0,0 15-448,0 2 448,0 8 0,0 0 0,0-8-9,4-15 9,-3-5 0,3-12 0,0-4 0,-3-8 0,6-13 448,-6-13-448,3 2 9,-4-10-9,0 2 0,0-6 0,0-1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24575,'21'0'0,"6"0"0,8 0 0,-3-4 0,13-5 0,-14-1 0,10-4 0,-11 6 0,0 3 0,-10 1 0,-1 4 0,-8 0 0,-4 0 0,-4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24575,'14'0'0,"12"0"0,-3 0 0,15 0 0,-12 0 0,4 0 0,4 0 0,-12 0 0,6 0 0,-8 0 0,0 0 0,-1 0 0,-8 0 0,-4 0 0,-4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303 1225 24575,'-7'0'0,"0"0"0,-4 0 0,-2 0 0,-3 0 0,-1 0 0,1 0 0,-1 0 0,0-3 0,-1-6 0,1-1 0,-5-6 0,4 2 0,0-4 0,1-4 0,3 4 0,0-9 0,1 4 0,3-11 0,5 5 0,-4-17 0,7 15 0,-3-21 0,5 15 0,0-17 0,0 12 0,0-5 0,0 6 0,0 6 0,0-4 0,0 9 0,0 1 0,0 3 0,0 2 0,4 1 0,5-4 0,4 9 0,6-8 0,-1-3 0,1 0 0,5-6 0,-4 6 0,8 4 0,-8-2 0,7 7 0,-8-2 0,8 4 0,-9 4 0,9-4 0,-4 8 0,0-3 0,4 0 0,1 2 0,2-3 0,3 9 0,1-4 0,-9 4 0,7-5 0,-9 5 0,5 1 0,0 0 0,-5 3 0,4-3 0,-4 4 0,0 0 0,4 0 0,-4 0 0,5 0 0,-5 0 0,9 0 0,0 0 0,4 0 0,0 4 0,-3 2 0,-3 3 0,3 5 0,-5 0 0,0 1 0,0 3 0,-5-8 0,-1 6 0,-5-2 0,0-1 0,0 3 0,-3-3 0,2 4 0,-3 0 0,0 0 0,3 0 0,-2 0 0,-2-4 0,4 3 0,-7-3 0,4 4 0,-5 0 0,1 0 0,-1-4 0,0 3 0,-3 2 0,-2 0 0,-3 4 0,5 0 0,-4 8 0,3 0 0,-4 6 0,0-8 0,0 0 0,0 0 0,0-5 0,0 3 0,0-3 0,0 1 0,0 2 0,0-8 0,0 4 0,-4-5 0,-1 5 0,-4-4 0,0 4 0,0-5 0,5 0 0,-4 1 0,3-2 0,-7 1 0,2 0 0,-7 5 0,8-4 0,-8 4 0,4-5 0,-1 5 0,-2-7 0,6 6 0,-7-8 0,8 0 0,-7 3 0,7-8 0,-3 4 0,0-4 0,-8 8 0,1-6 0,-6 7 0,3-9 0,3 1 0,-7 0 0,-3 0 0,-1 1 0,-3 0 0,5-1 0,0-4 0,4-1 0,-3-4 0,4 0 0,-5 0 0,0 0 0,0 0 0,0 0 0,0 0 0,0 0 0,0 0 0,4 0 0,-2 0 0,7 0 0,-2 0 0,3 0 0,1 0 0,-5 0 0,4 0 0,-4 0 0,5 0 0,-5 0 0,8 0 0,-7 0 0,4 0 0,3 0 0,-5 0 0,7 0 0,-1 0 0,2 0 0,6-3 0,-2 2 0,3-6 0,-4 2 0,0 1 0,4-3 0,1 3 0,3-4 0,0 1 0,0 3 0,0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135 0 24575,'-11'0'0,"3"0"0,-2 0 0,3 0 0,-1 0 0,1 0 0,-4 4 0,6 4 0,-2 10 0,0 0 0,5 9 0,-6-9 0,8 9 0,0 2 0,0-5 0,0 8 0,0-13 0,0 3 0,0-5 0,0 0 0,4-4 0,4-1 0,1-8 0,7 0 0,-3-4 0,0 0 0,3 0 0,-8 0 0,8-4 0,-7-4 0,4-6 0,-5-3 0,-3 0 0,-2 0 0,-3 0 0,0 0 0,0 0 0,0 4 0,0-3 0,0 7 0,-7-3 0,-3 4 0,-7 3 0,0 1 0,4 4 0,-3 0 0,7 0 0,-3 0 0,4 0 0,1 0 0,-1 3 0,4 6 0,0-1 0,4 8 0,0-7 0,0 7 0,0-8 0,0 4 0,0-4 0,4 0 0,4-4 0,5 3 0,4-6 0,-4 3 0,-1-4 0,-4 0 0,-1 0 0,1 0 0,-4-3 0,0-6 0,-4-4 0,-8 0 0,-1 1 0,-8 3 0,0 1 0,4 3 0,-3 1 0,7 4 0,-3 0 0,0 0 0,3 3 0,1 6 0,4 3 0,4 5 0,0 0 0,0-4 0,0-1 0,4-4 0,4 0 0,10-4 0,0 0 0,4-4 0,-9 0 0,-1 0 0,-4-8 0,0-6 0,1-9 0,-4-1 0,-1-2 0,-4 11 0,0-6 0,-7 12 0,-3 1 0,-12 4 0,4 4 0,-4 0 0,5 0 0,4 0 0,1 0 0,4 7 0,4-1 0,-4 9 0,7-6 0,-3 7 0,4-7 0,0 3 0,0-5 0,0 1 0,4-4 0,15 0 0,-12-4 0,11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124 185 24575,'0'-7'0,"0"6"0,0 6 0,0 4 0,0 2 0,4-4 0,4-3 0,5-1 0,4-3 0,0 0 0,-4 0 0,3 0 0,-8 0 0,4-6 0,-8 0 0,0-9 0,-4 2 0,0-4 0,-4-5 0,-5 4 0,-10-5 0,-4 9 0,-5-4 0,5 8 0,-4-3 0,9 4 0,-4 4 0,5 1 0,4 4 0,-3 0 0,7 0 0,1 7 0,4 2 0,4 7 0,0 6 0,0-8 0,0 7 0,8-8 0,1 0 0,8 0 0,0-5 0,0-3 0,0-1 0,0-4 0,-4 0 0,3 0 0,-7 0 0,3-8 0,-4-2 0,-3-12 0,-1-1 0,-4 0 0,0 1 0,0 5 0,0 0 0,0 4 0,-3 4 0,-2 6 0,-6 3 0,2 0 0,-7 0 0,3 7 0,-5 8 0,4 8 0,0 11 0,5-5 0,3 5 0,2-6 0,4-5 0,0-1 0,0-5 0,0-4 0,0-2 0,0-3 0,3 0 0,2-1 0,2-2 0,1-2 0,-4-6 0,-1 2 0,-3-2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57 37 24575,'-15'-4'0,"-1"0"0,5 4 0,3 3 0,5 1 0,3 13 0,0-3 0,0 8 0,0-5 0,0-1 0,0-3 0,0-1 0,0 0 0,-4-7 0,7 3 0,2-4 0,12-3 0,2 2 0,7-3 0,-7 0 0,2 0 0,-4 0 0,-4-3 0,-1 2 0,-4-6 0,0-1 0,-4-1 0,0-7 0,-4 3 0,0-9 0,0 4 0,-4-4 0,-5 4 0,-4 5 0,-4 1 0,0 3 0,0 4 0,4 2 0,1 3 0,0 0 0,3 0 0,-3 0 0,4 0 0,4 7 0,0 3 0,4 7 0,0 0 0,0 0 0,0-5 0,0 0 0,0-4 0,0 0 0,13-4 0,-2-1 0,10-3 0,-4 0 0,0 0 0,-4 0 0,3-4 0,-7 0 0,3-4 0,-8-7 0,-1 5 0,-3-9 0,0 10 0,-3-3 0,-6 8 0,-4-4 0,-9 7 0,4-3 0,-4 4 0,5 0 0,4 0 0,1 0 0,8 4 0,1 0 0,3 0 0,0-1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114 288 24575,'0'12'0,"0"0"0,0 10 0,0 1 0,0 5 0,0-5 0,0-1 0,0 0 0,0 1 0,0-4 0,3-3 0,-2 1 0,3-7 0,-4 6 0,-4-28 0,-1-2 0,-9-30 0,-2 7 0,-1-16 0,3 11 0,-2-5 0,5 6 0,1 6 0,1 1 0,8 11 0,-3 1 0,4 5 0,0-1 0,0 5 0,0 2 0,0 3 0,0 0 0,0 0 0,0 0 0,3 1 0,2 2 0,6-2 0,2 6 0,0-6 0,8 6 0,-7-7 0,8 8 0,-5-8 0,5 7 0,-4-7 0,4 7 0,-5-3 0,-4 4 0,3 0 0,-8 0 0,8 0 0,-7 0 0,3 0 0,-4 0 0,-1 0 0,1 0 0,-4 4 0,0 0 0,-4 3 0,0 5 0,0 1 0,0 4 0,0 0 0,0-4 0,-4 3 0,-1-4 0,-7 6 0,-2-1 0,-8 0 0,4-3 0,-9 3 0,9-7 0,-4 3 0,0-4 0,3-1 0,-3 1 0,9-1 0,-3-3 0,7 2 0,-2-6 0,3 2 0,4 0 0,3-2 0,6 2 0,2-3 0,1 0 0,3 0 0,-2 0 0,7 0 0,-3 0 0,0 0 0,3 0 0,-3 0 0,9 0 0,-4 0 0,4-3 0,0 2 0,-4-3 0,9 0 0,-9 3 0,4-4 0,-5 5 0,0 0 0,-4 0 0,3 0 0,-7 4 0,3 0 0,-4 8 0,0 1 0,-3 9 0,-2-4 0,-3 4 0,0-5 0,0 0 0,0 0 0,0 0 0,0 0 0,0 0 0,0 0 0,0 4 0,-4-2 0,-4 3 0,-2 0 0,-6-4 0,2 4 0,1-5 0,-3-4 0,2-1 0,-3-4 0,0 1 0,0-1 0,-5-3 0,-1-1 0,-1-4 0,-2 0 0,2 0 0,1 0 0,1 0 0,6 0 0,-2 0 0,5 0 0,2 0 0,3 0 0,4-3 0,1-1 0,3-3 0,0-1 0,0 4 0,0 1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7:37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128 280 24575,'-7'0'0,"0"0"0,-1 0 0,0 0 0,-4 0 0,3 0 0,-2 0 0,3 0 0,0-4 0,0-4 0,0-1 0,3-3 0,-2 0 0,6 3 0,-7-7 0,7 7 0,-2-7 0,3 7 0,0-7 0,0 8 0,0-9 0,-4 9 0,3-4 0,-2 4 0,3 0 0,0 0 0,0 0 0,0 1 0,0-1 0,0 1 0,0-1 0,0 1 0,3 0 0,1-1 0,3 4 0,1 1 0,-1 0 0,1 2 0,0-6 0,0 6 0,-1-6 0,1 6 0,0-2 0,-1 3 0,1 0 0,0 0 0,4 0 0,0 0 0,1 0 0,3 0 0,-7 0 0,7 0 0,-7 0 0,3 0 0,-5 0 0,1 0 0,0 0 0,-1 0 0,1 0 0,-1 0 0,0 0 0,1 3 0,-4 1 0,-1 4 0,0-1 0,-2 1 0,2 0 0,-3 3 0,4-2 0,-3 3 0,5-4 0,-5 3 0,3-2 0,-1 3 0,-2-4 0,6-1 0,-6 1 0,2 0 0,1-1 0,-4 1 0,4 0 0,-4-1 0,0 1 0,0-1 0,0 0 0,0 0 0,0 1 0,0-1 0,0 0 0,0 1 0,0-1 0,0 1 0,-4-4 0,0 3 0,-4-3 0,0 0 0,1 3 0,-1-6 0,0 6 0,-4-2 0,3 2 0,-7-2 0,7 2 0,-7-6 0,7 5 0,-3-5 0,5 6 0,-1-6 0,0 2 0,0-3 0,0 0 0,1 0 0,-1 0 0,0 0 0,4 3 0,-3-2 0,3 2 0,-3-3 0,3 0 0,1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7:4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9:14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5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1 24575,'-12'28'0,"-1"8"0,-10 12 0,-4 14 0,-11 15-811,8 9 811,11-40 0,-1 2 0,4 3 0,1 0 0,-15 37 0,12-37 0,2-3 0,2 12 0,-11 27 0,16-3 0,-3 0 0,8-30 0,2-1 0,2 19 199,0 0-199,0 1 0,0-1 0,0-1 0,0 12 0,0-13 0,0 14 0,0-18 0,10 8 0,-4-19 0,9 7 0,0-1 0,-4 1 612,4-7-612,-1 5 0,-3-16 0,7 8 0,-3-9 0,10 17 0,-6-19 0,11 17 0,-7-25 0,5 14 0,1-4 0,5 7 0,-4-7 0,4 6 0,-6-7 0,1 2 0,-1-3 0,1-2 0,-6-3 0,12 13 0,-16-20 0,10 11 0,-14-27 0,0 5 0,-4-10 0,3 6 0,-3-6 0,0 2 0,0-3 0,-5-3 0,1-1 0,0 0 0,-1-3 0,-2 3 0,-1-3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0 940 24575,'0'-17'0,"0"-29"0,0 5 0,0-39 0,0-10 0,0 18 0,0 19 0,0 2 0,0-5 0,0-16 0,0 18 0,0 2 0,0 16 0,0 2 0,0 8 0,6 6 0,0 1 0,1 7 0,3 6 0,-3 0 0,5 6 0,0 0 0,0 0 0,13 6 0,-2 15 0,20 11 0,-2 23 0,6-6 0,2 8 0,0-1 0,-2-7 0,-6 5 0,-4-9 0,-9-2 0,0-7 0,-1-2 0,0-8 0,-7 1 0,5-7 0,-10 5 0,10-11 0,-12 5 0,12-6 0,-11-1 0,4 0 0,-6 0 0,0 0 0,-1 0 0,-4 0 0,-2-16 0,-5-21 0,0-11 0,0-25 0,0 7 0,0-19 0,0 16 0,0-14 0,0 17 0,0 0 0,0 2 0,0 8 0,0 1 0,0 7 0,0-5 0,0 13 0,0-14 0,0 14 0,0 0 0,0 15 0,0 8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0 383 24575,'0'-25'0,"0"-4"0,0-7 0,7-6 0,7 6 0,2 0 0,9 2 0,-10 14 0,3 2 0,0 11 0,-5 2 0,6 5 0,-2 0 0,1 0 0,6 0 0,-5 5 0,-2 2 0,-5 5 0,6-6 0,-5 5 0,6-5 0,-1 7 0,2-1 0,6 2 0,-6-2 0,5 1 0,-11 6 0,4-5 0,-5 4 0,-1-6 0,-1-6 0,1 0 0,0-6 0,0 0 0,0 0 0,1-20 0,0-4 0,2-19 0,-1-1 0,0 8 0,0-5 0,-1 19 0,0-4 0,-2 14 0,1 5 0,0 2 0,-6 5 0,-1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24575,'0'1'0,"0"19"0,0 50 0,0 19 0,0 10-800,0-14 800,0 9 0,0-16 0,0 8 197,0-22-197,0-12 0,0-16 0,0-10 0,0-7 0,0-13 0,0-1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13 24575,'-37'0'0,"10"12"0,-5-4 0,12 24 0,7-10 0,-6 12 0,10 8 0,-9-4 0,16 14 0,-5-9 0,7-7 0,0 14 0,0-20 0,0 20 0,0-14 0,0-1 0,0-1 0,0-7 0,6-8 0,14 7 0,2-11 0,20 5 0,-7-12 0,9 5 0,-1-5 0,0 6 0,0-6 0,1-1 0,-1-7 0,-7 0 0,5 0 0,-13 0 0,6 0 0,-7 0 0,-8 0 0,6-6 0,-10-15 0,11-9 0,-10-14 0,5 1 0,-7-8 0,1-4 0,-6 2 0,-2-8 0,-7 16 0,0-7 0,0 8 0,0 8 0,0 2 0,0 8 0,-17-6 0,1 10 0,-16-9 0,5 17 0,1 0 0,6 3 0,-5 10 0,5-5 0,-14 6 0,12 0 0,-11 0 0,13 0 0,0 0 0,-5 0 0,11 0 0,-4 0 0,6 5 0,0 2 0,6-1 0,1-1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24575,'0'84'0,"0"0"0,0 2 0,0 0 0,0 8 0,0-3 0,0-11 0,0-13 0,0-22 0,0 0 0,0-12 0,0-13 0,0-2 0,0-11 0,0-2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 24575,'-18'93'0,"-1"1"0,0 0 0,1-1 0,-3 22 0,4-4 0,21-40 0,27-54 0,14-6 0,-11-9 0,-7 3 0,6-5 0,-4 0 0,4 0 0,-6 0 0,-7 0 0,4-6 0,-10 0 0,4-7 0,-5-5 0,-1 4 0,-5-4 0,-2 6 0,-5 0 0,0-7 0,0 5 0,0-4 0,-12 5 0,4 1 0,-17 5 0,5-4 0,-14 9 0,6-4 0,-6 6 0,7 0 0,1 0 0,-1 0 0,1 0 0,6 0 0,1 6 0,7-5 0,0 9 0,5-8 0,2 3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 1 24575,'1'9'0,"-18"15"0,-1 18 0,-27 24 0,10 9 0,5-27 0,-3 3-1326,0 5 1,-2 2 1325,-9 7 0,-2 3 0,-3 10 0,0 3 0,1-2 0,0 1 0,-1 6 0,3-2 0,11-18 0,1-2 0,-1 8 0,2-1-92,5-13 0,0-2 92,1 1 0,-1-1 0,0 0 0,2-3 0,-2 12 0,-8-3 0,33-27 0,-10-7 0,13-10 483,0-22 0,0 7 0,0-13 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146 102 24575,'7'-5'0,"-3"-2"0,-4-4 0,0-8 0,0 6 0,-9-1 0,1 9 0,-15 5 0,3 0 0,-6 5 0,5 16 0,2 8 0,4 23 0,7-7 0,1 16 0,7-16 0,0 16 0,0-23 0,0 12 0,0-22 0,0 6 0,5-14 0,8-1 0,1-7 0,10 1 0,-4-7 0,0 5 0,5-9 0,-12 3 0,12-5 0,-5 0 0,6 0 0,0 0 0,-6-6 0,5-7 0,-5-1 0,0-5 0,5 0 0,-5 5 0,-1-5 0,6 0 0,-11-1 0,11 0 0,-4-5 0,0-4 0,4 1 0,-10-6 0,10 8 0,-11-1 0,5 1 0,-6 6 0,-6 1 0,3 7 0,-8 0 0,-2 5 0,-6 2 0,-6 10 0,-6 8 0,4 7 0,-6 14 0,12 2 0,-5 16 0,11 2 0,-5 0 0,7-2 0,0 0 0,0-6 0,0-2 0,0-10 0,0-7 0,0-7 0,0-2 0,0-6 0,0-21 0,0-1 0,0-27 0,0-7 0,0-2 0,0-6 0,6 9 0,3-9 0,5 6 0,1 1 0,5 4 0,-5 12 0,11-5 0,-5 8 0,-1 6 0,-2-5 0,-6 17 0,1-9 0,-1 16 0,-1-5 0,1 6 0,0 0 0,0 0 0,-6 5 0,-1 16 0,-5 17 0,0 7 0,0 16 0,0-15 0,0-2 0,0-2 0,0-21 0,0 5 0,0-14 0,0 0 0,0 0 0,0-10 0,0-17 0,6-14 0,2-15 0,7 1 0,-1-1 0,1 1 0,5 0 0,3-1 0,6 1 0,-2 7 0,1 2 0,-8 14 0,4 1 0,-10 0 0,11 11 0,-11-10 0,4 12 0,1-1 0,-6 2 0,5 5 0,-6 0 0,0 0 0,-6 5 0,-1 8 0,-5 23 0,0 2 0,0 14 0,0-9 0,0 1 0,0-8 0,0 5 0,0-13 0,0 6 0,0 0 0,0-12 0,0 10 0,6-12 0,-4 0 0,9 4 0,-9-10 0,4 4 0,-1-6 0,1-6 0,1 0 0,-2-6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24575,'17'0'0,"-4"0"0,19 0 0,-10 0 0,12 0 0,-8 0 0,0 0 0,-6 0 0,5 0 0,-6 0 0,1 0 0,-9 5 0,-5 7 0,-6 2 0,0 18 0,-6-10 0,-8 11 0,-7 1 0,-6-5 0,-8 6 0,6-9 0,-5 2 0,8-2 0,5 0 0,-4-5 0,16-3 0,-8-5 0,11-2 0,9-4 0,6-2 0,23-5 0,-4 0 0,6 0 0,-1 6 0,-4 2 0,4 5 0,-6 1 0,-7-2 0,4 1 0,-10 6 0,5-5 0,-6 10 0,-1-10 0,-5 10 0,-2-10 0,-5 11 0,0-12 0,0 12 0,0-5 0,-11 6 0,-4 0 0,-11-6 0,-8 6 0,5-5 0,-5 1 0,8-3 0,-1-6 0,1 0 0,-1 0 0,7-6 0,2 5 0,6-11 0,0 4 0,0-5 0,0 0 0,6 0 0,1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0 383 24575,'0'-25'0,"0"-4"0,0-7 0,7-6 0,7 6 0,2 0 0,9 2 0,-10 14 0,3 2 0,0 11 0,-5 2 0,6 5 0,-2 0 0,1 0 0,6 0 0,-5 5 0,-2 2 0,-5 5 0,6-6 0,-5 5 0,6-5 0,-1 7 0,2-1 0,6 2 0,-6-2 0,5 1 0,-11 6 0,4-5 0,-5 4 0,-1-6 0,-1-6 0,1 0 0,0-6 0,0 0 0,0 0 0,1-20 0,0-4 0,2-19 0,-1-1 0,0 8 0,0-5 0,-1 19 0,0-4 0,-2 14 0,1 5 0,0 2 0,-6 5 0,-1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6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0 24575,'-14'0'0,"-4"0"0,2 0 0,-3 3 0,4 2 0,4-1 0,1-1 0,6 0 0,1 1 0,0-1 0,3 3 0,-3-2 0,3 6 0,-3-2 0,2 6 0,-2-3 0,3 0 0,0-1 0,0 0 0,0-2 0,0 6 0,6-6 0,3 2 0,10-2 0,-4 0 0,9 3 0,-4-2 0,0 5 0,3-1 0,-7-1 0,3 2 0,-4-2 0,-4 2 0,-1-2 0,-2 1 0,-5-1 0,1 7 0,-4 1 0,0 4 0,0-4 0,-7 3 0,-2-7 0,-6 3 0,3-4 0,-2-4 0,2 0 0,-3-4 0,1 1 0,-6-1 0,5 1 0,-5-4 0,6 0 0,2-4 0,-2 0 0,4 0 0,-1 0 0,4 0 0,4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24575,'0'1'0,"0"19"0,0 50 0,0 19 0,0 10-800,0-14 800,0 9 0,0-16 0,0 8 197,0-22-197,0-12 0,0-16 0,0-10 0,0-7 0,0-13 0,0-1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13 24575,'-37'0'0,"10"12"0,-5-4 0,12 24 0,7-10 0,-6 12 0,10 8 0,-9-4 0,16 14 0,-5-9 0,7-7 0,0 14 0,0-20 0,0 20 0,0-14 0,0-1 0,0-1 0,0-7 0,6-8 0,14 7 0,2-11 0,20 5 0,-7-12 0,9 5 0,-1-5 0,0 6 0,0-6 0,1-1 0,-1-7 0,-7 0 0,5 0 0,-13 0 0,6 0 0,-7 0 0,-8 0 0,6-6 0,-10-15 0,11-9 0,-10-14 0,5 1 0,-7-8 0,1-4 0,-6 2 0,-2-8 0,-7 16 0,0-7 0,0 8 0,0 8 0,0 2 0,0 8 0,-17-6 0,1 10 0,-16-9 0,5 17 0,1 0 0,6 3 0,-5 10 0,5-5 0,-14 6 0,12 0 0,-11 0 0,13 0 0,0 0 0,-5 0 0,11 0 0,-4 0 0,6 5 0,0 2 0,6-1 0,1-1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24575,'0'84'0,"0"0"0,0 2 0,0 0 0,0 8 0,0-3 0,0-11 0,0-13 0,0-22 0,0 0 0,0-12 0,0-13 0,0-2 0,0-11 0,0-2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 1 24575,'1'9'0,"-18"15"0,-1 18 0,-27 24 0,10 9 0,5-27 0,-3 3-1326,0 5 1,-2 2 1325,-9 7 0,-2 3 0,-3 10 0,0 3 0,1-2 0,0 1 0,-1 6 0,3-2 0,11-18 0,1-2 0,-1 8 0,2-1-92,5-13 0,0-2 92,1 1 0,-1-1 0,0 0 0,2-3 0,-2 12 0,-8-3 0,33-27 0,-10-7 0,13-10 483,0-22 0,0 7 0,0-13 1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146 102 24575,'7'-5'0,"-3"-2"0,-4-4 0,0-8 0,0 6 0,-9-1 0,1 9 0,-15 5 0,3 0 0,-6 5 0,5 16 0,2 8 0,4 23 0,7-7 0,1 16 0,7-16 0,0 16 0,0-23 0,0 12 0,0-22 0,0 6 0,5-14 0,8-1 0,1-7 0,10 1 0,-4-7 0,0 5 0,5-9 0,-12 3 0,12-5 0,-5 0 0,6 0 0,0 0 0,-6-6 0,5-7 0,-5-1 0,0-5 0,5 0 0,-5 5 0,-1-5 0,6 0 0,-11-1 0,11 0 0,-4-5 0,0-4 0,4 1 0,-10-6 0,10 8 0,-11-1 0,5 1 0,-6 6 0,-6 1 0,3 7 0,-8 0 0,-2 5 0,-6 2 0,-6 10 0,-6 8 0,4 7 0,-6 14 0,12 2 0,-5 16 0,11 2 0,-5 0 0,7-2 0,0 0 0,0-6 0,0-2 0,0-10 0,0-7 0,0-7 0,0-2 0,0-6 0,0-21 0,0-1 0,0-27 0,0-7 0,0-2 0,0-6 0,6 9 0,3-9 0,5 6 0,1 1 0,5 4 0,-5 12 0,11-5 0,-5 8 0,-1 6 0,-2-5 0,-6 17 0,1-9 0,-1 16 0,-1-5 0,1 6 0,0 0 0,0 0 0,-6 5 0,-1 16 0,-5 17 0,0 7 0,0 16 0,0-15 0,0-2 0,0-2 0,0-21 0,0 5 0,0-14 0,0 0 0,0 0 0,0-10 0,0-17 0,6-14 0,2-15 0,7 1 0,-1-1 0,1 1 0,5 0 0,3-1 0,6 1 0,-2 7 0,1 2 0,-8 14 0,4 1 0,-10 0 0,11 11 0,-11-10 0,4 12 0,1-1 0,-6 2 0,5 5 0,-6 0 0,0 0 0,-6 5 0,-1 8 0,-5 23 0,0 2 0,0 14 0,0-9 0,0 1 0,0-8 0,0 5 0,0-13 0,0 6 0,0 0 0,0-12 0,0 10 0,6-12 0,-4 0 0,9 4 0,-9-10 0,4 4 0,-1-6 0,1-6 0,1 0 0,-2-6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24575,'17'0'0,"-4"0"0,19 0 0,-10 0 0,12 0 0,-8 0 0,0 0 0,-6 0 0,5 0 0,-6 0 0,1 0 0,-9 5 0,-5 7 0,-6 2 0,0 18 0,-6-10 0,-8 11 0,-7 1 0,-6-5 0,-8 6 0,6-9 0,-5 2 0,8-2 0,5 0 0,-4-5 0,16-3 0,-8-5 0,11-2 0,9-4 0,6-2 0,23-5 0,-4 0 0,6 0 0,-1 6 0,-4 2 0,4 5 0,-6 1 0,-7-2 0,4 1 0,-10 6 0,5-5 0,-6 10 0,-1-10 0,-5 10 0,-2-10 0,-5 11 0,0-12 0,0 12 0,0-5 0,-11 6 0,-4 0 0,-11-6 0,-8 6 0,5-5 0,-5 1 0,8-3 0,-1-6 0,1 0 0,-1 0 0,7-6 0,2 5 0,6-11 0,0 4 0,0-5 0,0 0 0,6 0 0,1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57 367 24575,'-6'14'0,"1"-5"0,5 12 0,0 5 0,0-11 0,0 17 0,0-13 0,0 1 0,0-3 0,11-5 0,-2 0 0,9-5 0,0-2 0,-4 0 0,10-3 0,-10 3 0,11-5 0,-5 0 0,0 5 0,4-3 0,-10 3 0,10-5 0,-4 0 0,0 0 0,5 0 0,-12 0 0,6 0 0,-8 0 0,8 0 0,-6-5 0,6-2 0,-8-5 0,2-6 0,-1 4 0,-5-11 0,4 5 0,-10-6 0,5-1 0,-6 1 0,0-1 0,0 1 0,0-1 0,0-7 0,0 6 0,0-6 0,0 7 0,0 1 0,0 6 0,0-5 0,0 5 0,-5 0 0,-2-5 0,-5 11 0,-1-4 0,1 6 0,-7 5 0,6-4 0,-12 10 0,11-10 0,-4 10 0,-1-5 0,6 6 0,-12 0 0,11 0 0,-11 0 0,11 0 0,-10 0 0,4 0 0,-1 0 0,3 0 0,0 0 0,4 6 0,-10 6 0,4 7 0,1 6 0,-1 9 0,6-6 0,6 14 0,-3-14 0,9 13 0,-10-13 0,11 14 0,-5-14 0,6-1 0,0-2 0,0-11 0,0 4 0,0-11 0,0-2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24575,'18'0'0,"-5"-12"0,12-3 0,-4 1 0,-1-4 0,-2 12 0,-6-1 0,0 2 0,0 5 0,-1 0 0,6 0 0,-5 0 0,12 0 0,-11 0 0,12 0 0,-12 0 0,12 0 0,-6 0 0,7 0 0,-7 11 0,-6 4 0,-1 11 0,-5 1 0,7 7 0,0 1 0,0 9 0,-6-9 0,5 7 0,-11-14 0,4 13 0,-6-5 0,0 0 0,0 5 0,0-12 0,0-2 0,0-2 0,0-12 0,0 12 0,0-12 0,0 6 0,0-7 0,0-1 0,0 1 0,0-10 0,0-10 0,0-11 0,0-15 0,7-2 0,7-7 0,10-10 0,6-1 0,1-9 0,8 7 0,-6-6 0,4 15 0,-14 2 0,4 4 0,-13 19 0,6-4 0,-8 14 0,0 0 0,-1 0 0,1 5 0,0 2 0,0 5 0,0 0 0,0 0 0,-1 0 0,1 0 0,0 5 0,-6 1 0,-1 13 0,-5 1 0,6 6 0,-5 8 0,5 2 0,-6 7 0,0 9 0,0 2 0,0 19 0,0-8 0,0 8 0,0-18 0,0-3 0,0-9 0,0-14 0,0 3 0,0-18 0,0 4 0,0-11 0,0-2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24575,'0'99'0,"0"0"0,0 0 0,-1-12 0,0-3 0,3-25 0,3-35 0,15-12 0,-4-11 0,16 6 0,-5-7 0,-5 0 0,18 0 0,-11 0 0,7 0 0,5 0 0,-13-6 0,6 4 0,-7-10 0,-7 11 0,-7-5 0,-8 6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94 24575,'-6'-5'0,"1"9"0,5-2 0,0 10 0,0 5 0,4-9 0,3 3 0,4-11 0,1 0 0,0 0 0,1-12 0,-2 4 0,-4-11 0,-2 8 0,-5-1 0,0 0 0,0 0 0,-5 6 0,-2 1 0,-4 5 0,-1 0 0,0 0 0,0 0 0,0 0 0,10 0 0,8 0 0,14 0 0,-2 0 0,1 0 0,-7 0 0,-1 0 0,1 0 0,-5-5 0,-2-2 0,-5-4 0,-5-1 0,-2 6 0,-5 1 0,0 5 0,6 0 0,1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7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52 210 24575,'1'-4'0,"-6"1"0,-2 3 0,-7 4 0,6 3 0,1 1 0,0 6 0,6-3 0,-2 4 0,3-1 0,0 1 0,0 4 0,0-3 0,0 3 0,0-4 0,0-1 0,3-2 0,4 1 0,4-5 0,8 7 0,6-10 0,1 6 0,8-6 0,-8 3 0,8 1 0,-9-1 0,9 0 0,-8-3 0,8-1 0,-9-4 0,4 0 0,-5 0 0,1 0 0,-1 0 0,0 0 0,1-7 0,0-7 0,-1-3 0,-2-8 0,-2 4 0,-4-3 0,-3 0 0,-1-6 0,-4 0 0,1-5 0,-4-1 0,-1 6 0,-4-5 0,0 10 0,0-5 0,0 10 0,-7 1 0,-5 7 0,-4-2 0,-13 5 0,8-2 0,-13 6 0,8-2 0,-8 6 0,4-3 0,-21 4 0,11 0 0,-11 0 0,21 0 0,-4 4 0,8 4 0,-8 5 0,8 8 0,1-3 0,-1 7 0,9-5 0,0 10 0,1-4 0,7 3 0,-3-5 0,8-4 0,-3-1 0,6-8 0,-2 0 0,3-8 0,0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7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24575,'0'6'0,"0"0"0,0 4 0,0-2 0,0 2 0,0-3 0,3-3 0,0-1 0,12-3 0,-7 0 0,10 0 0,-10 0 0,6 0 0,-7 0 0,1 0 0,-6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53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1 903 24575,'0'-44'0,"0"-8"0,0 2 0,0-5 0,-1 5 0,2-1 0,6-12 0,1 2 0,3-30 0,4 41 0,2 2 0,8-17 0,0 0 0,-10 21 0,-3 16 0,-5 3 0,5 17 0,5-9 0,-4 16 0,4-10 0,-6 5 0,-5-5 0,4 4 0,-9 7 0,10 21 0,-9 16 0,11 18 0,-3 17 0,6-6 0,0 16 0,1-7 0,0 10 0,5-5 0,-4-6 0,12-5 0,-7-15 0,0-2 0,3-16 0,-10-2 0,3-8 0,-7-6 0,1-2 0,-1-6 0,-6 0 0,-1-5 0,-5-2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5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24575,'73'-22'0,"-5"-1"0,1-2 0,10-4 0,-5 4 0,-2 3 0,-10 13 0,7 2 0,-47 7 0,4 0 0,-15 0 0,-4 0 0,-2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48 24575,'0'2'0,"0"28"0,0 2 0,0 43 0,0-15 0,0 6 0,0 27 0,0-36 0,0 38 0,0-31 0,0 7 0,0 0 0,0-7 0,0-8 0,0-9 0,0-6 0,0-11 0,0-7 0,0-11 0,0-4 0,0 0 0,-6-11 0,4-7 0,-14-24 0,14-9 0,-14-20 0,11 13 0,-7-18 0,6 10 0,1-13 0,5 0 0,0 7 0,0-6 0,0 13 0,0 1 0,0 3 0,0 10 0,4 2 0,1 7 0,4 6 0,5 0 0,0 4 0,3 2 0,5 5 0,-3 3 0,2 1 0,1 4 0,-4 4 0,4 1 0,0 4 0,1 0 0,0 0 0,-1 0 0,-5 0 0,1 13 0,-5 2 0,1 19 0,-4 7 0,-4-4 0,-1 30 0,-5-32 0,0 32 0,0-24 0,-5 6 0,-5-2 0,-1-12 0,-7-6 0,5-7 0,-4-9 0,-1-1 0,1-3 0,0-5 0,-5 0 0,4-4 0,-9-8 0,8-7 0,-4-9 0,4-4 0,0 0 0,5 5 0,-4-4 0,9 5 0,-4 3 0,9 4 0,0 8 0,4 2 0,0 2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0 24575,'-23'0'0,"-2"0"0,-1 0 0,-8 0 0,-2 0 0,0 0 0,-6 0 0,14 0 0,-6 0 0,7 0 0,-7 0 0,6 0 0,-6 0 0,7 0 0,7 0 0,2 0 0,6 0 0,0 0 0,5 5 0,2 2 0,5 4 0,0 1 0,0 0 0,0 6 0,0-5 0,0 12 0,0-5 0,0 6 0,0 1 0,0 6 0,0-5 0,0 14 0,0 2 0,0 10 0,0 1 0,0 5 0,0-5 0,0-1 0,-13-2 0,10-9 0,-10 0 0,13-7 0,-6-2 0,4-15 0,-4 6 0,6-12 0,0 6 0,0-7 0,0-1 0,0 1 0,0 0 0,10-5 0,12-3 0,4-4 0,16 0 0,-14 0 0,13 0 0,-13 0 0,6 0 0,-7 0 0,-7 0 0,-2 0 0,-6 0 0,0 0 0,-1 0 0,-4 0 0,-2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24575,'5'-6'0,"8"1"0,6 5 0,1 0 0,5 0 0,-6 0 0,8 0 0,-1 0 0,0 0 0,1 0 0,-1 0 0,-11 0 0,-4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24575,'-6'24'0,"-2"8"0,-5-4 0,5 13 0,-4-5 0,10 0 0,-5 5 0,7-13 0,0 6 0,0-14 0,0 5 0,0-5 0,0-1 0,0 0 0,12-7 0,3-5 0,19 5 0,1-10 0,8 4 0,-7-6 0,14 0 0,-12 0 0,0 0 0,-5 0 0,-20-5 0,0 3 0,-8-3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17 138 24575,'-2'-13'0,"3"2"0,11 11 0,-1 0 0,1 0 0,-1-5 0,-4-1 0,-2-6 0,-5 0 0,-5 6 0,-2 0 0,-11 6 0,5 0 0,-5 0 0,11 5 0,2 2 0,5 4 0,0 0 0,5-5 0,1-1 0,6-5 0,0 0 0,6-6 0,-5 0 0,6-14 0,-7 7 0,1-6 0,-7 7 0,0 0 0,-6 0 0,-5 6 0,-2 1 0,-4 5 0,-1 0 0,5 5 0,2 1 0,5 6 0,0-1 0,0 1 0,0 0 0,5-5 0,1-2 0,5-5 0,-4 0 0,-2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24575,'12'0'0,"16"0"0,-6 0 0,15 0 0,0 0 0,2 0 0,6 0 0,-6 0 0,-2 0 0,-12 0 0,-5 0 0,-2 0 0,-9 0 0,4 0 0,-8 0 0,-1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24575,'13'0'0,"6"0"0,12 0 0,2 0 0,4 0 0,-6 0 0,0 0 0,-6 0 0,-1 0 0,-5 0 0,0 0 0,-5 0 0,-5 0 0,-5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7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24575,'0'6'0,"0"-5"0,0-2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24575,'17'0'0,"12"0"0,-8 0 0,15 0 0,-10 0 0,5 0 0,6 0 0,-5 0 0,-8 0 0,-11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24575,'7'4'0,"-1"-1"0,10-3 0,-2 0 0,5 0 0,0 0 0,5 0 0,-4 0 0,4 0 0,-10 0 0,4 0 0,-9 0 0,1 0 0,-7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24575,'12'0'0,"14"0"0,1 0 0,23 0 0,-10 0 0,12 0 0,8 0 0,-11 0 0,4 0 0,-9 0 0,-17 0 0,9 0 0,-25 0 0,3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24575,'93'0'0,"0"0"0,1 0 0,-19 0 0,-3 0 0,-14 0 0,1 0 0,-47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24575,'75'0'0,"0"0"0,0 0 0,-4 0 0,28 0 0,1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24575,'16'0'0,"7"0"0,-3 0 0,10 0 0,2 0 0,0 0 0,12 0 0,-12 0 0,5 0 0,-6 0 0,6 0 0,-4 0 0,4 0 0,-12 0 0,-1 0 0,-9 0 0,2 0 0,-2 0 0,-1 0 0,-1 0 0,-5 0 0,0 0 0,-3 0 0,-2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8 24575,'-7'-4'0,"-8"0"0,-4 4 0,-11 0 0,4 0 0,-11 0 0,10 0 0,-4 0 0,7 0 0,8 0 0,-12 0 0,13 0 0,-5 0 0,8 0 0,4 0 0,-1 0 0,0 0 0,1 0 0,-1 0 0,5 4 0,0 0 0,4 4 0,0 1 0,0-1 0,0 5 0,0 7 0,0 0 0,0 10 0,0-5 0,0 6 0,0 0 0,0 0 0,0 0 0,0 0 0,5 0 0,0 0 0,6 0 0,-1 0 0,0-1 0,-4-4 0,3 3 0,-4-8 0,1 8 0,-2-9 0,0 4 0,-3-5 0,4-5 0,-5 4 0,0-8 0,0 3 0,0-5 0,0 1 0,0-1 0,0 1 0,0-1 0,0 1 0,0-1 0,0 0 0,3-3 0,1-1 0,4-4 0,0 0 0,0 0 0,6 0 0,0 0 0,10 0 0,1 0 0,6 0 0,0 0 0,-5 0 0,3 0 0,-9 0 0,5 0 0,-7 0 0,-3 0 0,-2 0 0,-5 0 0,1 0 0,-1 0 0,1 0 0,-5 0 0,0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24575,'0'-5'0,"9"2"0,2 3 0,7 0 0,1 0 0,0 0 0,0 0 0,0 0 0,-1 0 0,-3 0 0,-2 0 0,0 0 0,0 0 0,-3 0 0,-2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109 486 24575,'5'39'0,"-1"-6"0,-4-25 0,0 1 0,0 4 0,0-3 0,0 7 0,0-7 0,0 8 0,0-9 0,0 4 0,0-4 0,0-1 0,0-34 0,-5 2 0,-1-31 0,-6 3 0,1 5 0,-1-5 0,1 7 0,4 6 0,-2 2 0,8 6 0,-4 0 0,1 5 0,3 2 0,-8 5 0,8 0 0,-7 0 0,6 0 0,-2 0 0,0 0 0,3 5 0,-3 0 0,4 6 0,0-1 0,0 1 0,0-1 0,0 1 0,3 3 0,6 1 0,5 4 0,5 0 0,0 0 0,-5 4 0,3-3 0,-2 7 0,3-7 0,-3 7 0,2-7 0,-2 7 0,3-3 0,1 0 0,0-1 0,-5 0 0,-1-3 0,-4 3 0,-1-4 0,1 0 0,-5 0 0,0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24575,'12'0'0,"4"0"0,4 0 0,-4 0 0,7 0 0,-14 0 0,4 0 0,-4 0 0,-1 0 0,1 0 0,-5 0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8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24575,'0'13'0,"0"15"0,0-9 0,0 25 0,0-11 0,0 28 0,0-4 0,0-10 0,0 3 0,0-22 0,0 18 0,0-14 0,0-2 0,0-14 0,0-6 0,0-4 0,0-2 0,0-1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24575,'17'0'0,"12"0"0,-8 0 0,15 0 0,-10 0 0,5 0 0,6 0 0,-5 0 0,-8 0 0,-11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24575,'7'4'0,"-1"-1"0,10-3 0,-2 0 0,5 0 0,0 0 0,5 0 0,-4 0 0,4 0 0,-10 0 0,4 0 0,-9 0 0,1 0 0,-7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24575,'12'0'0,"14"0"0,1 0 0,23 0 0,-10 0 0,12 0 0,8 0 0,-11 0 0,4 0 0,-9 0 0,-17 0 0,9 0 0,-25 0 0,3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24575,'93'0'0,"0"0"0,1 0 0,-19 0 0,-3 0 0,-14 0 0,1 0 0,-47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24575,'75'0'0,"0"0"0,0 0 0,-4 0 0,28 0 0,1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24575,'16'0'0,"7"0"0,-3 0 0,10 0 0,2 0 0,0 0 0,12 0 0,-12 0 0,5 0 0,-6 0 0,6 0 0,-4 0 0,4 0 0,-12 0 0,-1 0 0,-9 0 0,2 0 0,-2 0 0,-1 0 0,-1 0 0,-5 0 0,0 0 0,-3 0 0,-2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8:16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990 0 24575,'0'17'0,"0"-4"0,0 5 0,0-9 0,0 9 0,0-8 0,0 7 0,0-7 0,0 8 0,0-9 0,0 4 0,0-4 0,0 4 0,0-4 0,0 4 0,0-4 0,0-1 0,0 1 0,0-1 0,0 5 0,0-3 0,0 3 0,0 0 0,0-3 0,0 3 0,0 0 0,0-3 0,0 3 0,0-5 0,0 5 0,0-3 0,0 3 0,0-5 0,0 1 0,0-1 0,0 1 0,0-1 0,0 1 0,0-1 0,0 5 0,0-3 0,0 3 0,0 0 0,0 2 0,0-1 0,0-1 0,0 0 0,0-4 0,0 13 0,0-12 0,0 12 0,0-13 0,0 9 0,0-8 0,0 7 0,0-2 0,0 4 0,0-5 0,0 3 0,0-7 0,0 8 0,0-9 0,0 9 0,0-8 0,0 7 0,0-7 0,0 8 0,0-4 0,0 5 0,0 0 0,0-1 0,3-3 0,-2 2 0,3-7 0,-4 8 0,0-9 0,0 4 0,0-4 0,0 8 0,0-7 0,0 12 0,0-13 0,0 9 0,0-8 0,0 7 0,0-7 0,0 3 0,0-5 0,0 5 0,0-3 0,0 3 0,0 0 0,0-4 0,0 9 0,0-8 0,0 3 0,0-5 0,0 1 0,0 2 0,0 3 0,0 3 0,0 2 0,0-5 0,0 4 0,0-4 0,0 0 0,0 4 0,4-8 0,-3 7 0,3-2 0,-4 3 0,0 1 0,0 0 0,0-5 0,0 4 0,0-9 0,0 9 0,0-4 0,0 1 0,0 2 0,0-7 0,0 7 0,0-2 0,0-1 0,0 4 0,0-4 0,0 5 0,0-1 0,0 1 0,0-5 0,0 4 0,0-4 0,0 1 0,0 2 0,0-7 0,0 7 0,0-7 0,0 8 0,0-9 0,0 8 0,0-7 0,0 2 0,0 0 0,0 2 0,0 5 0,0 0 0,0-5 0,0 4 0,0-9 0,0 9 0,0-8 0,0 2 0,0 1 0,0-3 0,0 3 0,0 0 0,0-3 0,3 3 0,-2 0 0,3-3 0,-4 7 0,4-7 0,-3 8 0,2-9 0,-3 9 0,4-4 0,-2 0 0,2 4 0,-4-4 0,0 5 0,0-5 0,0 4 0,0-9 0,4 9 0,-3-8 0,3 7 0,-4-7 0,0 3 0,0-5 0,0 1 0,0-1 0,0 1 0,0 9 0,0 3 0,0 5 0,0 3 0,0-3 0,-4-1 0,3 5 0,-3-10 0,4 10 0,-5-10 0,4 9 0,-8-3 0,8-1 0,-8 5 0,8-10 0,-4 10 0,1-10 0,3 4 0,-3-5 0,4 0 0,0-5 0,-5 4 0,4-4 0,-3 4 0,4 1 0,-4 0 0,3 0 0,-3-1 0,4-3 0,-5 2 0,4-7 0,-3 7 0,4-7 0,0 3 0,-4-4 0,3-1 0,-3 1 0,4-1 0,-3 1 0,2-1 0,-3 1 0,0 4 0,-1-4 0,-1 9 0,-2-4 0,7 0 0,-7 4 0,7-8 0,-7 3 0,7-5 0,-7 1 0,7-1 0,-3 1 0,4-1 0,-4 0 0,3 0 0,-2 1 0,-1-4 0,3 2 0,-3-2 0,4 3 0,-4 1 0,3-1 0,-6 0 0,6 0 0,-3 0 0,4 0 0,-3 0 0,2 1 0,-3-1 0,0 0 0,3 1 0,-3-1 0,1 1 0,2-1 0,-3 1 0,0-1 0,3 1 0,-7-1 0,4 0 0,-1 1 0,-3-1 0,3 1 0,1-1 0,-4 1 0,7 4 0,-7-4 0,7 5 0,-6-6 0,2 1 0,0-1 0,-3 1 0,7-1 0,-6 1 0,6-1 0,-7 0 0,7 1 0,-6-1 0,6 1 0,-7-1 0,7 1 0,-7-4 0,7 2 0,-6-2 0,6 3 0,-7 1 0,3-1 0,1 1 0,-4-1 0,3 1 0,0-1 0,-2 1 0,6-1 0,-7-3 0,7 3 0,-6-4 0,6 4 0,-7 0 0,4 0 0,-4-3 0,3 2 0,2 7 0,-1 2 0,-2 13 0,-4-9 0,0 10 0,0-10 0,0 10 0,0-10 0,1 4 0,-1-5 0,5 0 0,-4-1 0,4 1 0,-4-5 0,-1 4 0,1-4 0,4 5 0,-4 0 0,4 0 0,0-5 0,-4 4 0,5-9 0,-2 9 0,-1-9 0,2 9 0,0-8 0,-4 7 0,4-7 0,0 8 0,-3-4 0,7 0 0,-7-1 0,7-4 0,-7-1 0,7 1 0,-2-1 0,-1 1 0,3-1 0,-3 5 0,0-3 0,3 3 0,-3-5 0,4 1 0,-4-4 0,3 2 0,-2-2 0,3 3 0,-4-3 0,3 3 0,-3-4 0,0 1 0,3 3 0,-3-4 0,1 1 0,2 3 0,-3-1 0,4 13 0,-4 3 0,2 8 0,-6-5 0,2 3 0,-4-3 0,0-1 0,-1 5 0,1-5 0,0 1 0,5-2 0,-4 0 0,3-4 0,1 0 0,-4-2 0,8-9 0,-3 9 0,0-8 0,3 3 0,-3-5 0,4 1 0,-4-1 0,4 1 0,-4-1 0,4 1 0,0-1 0,-4 0 0,3 1 0,-3-1 0,0 5 0,3-3 0,-3 8 0,-1-4 0,4 0 0,-3 4 0,4-9 0,-4 9 0,3-8 0,-4 7 0,5-2 0,-3-1 0,2 3 0,-3-7 0,4 3 0,-4-4 0,3-1 0,-3 0 0,4 11 0,0 2 0,0 10 0,0 0 0,-4 0 0,3-6 0,-4-1 0,5-5 0,-4 0 0,3-5 0,-4 4 0,5-9 0,0 4 0,-3-4 0,2 4 0,-3-3 0,4 3 0,0 0 0,-4 1 0,3 0 0,-4 4 0,5-4 0,-4 5 0,3 0 0,-3-1 0,4 1 0,-4 0 0,2-5 0,-2-1 0,4-4 0,0 4 0,0-4 0,-4 4 0,3-4 0,-2 0 0,3-1 0,-4 1 0,3-1 0,-3 1 0,4-1 0,0 1 0,0-1 0,-4 1 0,3-1 0,-3 1 0,4 4 0,0-4 0,-3 4 0,2-4 0,-3-1 0,0-3 0,3 9 0,-2 2 0,3 12 0,0 3 0,0 0 0,0-6 0,0 5 0,-4-10 0,3 4 0,-3-6 0,4 1 0,0-5 0,0 4 0,0-8 0,0 3 0,0 0 0,0-3 0,0 7 0,0-3 0,0 1 0,0 2 0,0-2 0,0-1 0,0 3 0,0-7 0,0 8 0,0-4 0,0 0 0,0 4 0,0-4 0,-4 0 0,3 4 0,-3-9 0,4 9 0,0-8 0,0 3 0,0-5 0,0 5 0,0-4 0,0 3 0,-4-4 0,0-4 0,-1 13 0,2 0 0,3 14 0,0 0 0,0 0 0,0 0 0,0-6 0,0 5 0,0-10 0,0 4 0,0-5 0,0 0 0,0 0 0,0-1 0,0 1 0,0 0 0,0 0 0,0-5 0,0 4 0,0-9 0,0 9 0,0-9 0,0 4 0,0-4 0,0 4 0,0-3 0,0 3 0,0 0 0,0-4 0,0 5 0,0-1 0,0-4 0,0 9 0,0-8 0,0 3 0,0-5 0,0 1 0,0-1 0,0 1 0,0-1 0,0 1 0,-4-1 0,3 1 0,-3-1 0,4 0 0,0 1 0,0-1 0,0 1 0,0-1 0,0 1 0,0-1 0,0 1 0,0-1 0,0 0 0,0 0 0,0 1 0,0-1 0,0 1 0,0-1 0,0 1 0,0-1 0,0 0 0,0 0 0,0 0 0,0 0 0,0 1 0,0-1 0,0 0 0,0 1 0,0-1 0,0 0 0,0 0 0,0 0 0,0 1 0,0-1 0,0 6 0,0-5 0,0 4 0,0-4 0,0-1 0,0 1 0,0-1 0,0 1 0,0-1 0,0 0 0,0 0 0,0 1 0,0 4 0,0-3 0,0 3 0,0-5 0,0 1 0,0-1 0,0 1 0,0-1 0,0 0 0,0 0 0,0 1 0,0-1 0,0 1 0,0-1 0,0 0 0,0 0 0,0 0 0,0 0 0,0 0 0,0 0 0,0 1 0,0-1 0,0 0 0,0-4 0,0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01.05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1017 0 24575,'-3'4'0,"-3"1"0,3 3 0,-3 0 0,2 0 0,-1 1 0,1-1 0,-3 1 0,4-1 0,-3 1 0,3 0 0,-1-1 0,-2-3 0,6 3 0,-6-4 0,2 5 0,-2-4 0,2 2 0,-1-2 0,1 4 0,-3 0 0,1-1 0,-1 1 0,-3 0 0,3 0 0,-3 0 0,3 0 0,0-4 0,1 3 0,-1-4 0,4 5 0,-3-4 0,5 3 0,-5-3 0,6 3 0,-6-3 0,5 2 0,-5-2 0,3 4 0,-1-1 0,-1 1 0,1 0 0,0-1 0,-2 1 0,6 0 0,-6 0 0,5-1 0,-5 1 0,5 0 0,-4 0 0,4-1 0,-5 1 0,3-1 0,-1 0 0,-1 1 0,1-1 0,3-3 0,2-5 0,5-1 0,0-3 0,-3 0 0,3 0 0,-3-5 0,4-5 0,0-1 0,0-4 0,4-7 0,-3 5 0,8-16 0,-4 9 0,1-10 0,1 11 0,-5-4 0,1 10 0,-2-4 0,2 6 0,-2-1 0,2 5 0,-3 2 0,0 4 0,-4 0 0,3 4 0,-5-3 0,2 11 0,-3-2 0,-3 7 0,2 1 0,-5 5 0,2 0 0,-4 6 0,-3 5 0,3 1 0,-3 0 0,3 5 0,0-5 0,0 6 0,0 7 0,0-6 0,-1 6 0,2-7 0,-2 6 0,1-4 0,0 4 0,0-11 0,0 3 0,1-9 0,3 4 0,-3-10 0,3 3 0,1-8 0,-3 3 0,5 1 0,-5-4 0,5 3 0,-2-4 0,3 0 0,0-1 0,-2-3 0,1 3 0,-5-7 0,6 9 0,-3-4 0,3 11 0,0-3 0,0 1 0,0 3 0,-3-3 0,2 5 0,-2-6 0,-1 5 0,4-5 0,-7 6 0,6-6 0,-5 5 0,5-5 0,-5 6 0,1-1 0,1 1 0,-2-1 0,5 0 0,-5-4 0,2 3 0,0-3 0,1 0 0,0 3 0,2-8 0,-2 3 0,3 1 0,0-4 0,0 4 0,-4-1 0,4-3 0,-4 4 0,4-1 0,-3-3 0,3 3 0,-3-4 0,3 0 0,0 0 0,0-1 0,0 1 0,0 0 0,0 0 0,0-1 0,-3-3 0,-1-1 0,1-8 0,0 11 0,3 5 0,0 7 0,0 12 0,0-11 0,0 5 0,0-5 0,0-1 0,0 1 0,0-1 0,0 1 0,0-1 0,0 0 0,0 1 0,0-1 0,-3-4 0,2 3 0,-1-3 0,-1-1 0,2 5 0,-2-5 0,0 1 0,2 3 0,-5-3 0,5 0 0,-2-2 0,3 1 0,-3-4 0,2 3 0,-2-4 0,3 0 0,-3 0 0,3 4 0,-3-3 0,3 4 0,0-5 0,0-1 0,0 6 0,0 1 0,0-1 0,0 4 0,0-3 0,0 0 0,0 3 0,0-8 0,0 8 0,0-8 0,0 8 0,0-3 0,0 0 0,0 3 0,0-8 0,0 3 0,0 1 0,0-4 0,0 3 0,0-4 0,0 0 0,0 0 0,0 0 0,0-1 0,0 1 0,0 0 0,0 0 0,0-1 0,0 1 0,0 0 0,0-1 0,0 1 0,0 0 0,0-1 0,0 1 0,0-1 0,0 1 0,0-1 0,0 1 0,0-1 0,0 0 0,0 1 0,0-1 0,0 1 0,0 0 0,0-1 0,0 1 0,0 0 0,0 0 0,0 4 0,0-3 0,0 8 0,0-8 0,0 9 0,0-9 0,0 8 0,0-8 0,0 8 0,0-3 0,3-1 0,-3 4 0,3-3 0,-3 0 0,0 3 0,0-8 0,3 3 0,-2 1 0,2-4 0,-3 3 0,0 1 0,0-4 0,0 8 0,0-3 0,0 0 0,0 3 0,0-3 0,0 4 0,0 0 0,0-4 0,0 3 0,0-3 0,0 5 0,0-6 0,0 5 0,0-10 0,0 5 0,0-5 0,0 0 0,0 3 0,0-2 0,0 3 0,0 0 0,0-3 0,0 4 0,0-6 0,0 1 0,0 0 0,0 0 0,0-1 0,0 1 0,0-1 0,0 1 0,0-1 0,0 1 0,0 0 0,0-1 0,-7-3 0,6 2 0,-6-2 0,4 0 0,3 2 0,-3-2 0,0 0 0,2 3 0,-2-4 0,0 5 0,3-1 0,-6 0 0,3-6 0,0-8 0,-7-14 0,5-1 0,-7-16 0,5 9 0,-2-25 0,0 11 0,0-19 0,0 6 0,0-1 0,0-5 0,4 5 0,1-6 0,4-1 0,0 0 0,0 0 0,0 1 0,0-1 0,0-8 0,0 6 0,0-6 0,0 7 0,0 9 0,0 1 0,0 14 0,0 1 0,0 13 0,0 0 0,0 12 0,0 0 0,0 16 0,0 24 0,0 24 0,-5 23 0,-1 17 0,-4 2 0,4-8 0,-3 3 0,8-14 0,-8-7 0,8-5 0,-2-26 0,3-4 0,0-16 0,0-9 0,0-39 0,0-34 0,0 13 0,0-6-975,0-19 0,0-3 975,-1-5 0,2-3-890,0 20 0,1-3 1,1 1 889,3-30 0,1 0 0,0 30 0,0-1 0,0 6-437,3-5 0,-1 4 437,0-8 0,0 3-399,6-13 399,-9 34 0,0 2 0,8-25 1535,-5 13-1535,-1 28 2713,-3 7-2713,-2 21 1099,-3 31-1099,0 13 545,-5 42-545,-1 3 0,-9 18-647,3 0 647,1-17 0,2 4 0,8-23 0,-4 6 0,2-22 0,2-9 0,-3-20 0,4-6 647,0-13-647,0-34 0,0-16 0,0-50 0,3 47 0,0-1-264,-1-9 0,2 1 264,10-35 0,-6 41 0,1 3 0,11-24 0,4-6 0,-4 11 0,1 22 0,-7 8 0,-3 16 0,-4 10 0,-1 2 0,1 8 528,-12 1-528,-10 4 0,-12 0 0,-8 0 0,1 0 0,4 5 0,2 1 0,4 4 0,4 0 0,5-4 0,5-2 0,12-4 0,12 0 0,15 0 0,12 0 0,5 0 0,0-5 0,-5 3 0,-6-3 0,-6 5 0,-13-4 0,-2 3 0,-8-3 0,-8 4 0,-12 0 0,-16 0 0,-11 0 0,-5 0 0,4 0 0,-3 0 0,10 0 0,0 0 0,6 0 0,5 0 0,8 0 0,2 0 0,8-4 0,2-1 0,1-4 0,3-10 0,6 3 0,6-6 0,18 7 0,6 3 0,5-5 0,5 3 0,-15 2 0,2 2 0,-13 9 0,-5-8 0,-5 8 0,-7-7 0,-13 7 0,-8-8 0,-9 8 0,-2-9 0,5 4 0,5-4 0,0-1 0,11-3 0,2-1 0,6-10 0,0 4 0,7-10 0,10 8 0,4-3 0,12 3 0,-3 6 0,-1 0 0,0 11 0,-5 1 0,-8 5 0,1 0 0,-9 0 0,-13 4 0,-11 13 0,-15 2 0,-5 10 0,-4 1 0,4-10 0,-9 9 0,14-17 0,-3 6 0,15-8 0,0 0 0,8-5 0,6 0 0,24-5 0,4-10 0,22 1 0,-5-8 0,7 10 0,-6-4 0,-2 10 0,-4-4 0,-10 5 0,3 0 0,-13 0 0,0 0 0,-5 0 0,-3 0 0,-6 0 0,-20 0 0,1 0 0,-26 5 0,7 2 0,-4 6 0,1-7 0,6 5 0,8-6 0,3 1 0,8 3 0,16-8 0,10 3 0,21-4 0,10 0 0,4 6 0,0-5 0,-5 10 0,-1-10 0,-11 5 0,0-6 0,-13 0 0,-2 0 0,-7 0 0,-1 0 0,0 0 0,-5 0 0,-9 0 0,-13 0 0,-8-6 0,-24-1 0,9-6 0,-10 5 0,3 3 0,2 5 0,-5 0 0,2 0 0,11 0 0,1 0 0,10 0 0,2 0 0,4 4 0,4 2 0,5 0 0,5 2 0,7-4 0,0 5 0,3-1 0,2 1 0,10 1 0,0-1 0,10 2 0,-6-2 0,6 2 0,-6-1 0,-1-4 0,-5 2 0,-4-7 0,1 7 0,-6-7 0,-5 3 0,-11-4 0,-5 0 0,-4 0 0,5 0 0,0-9 0,8 7 0,1-11 0,4 8 0,-1 0 0,1-2 0,0 6 0,2-7 0,-1 7 0,4 4 0,-2 27 0,3 12 0,0 14 0,0 13 0,0-3 0,4 7 0,1-2 0,0-22 0,3-3 0,-7-20 0,5-6 0,-5-6 0,2-26 0,-3-9 0,0-36 0,0-1 0,0-12 0,0 14 0,0 9 0,0 8 0,0 13 0,0 5 0,0 3 0,0 8 0,0-3 0,0 4 0,0 0 0,0 0 0,0-4 0,0 3 0,0-4 0,-3 5 0,-1 0 0,-2 0 0,2 0 0,-2 4 0,3-2 0,-4 2 0,1-4 0,-1 0 0,1 1 0,-1-1 0,4 0 0,0 0 0,3 0 0,0 0 0,0 0 0,0 1 0,0-1 0,0 1 0,0 0 0,0-1 0,6 5 0,2-5 0,11 3 0,0 1 0,5-5 0,-1 9 0,-3-4 0,-2 5 0,-3-4 0,-4 3 0,-4-7 0,-7 3 0,-7-9 0,-8 3 0,-1-3 0,-7 3 0,8 1 0,-4 0 0,5 5 0,3-4 0,-3 8 0,7-3 0,-7 4 0,6-4 0,-5 3 0,5-6 0,-5 6 0,5-7 0,-2 7 0,4-7 0,-1 7 0,3-7 0,-1 3 0,4-3 0,-2 0 0,10 3 0,5 1 0,12 4 0,6 0 0,4 0 0,1 0 0,4 0 0,-3 0 0,4 0 0,-6 0 0,-4 5 0,-2 1 0,-12 4 0,2-4 0,-11 1 0,3-6 0,-3 7 0,-1-7 0,1 3 0,-1-4 0,4 4 0,-3-3 0,3 4 0,-3-5 0,3 0 0,-3 0 0,3 0 0,0 0 0,-2 0 0,9 0 0,-8 0 0,12 0 0,-9 0 0,3 0 0,-5 0 0,-3-4 0,-1 3 0,1-3 0,-1 4 0,0 0 0,1 0 0,-1 0 0,-1 0 0,2 0 0,-1 0 0,0 0 0,1 0 0,-1 0 0,1 0 0,-1 0 0,1 0 0,-1 0 0,1 0 0,-1 0 0,0 0 0,-7 0 0,-4 0 0,-9 4 0,-4-3 0,-7 9 0,-4-4 0,-1 5 0,-3 1 0,3-1 0,0 0 0,6 0 0,5 3 0,5 1 0,3 5 0,0 5 0,7 7 0,-4 16 0,7 7 0,-3 16 0,4 11 0,0 1 0,0-1 0,0-28 0,0 0 0,0 18 0,0-14 0,0 1 0,0 16 0,-4 7 0,3-19 0,-4-9 0,2-20 0,2-2 0,-2-18 0,3-20 0,0-8 0,0-26 0,0 6 0,0-4 0,0 11 0,0 2 0,0 5 0,3 10 0,-2-3 0,2 23 0,-3 9 0,0 17 0,0 18 0,0-7 0,0 1 0,0-10 0,0-12 0,0-1 0,0-10 0,-3-5 0,2-19 0,-2-30 0,3-27 0,0-37 0,0 17-280,0 32 0,0 1 280,0-14 0,0-6 0,4 19 0,0 14 0,4 7 0,-1 13 0,0 6 560,0 9-560,-1 1 0,-2 20 0,-2 24 0,-2 20 0,0 30 0,0 1 0,0-6 0,0 3 0,0-23 0,0-2 0,0-9 0,0-19 0,0-9 0,0-12 0,0-17 0,0-23 0,0-34 0,10-24 0,-5 29 0,2-1-703,14-31 703,-8 28 0,1 1 0,7-19-129,4-15 129,-6 29 0,-5 16 0,-2 8 0,-5 17 0,0 3 699,-1 10-699,-2 15 133,-1 13-133,-12 34 0,-2 12 0,-10 25 0,0 2-344,13-37 0,0 0 344,-7 24 0,7-26 0,0-1-178,-2 16 178,-5 21 0,5-23 0,1-11 0,1-16 0,4-13 681,0-6-681,1-6 185,2-13-185,-2-26 0,3-14 0,0-16 0,5-7 0,0 7 0,4-16 0,1 6 0,-1-6 0,1 0 0,-1 6 0,0 1 0,0 3 0,0 19 0,-1 2 0,-4 15 0,3 5 0,-7 5 0,4 2 0,-4 12 0,0 18 0,0 13 0,-4 16 0,-6 8 0,-4 1 0,-1 16 0,-2-6 0,6 13 0,-7-13 0,7 6 0,-2-8 0,4-8 0,0-1 0,4-14 0,-3-1 0,7-13 0,-2-1 0,0-10 0,2-2 0,-2-4 0,3-16 0,0-37 0,0-24 0,1 13 0,-2-1-427,-3-39 427,3 35 0,1 1 0,-5-36 0,3 40 0,-1 0 0,2-38 0,-8 11 0,8 19 0,-6 21 0,6 10 0,-5 12 0,5 6 0,-5 4 427,2 18-427,0 22 0,2 16 0,-3 17 0,4-8 0,-3 6 0,4 2 0,0 2 0,0 6 0,0-15 0,0-9 0,0-9 0,0-11 0,0-2 0,-3-11 0,0-4 0,-4-15 0,0-18 0,2-27 0,2-16 0,3-7 0,0-6 0,0 6 0,0 1 0,0 0 0,0 23 0,0 4 0,0 23 0,0 3 0,0 33 0,0 15 0,0 18 0,0 15 0,0 1 0,0 10 0,0 0 0,0 6 0,0-14 0,0 5 0,0-14 0,-4-2 0,3-14 0,-7-2 0,7-11 0,-2-7 0,0-7 0,2-4 0,-5-4 0,3-1 0,-1-18 0,-3-26 0,1-19 0,1-7 0,-4-11 0,8 11 0,-8-7 0,4 9 0,0 10 0,1 14 0,1 7 0,2 12 0,-5 8 0,5 4 0,-5 4 0,3 1 0,-3 4 0,-1 0 0,0 21 0,3-2 0,-4 33 0,7-10 0,-3 19 0,4-13 0,0-1 0,0-15 0,0-7 0,0-5 0,-3-5 0,-1-6 0,-3-19 0,-1-30 0,-1-19 0,4-31 0,-4 21 0,8-17 0,-3 20 0,0-7 0,3 9 0,-3 17 0,0 8 0,4 7 0,-4 6 0,4 5 0,0 8 0,-3 4 0,2 0 0,-2 0 0,3 8 0,0 6 0,0 15 0,0 1 0,0 10 0,0-15 0,0 7 0,0-13 0,0 4 0,-2-9 0,-2-1 0,1-13 0,-4-14 0,2-11 0,-4-20 0,0-2 0,4-7 0,-4 0 0,8 0 0,-3 7 0,4 9 0,0 8 0,0 13 0,0 5 0,0 8 0,0 11 0,-6 4 0,4 6 0,-4 1 0,3-1 0,-1 1 0,1-1 0,-3 6 0,1 6 0,-2 1 0,-4 9 0,6-3 0,-6 5 0,7 0 0,-4-6 0,4-1 0,0-10 0,4 3 0,0-8 0,0 3 0,0-4 0,0 5 0,0-4 0,0 3 0,0 1 0,0-4 0,0 8 0,0 2 0,0 1 0,0 9 0,0-9 0,4 10 0,-3-10 0,6 9 0,-6-3 0,2 4 0,-3 1 0,0 0 0,0 6 0,0-4 0,0 4 0,0-6 0,0 0 0,0 0 0,0 0 0,0 0 0,0-6 0,0 5 0,0-5 0,0 1 0,0 3 0,0 6 0,0-2 0,0 1 0,0-10 0,0-6 0,0-4 0,0-2 0,0-4 0,0 0 0,0-5 0,0 20 0,0 1 0,0 22 0,0 6 0,0 11 0,0-6 0,0 19 0,0-19 0,0 13 0,-4-16 0,3-7 0,-2-16 0,3-11 0,0-8 0,0-4 0,-3-4 0,2-13 0,-2-16 0,-1-21 0,3-27 0,-3-3 0,3 21 0,2-1-629,-1-40 629,0 34 0,0 0 0,0 9 0,0 0 0,4-42-217,1 6 217,5 23 0,-1-6 0,-4 22 0,-1 3 0,-4 20 622,0 5-622,0 8 224,0 23-224,0 17 0,0 31 0,0 15 0,0 0 0,0-18 0,0-1 0,0 11 0,0-8 0,0 1 0,0 10 0,0 22 0,0-25 0,0-3 0,0-22 0,0-7 0,0-13 0,0-6 0,0-5 0,0-25 0,0-21 0,0-47 0,1 33 0,-2-3-356,-1-13 1,-1 0 355,2-32 0,-2 39 0,0 2 0,3-17-114,0-15 114,0 24 0,0 17 0,0 17 0,0 13 0,0 19 706,4 22-706,-2 32 0,6 28 0,-2 10-505,-3-32 1,0 2 504,2-5 0,0 2 0,-2 13 0,1 1 0,1-5 0,1 1 0,1-1 0,-2-1 0,-2-13 0,1-1-211,1 6 1,0-2 210,-4 20 0,8 23 0,-4-34 0,1-11 0,-2-22 0,-2-13 0,-1-6 1103,2-5-1103,-3-30 446,0-37-446,0-37 0,0 30 0,0-4-470,0-6 1,0 2 469,2 16 0,0 1 0,-1-15 0,-1 3-423,4-19 423,1-15 0,-4 28 0,7 12 0,-7 27 0,3 4 0,-1 20 919,-3-2-919,6 16 443,-5 22-443,1 21 0,-2 35 0,0 21-468,0-40 1,0 0 467,0 37 0,0-34 0,0-2 0,0 23-23,0 8 23,0-15 0,0-30 0,0-4 0,0-23 0,0-23 933,0-43-933,0-38 0,0 17 0,0-5-1230,0-9 1,0-3 1229,0-11 0,0-3 0,0-3 0,0 3-767,0 21 0,0 3 767,0-10 0,0 3-314,0 24 1,0 2 313,0-5 0,0 1 0,4-35 0,-3 34 2185,7 18-2185,-8 20 1679,4 17-1679,-4 37 781,0 19-781,0 46 0,0-4-410,0-35 0,0 0 410,0 35 0,0-40 0,0-1 0,0 29 0,0-1 0,0-18 0,0-17 0,0-14 0,0-13 0,0-18 820,-5-36-820,-1-27 0,1 7 0,-1-5-590,0-3 0,1-3 590,-2-13 0,1-1 0,3-3 0,-1 2 0,-1 18 0,1 2 0,3-12 0,1 5-332,-5-11 332,5-22 0,0 35 0,0 9 0,0 18 0,0 11 1160,0 7-1160,0 6 352,0 5-352,0 1 0,3 3 0,1 2 0,2 11 0,-2 15 0,-1 11 0,1 28 0,-2-5 0,2 30 0,-4-3-361,0-29 1,0 0 360,0-2 0,0-2 0,0 43 0,0-40 0,0-1 0,0 25 0,0 22 0,0-35 0,0-3 0,0-27 0,-3-4 0,2-16 721,-2-2-721,3-11 0,0-35 0,0-25 0,0-44-431,0 46 1,0-1 430,-1-5 0,2 2 0,3-36 0,-2 42 0,2 2 0,10-23 0,-3 0 0,2 13 0,-5 27 0,0 8 0,-2 18 0,-2 8 861,-1 38-861,-3 20 0,0 45-494,0-47 0,0 2 494,0 9 0,0 0 0,0 33 0,0-31 0,0 0 0,0 21 0,0-27 0,0-2 0,0 16 0,0-5 0,0-31 0,0-7 0,0-13 0,0-31 988,0-27-988,0-45 0,0-11-443,0 1 443,5-3 0,0 12 0,5-1 0,0 5 0,-1 31 0,-4 9 0,1 20 0,-5 6 0,5 9 443,-5 5-443,1 29 0,-2 17 0,0 35 0,0 21-645,1-46 1,-2 1 644,-1 11 0,-1-1 0,2 32-351,-5-35 1,1-1 350,4 15 0,-4 14 0,5-29 0,0-15 0,0-16 1242,0-11-1242,0-8 748,0-20-748,0-29 0,0-40 0,0 25 0,0-2-287,0-9 0,0 0 287,0-34 0,2 42 0,0 2 0,4-15 0,3-12 0,0 23 0,-3 8 0,0 20 0,-5 9 0,2 10 574,-3 12-574,0 30 0,0 19 0,0 46 0,0-47 0,0 2-340,0 14 0,0-1 340,0-12 0,0-1 0,0 12 0,0 0 0,0-12 0,0-2 0,0 2 0,0-1 0,0 39 0,0-27 0,0-23 0,0-10 0,0-16 0,0-1 0,0-71 0,0-9 0,0 4 0,0-6-299,0-5 1,0 0 298,0 3 0,0 1 0,0 4 0,0 0 0,0 0 0,0 2 0,-1 10 0,2 1-149,1-5 0,0 0 149,0-45 0,2 20 0,1 11 0,-4 8 0,3 14 0,-4 4 0,0 13 1257,3 5-1257,-2 7 318,2 6-318,-3 5 0,0 0 0,0 8 0,0 26 0,0 22 0,0 26 0,0 27-453,0-49 1,0 2 452,0 9 0,0-1 0,0-8 0,0-1 0,0 2 0,0 0-170,0 38 170,0-8 0,0-4 0,0-31 0,0-9 0,0-20 0,0-6 897,0-17-897,0-31 178,0-28-178,0-13 0,5-23 0,1 14-615,4-18 615,1 10 0,-1 2 0,-5 8 0,4 9 0,-4 9 0,4 10 0,-5 14 0,3 7 0,-6 8 615,5 10-615,-2 6 0,2 12 0,-2 27 0,-2 30 0,-1-10 0,-2 5-699,1 2 0,0 2 699,0 19 0,0 1 0,0-10 0,0 1 0,0 11 0,0-3 0,0-18 0,0-2 0,0 7 0,0-1-342,0-12 1,0 0 341,0 5 0,0 0 0,0-1 0,0-2 0,0 39-150,0-3 150,0-17 0,0-16 0,0-11 1337,0-20-1337,0-5 727,0-8-727,0-4 167,0-62-167,0 39 0,0-65 0,0 56 0,0-22 0,0 5 0,0-14 0,0-10 0,0-1 0,0-14 0,0 14 0,5-6 0,-4 15 0,7 2 0,-4 8 0,1-1 0,2 7 0,-6-5 0,7 5 0,-7 0 0,5 7 0,-5 8 0,5 10 0,-5 2 0,5 8 0,-6 13 0,3 31 0,-3 18 0,0 43-688,0-43 0,0 1 688,0 10 0,0 1 0,-2 10 0,-2 1 0,1-5 0,-1 0 0,-2 11 0,0-2 0,0-27 0,1-2 0,1 16 0,1-4-77,-1 11 77,0 14 0,3-28 0,-4-17 0,5-14 0,0-13 0,0-6 1370,0-17-1370,0-23 83,0-25-83,0-31 0,0 7 0,5-22 0,1 22 0,4-15 0,0 17 0,-1 9 0,0 10 0,-1 19 0,-4 9 0,2 12 0,-5 5 0,5 4 0,-3 1 0,0 22 0,0 7 0,-3 25 0,0 14 0,0 18 0,0-14 0,0 10 0,0-22 0,0 7 0,0-8 0,0-1 0,0-8 0,0-6 0,0-1 0,0-1 0,0-10 0,0 9 0,0-16 0,0 4 0,0-6 0,0-4 0,0-2 0,0-4 0,0 0 0,0-1 0,0 1 0,0-1 0,0 1 0,0-1 0,0 1 0,0 0 0,0-1 0,-3-3 0,0-2 0,-3-3 0,-4 0 0,-1 0 0,-4 0 0,1-4 0,-5-7 0,4 0 0,-8-9 0,8 5 0,-8-2 0,3 2 0,1 9 0,0 2 0,4 4 0,1 0 0,3 0 0,1 0 0,3 0 0,1 0 0,-1 0 0,6 0 0,8-5 0,5-5 0,5-5 0,-6-10 0,0 4 0,-3-10 0,-1 10 0,0-4 0,1 0 0,-4 4 0,-1-4 0,-3 6 0,0-1 0,0-5 0,-3 4 0,-1-10 0,-8-2 0,3-6 0,-4-8 0,5 7 0,0-5 0,3 5 0,1 0 0,1 7 0,2 8 0,-2 10 0,3 2 0,0 19 0,0 21 0,0 27 0,0 4 0,0 19 0,0-11 0,0 15 0,0 0 0,0-16 0,0 4 0,0-33 0,0 8 0,0-23 0,0-1 0,0-6 0,0-13 0,0-43 0,0-19 0,0 7 0,0-3 0,0-37 0,0 39 0,0 1 0,0-28 0,0 0 0,0 25 0,0 11 0,3 28 0,1 18 0,3 32 0,2 16 0,0 8 0,0 13 0,0-19 0,-4 19 0,3-27 0,-7 4 0,2-15 0,-3-4 0,0-2 0,0-6 0,0 0 0,0-4 0,0-2 0,0 1 0,0-4 0,0 3 0,0-4 0,0 0 0,3-12 0,-3-9 0,7-13 0,-3-14 0,4 6 0,0-6 0,-3 7 0,2-6 0,-2-3 0,0-5 0,-2 6 0,-3-5 0,0 11 0,0-4 0,0 5 0,0 1 0,0 11 0,0-3 0,0 14 0,0 4 0,0 23 0,-4 28 0,3 21 0,-4-1 0,0 22 0,4-19 0,-3 22 0,4-17 0,0-2 0,0-16 0,0-13 0,0-5 0,0-21 0,0 3 0,0-10 0,0 0 0,0-12 0,0-23 0,0-16 0,0-29 0,0 13 0,0-19 0,0 11 0,0-15 0,-5 8 0,4 16 0,-6 11 0,6 19 0,-6 2 0,6 11 0,-2 0 0,0 9 0,-1-3 0,-2 7 0,-4-3 0,3 4 0,-3 0 0,4 0 0,-4 0 0,2 0 0,-2 0 0,4 0 0,-2 14 0,1-2 0,0 13 0,3-5 0,-3-5 0,7-2 0,-3-4 0,0 0 0,2-16 0,-2-12 0,3-18 0,0-17 0,0-1 0,0-1 0,0-5 0,0 5 0,0-7 0,0 7 0,0 2 0,0 14 0,0 8 0,0 7 0,0 10 0,0 1 0,-3 9 0,0 1 0,-4 13 0,-1 29 0,-1 15 0,4 28 0,-5 9 0,9-7 0,-4-1 0,5 6 0,0-12 0,0 6 0,0-19 0,0-16 0,0-8 0,0-18 0,0-2 0,0-10 0,0 0 0,0-12 0,0-23 0,0-16 0,0-21 0,0 0 0,0 1 0,0-1 0,0 7 0,0 3 0,0 12 0,0 9 0,0 6 0,0 12 0,0 0 0,0 16 0,0 17 0,0 8 0,-3 18 0,-2-5 0,-4 0 0,5 4 0,0-10 0,1 4 0,2 1 0,-3-6 0,4 6 0,0-7 0,0-6 0,0-1 0,0-5 0,0-6 0,0 0 0,0-6 0,0 1 0,-3-4 0,3-5 0,-3-29 0,3-17 0,0-37 0,0-9 0,0 8 0,0-13 0,0 22 0,0-15 0,0 24 0,0 4 0,3 22 0,-2 12 0,2 9 0,-5 14 0,1 10 0,-5 11 0,5 10 0,-6 12 0,6 9 0,-7 9 0,7-1 0,-3 6 0,0-13 0,3 5 0,-3-13 0,4-1 0,0-13 0,0-1 0,0-5 0,0-1 0,0 1 0,0 4 0,0-3 0,0 16 0,0-9 0,0 11 0,0-13 0,-3-1 0,2-6 0,-2-4 0,3-1 0,0-5 0,0-1 0,-3-3 0,2-10 0,-1-11 0,2-17 0,0-23 0,0 6 0,0-28 0,0 21 0,0-22 0,0 15 0,0-7 0,0 16 0,0 7 0,0 10 0,0 11 0,0 2 0,0 10 0,0 2 0,0 4 0,0 11 0,0 17 0,0 14 0,0 21 0,0 2 0,0-1 0,0-1 0,0-14 0,0-2 0,0-6 0,0-5 0,0-2 0,0-6 0,0 0 0,0 1 0,0-1 0,3 6 0,1-4 0,4 4 0,-1-6 0,0-4 0,-1-1 0,-2-6 0,2 1 0,-3-4 0,3-5 0,2-29 0,0-10 0,-3-41 0,3 20 0,-3-26 0,5 11 0,0 0 0,0-13 0,-5 23 0,4-14 0,-8 22 0,4 1 0,-5 11 0,0 17 0,0 1 0,0 14 0,0 4 0,0 0 0,0 30 0,0 9 0,0 24 0,0 7 0,0-6 0,0 7 0,0 1 0,0-8 0,0 6 0,0-19 0,0 10 0,0-18 0,0-1 0,0-8 0,0-6 0,0-4 0,0-2 0,0-4 0,0-12 0,0-15 0,0-15 0,0-14 0,0-6 0,0-3 0,0-7 0,0 0 0,0 8 0,0 8 0,0 14 0,0 8 0,0 5 0,0 1 0,0 5 0,0 16 0,0 18 0,0 17 0,0 9 0,0 8 0,0 2 0,0-1 0,0 6 0,0-5 0,0 0 0,3-3 0,2-13 0,3-1 0,0-13 0,-1-1 0,-3-10 0,2-2 0,-5-4 0,2 0 0,-3 0 0,2-5 0,-1-3 0,2-23 0,-3-14 0,0-20 0,0-14 0,0 5 0,0-14 0,0 6 0,0-9 0,0 1 0,0 8 0,0 9 0,0 17 0,0 8 0,0 13 0,0 5 0,0 8 0,0 11 0,-4 20 0,-1 11 0,-8 25 0,7 2 0,-6 6 0,6 1 0,-3-7 0,0 5 0,4-19 0,1 10 0,4-12 0,0 0 0,0-2 0,0-6 0,0-5 0,0 3 0,0-13 0,0 6 0,0-13 0,0 4 0,0-5 0,0 0 0,0-1 0,0 1 0,0-1 0,0 1 0,0-1 0,0 1 0,-3-5 0,0 0 0,-7-4 0,-1 0 0,0 0 0,-2 0 0,2 0 0,-4 0 0,4 0 0,1 0 0,3 0 0,1 0 0,-1 0 0,-2 0 0,3 0 0,-3 0 0,2 0 0,1 0 0,-4 0 0,3 0 0,-4 0 0,5 0 0,-4 0 0,2 0 0,-2 0 0,4 0 0,0 0 0,0 0 0,2 4 0,2 0 0,2 5 0,0 4 0,0 2 0,0 4 0,0 1 0,0-1 0,3 1 0,1-1 0,3 1 0,0-6 0,0 0 0,-1-5 0,1-1 0,3 2 0,1-5 0,3-1 0,0-4 0,1 0 0,-1 0 0,1 0 0,-5 0 0,4 0 0,-7 0 0,3 0 0,-3 0 0,-1 0 0,0 0 0,-2 3 0,-2 2 0,1-1 0,-2 3 0,5-6 0,-3 7 0,3-7 0,1 2 0,-1 1 0,0-3 0,-3 6 0,3-6 0,-2 7 0,2-7 0,-3 6 0,0-6 0,-3 3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38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95 222 24575,'0'17'0,"0"4"0,0 23 0,0-3 0,0 5 0,0 20 0,0-27 0,0 35 0,0-19 0,0 8 0,0 22 0,0-27 0,0 10 0,0-8 0,0-11 0,0 11 0,0-22 0,0 0 0,0-13 0,0-1 0,0-9 0,0-3 0,0-14 0,-9-10 0,6-12 0,-6-13 0,4-9 0,3-1 0,-9-12 0,10-3 0,-10-1 0,10-13 0,-10 13 0,10-6 0,-10 8 0,9 0 0,-9 0 0,10 8 0,-4 0 0,5 8 0,0 6 0,0-4 0,0 16 0,0-9 0,0 15 0,0-3 0,0 5 0,3 5 0,3-4 0,2 8 0,-3-3 0,3 4 0,-3 1 0,3 3 0,-3-3 0,2 7 0,-2-3 0,3 1 0,1 2 0,-1-3 0,1 4 0,-1 0 0,1-4 0,4 3 0,1-3 0,5 4 0,-5 0 0,4-4 0,-4 3 0,5-3 0,3 4 0,-2 0 0,3 0 0,-5 0 0,1 0 0,-5 0 0,4 0 0,-4 0 0,0 0 0,4 4 0,-8 5 0,4 6 0,-1 4 0,-2-1 0,2 6 0,-3-3 0,-4 8 0,-2-3 0,-4 5 0,0-6 0,0 5 0,0-10 0,0 9 0,0-9 0,-5 10 0,-4-10 0,-7 4 0,-3 1 0,-1-5 0,1 0 0,-14 2 0,5-9 0,-11 6 0,13-9 0,-4 0 0,10-5 0,-10 0 0,15-5 0,-9 0 0,10 0 0,0 0 0,1 0 0,4 0 0,5 0 0,0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39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1 235 24575,'4'-74'0,"16"15"0,14-8 0,-2 37 0,-4 25 0,-12 5 0,3 0 0,-1 0 0,-4 0 0,0 0 0,4 0 0,-8 0 0,3 4 0,1 11 0,-4 0 0,4 10 0,-5-7 0,1 1 0,-1-1 0,0 1 0,0-5 0,0-1 0,0-4 0,-1-1 0,1-3 0,-1-1 0,1-4 0,-1 0 0,1 0 0,-1 0 0,1 0 0,-1-9 0,1-1 0,5-9 0,-3-5 0,6 8 0,-5-13 0,1 13 0,-3-4 0,-1 7 0,-1 4 0,1 1 0,-5 3 0,0 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9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 24575,'-14'3'0,"-4"15"0,-4 6 0,-4 4 0,8 5 0,-3-6 0,3 14 0,0-9 0,5-2 0,5-7 0,4-10 0,4 5 0,0-11 0,9 1 0,0-5 0,12-3 0,-1 0 0,4 0 0,0-4 0,1 3 0,-5-2 0,-1 3 0,-8 0 0,-1 0 0,-3 2 0,-3 6 0,-1 7 0,-3 5 0,0 5 0,-4-1 0,-4-4 0,-9 4 0,1-11 0,-4 6 0,5-11 0,-4 3 0,3-7 0,1 0 0,4-4 0,1 0 0,5-3 0,-4-1 0,8-3 0,-2 0 0,3 1 0,0-1 0,0 4 0,0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0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5 171 24575,'0'-13'0,"0"-1"0,0 0 0,0-4 0,0 4 0,0 0 0,0-4 0,-4 8 0,7-3 0,-6 5 0,7-1 0,-1 4 0,-2-2 0,11 2 0,-7 0 0,8 1 0,-5 4 0,5 0 0,-3 0 0,7 0 0,-2 0 0,-1 0 0,3 0 0,-7 0 0,8 0 0,-9 0 0,4 0 0,-4 0 0,-1 0 0,1 0 0,-1 0 0,1 4 0,-1 1 0,1 3 0,-1 1 0,-3-1 0,3 1 0,-4-1 0,1 1 0,3-1 0,-4 1 0,5-1 0,-1-3 0,1 2 0,-1-6 0,1 7 0,-1-7 0,5 3 0,-3-4 0,8 0 0,-9 0 0,4 0 0,4 0 0,-6 0 0,6 0 0,-9 0 0,5 0 0,-3 0 0,3-4 0,-5 3 0,1-7 0,0-1 0,-5-6 0,1 5 0,-5 1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2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23 837 24575,'0'23'0,"0"-5"0,0-6 0,0-4 0,0 1 0,0-1 0,0 1 0,0-1 0,0-7 0,0-18 0,0-12 0,0-40 0,0-5 0,0 21 0,0-2-485,0-37 485,0 39 0,0 1 0,0-29 0,0-6 0,0 17 0,-10 9 0,8 15 0,-8 10 0,10 14 0,0 4 485,0 9-485,3 5 0,2 0 0,3 4 0,0 0 0,1 4 0,0 5 0,4 5 0,-2 10 0,7 2 0,4 6 0,1 5 0,10-2 0,-10 9 0,11-2 0,-4 4 0,7 3 0,-7-2 0,3-5 0,-3 3 0,4-10 0,-5 4 0,-2-7 0,-1 0 0,-9-6 0,7-5 0,-13-3 0,2-8 0,-4 3 0,-1-4 0,1-1 0,-5 0 0,4-3 0,-8 2 0,4-2 0,0 3 0,-3 0 0,3 0 0,-1 1 0,-2-1 0,3 0 0,-1 1 0,-2 4 0,7-3 0,-7 3 0,3-5 0,-1 1 0,-2-1 0,3 0 0,-4-6 0,0-19 0,0-12 0,-5-23 0,3 6 0,-9-14 0,10 14 0,-9-6 0,8 7 0,-3 0 0,5 6 0,0 2 0,0 11 0,0-4 0,0 5 0,0-1 0,0 2 0,-4 5 0,3-5 0,-3 8 0,4-7 0,0 13 0,0-8 0,0 8 0,0-3 0,0 5 0,0 0 0,0 0 0,-4 4 0,0 0 0,-5 4 0,1-3 0,-1 2 0,1-3 0,-1 4 0,1 0 0,-1-4 0,1 3 0,-1-7 0,5 7 0,0-2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1 753 24575,'0'40'0,"0"-19"0,0-37 0,0-14 0,0-37 0,0 18 0,6-25 0,1 10 0,6-13 0,-1 6 0,6 3 0,1 8 0,-1 6 0,4 2 0,-10 18 0,4-2 0,-7 16 0,0 0 0,0 7 0,0 8 0,-1 2 0,0 3 0,0 3 0,0 6 0,2 11 0,0 5 0,0 6 0,5 6 0,-3-5 0,9 11 0,-10-11 0,10 12 0,-4-6 0,0 1 0,3-2 0,-8-6 0,6-6 0,-7-1 0,3-5 0,-5 0 0,-4-5 0,3-1 0,-7-5 0,3 1 0,-4-1 0,0 1 0,0-1 0,0 1 0,0-1 0,0 5 0,0-3 0,0 3 0,0-5 0,0 1 0,0-1 0,0 1 0,0-1 0,0-3 0,0-1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4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24575,'8'0'0,"0"0"0,20 0 0,-8 0 0,5 0 0,-7 0 0,-3 0 0,-2 0 0,0 0 0,-4 0 0,4 0 0,-5 0 0,0 0 0,1 0 0,-1 0 0,0 0 0,0 0 0,0 0 0,0 0 0,-3 0 0,-2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5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24575,'-2'74'0,"1"1"0,-1-1 0,0 16 0,0-1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6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24575,'72'0'0,"1"0"0,-1 0 0,15 0 0,0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7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24575,'93'2'0,"-1"1"0,-19-1 0,-13-1 0,-26-1 0,-31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4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 24575,'12'0'0,"-3"0"0,5 0 0,-6 0 0,1 0 0,4 0 0,-4 0 0,1 4 0,2 5 0,-6 1 0,7 13 0,-3-8 0,-5 15 0,4-4 0,-4-1 0,6 11 0,-6-9 0,0 10 0,-5 0 0,0-4 0,0 10 0,0-11 0,0 6 0,0-1 0,0-10 0,0 9 0,0-16 0,0-1 0,-4-1 0,3-8 0,-3 3 0,4-5 0,-4-3 0,3-5 0,-3-14 0,4-7 0,0-10 0,0-6 0,0 4 0,5-4 0,1 0 0,4 4 0,1-4 0,-1 0 0,1 4 0,4-4 0,2 1 0,3 3 0,3-11 0,-7 12 0,4-6 0,-4 7 0,5 0 0,-1 6 0,-5 0 0,-2 11 0,-4 1 0,-1 4 0,1 5 0,-1-4 0,1 7 0,-1-3 0,-3 8 0,-2 5 0,-3 5 0,0 10 0,0 8 0,0 0 0,0 6 0,0-1 0,0 1 0,0 7 0,0 0 0,0-7 0,0 0 0,0-8 0,0-4 0,0-2 0,0-10 0,0-1 0,0-4 0,3-4 0,2-2 0,3-3 0,-4 0 0,0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4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24575,'0'12'0,"0"-2"0,0 13 0,0-8 0,0 15 0,0-5 0,0 6 0,0 0 0,0 6 0,0-4 0,0 4 0,0 0 0,0-4 0,0 4 0,0-12 0,0-1 0,0-9 0,0 2 0,0-7 0,0 3 0,4-9 0,5 0 0,4-4 0,6 0 0,-1-4 0,-4-1 0,4-5 0,-9 2 0,4-1 0,-8 4 0,-1 1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5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24575,'4'-5'0,"-3"-2"0,2-2 0,-3-1 0,0-3 0,0 5 0,0-1 0,0 1 0,0 3 0,0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9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24575,'0'9'0,"0"18"0,0 4 0,0 9 0,0-16 0,0 1 0,0-9 0,0-1 0,0-9 0,3-2 0,0-1 0,12-3 0,-6 0 0,5 0 0,-7 0 0,3 0 0,-2 0 0,2 0 0,-6 0 0,-2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24575,'22'54'0,"0"0"0,18 23 0,2-61 0,-11-16 0,-12 0 0,-5-8 0,4 2 0,1-21 0,-4 15 0,3-14 0,-10 16 0,1-8 0,-4 4 0,-1-5 0,-4 0 0,0 0 0,0 0 0,0 1 0,0-1 0,0 0 0,0 5 0,-4-4 0,-1 3 0,-9 1 0,4 0 0,1 5 0,1 1 0,3 3 0,-3-3 0,-1 7 0,1-3 0,-1 4 0,1 0 0,-1 0 0,0 0 0,1 0 0,-5 5 0,2 9 0,-3 8 0,4 3 0,-1 5 0,1-5 0,0 6 0,4-5 0,-3 9 0,3-7 0,0 9 0,1-6 0,5 0 0,0 6 0,0-5 0,0 0 0,0-2 0,0-5 0,0 1 0,0-2 0,0-5 0,0-1 0,0 1 0,0 0 0,0-5 0,0 4 0,0-9 0,0 9 0,0-9 0,4 5 0,0-6 0,1 1 0,3-1 0,-4 1 0,5-1 0,4 1 0,1 0 0,0 0 0,4 0 0,-4 0 0,0 0 0,-1 0 0,-4-1 0,3-3 0,-3-1 0,4-4 0,-5 0 0,1 0 0,4 0 0,1 0 0,0 0 0,4 0 0,-4 0 0,10-9 0,-8-2 0,7-9 0,-9 1 0,5 1 0,-5 3 0,0-3 0,-6 9 0,1-5 0,0 6 0,-1-1 0,-3 1 0,-1 0 0,-4-1 0,0 5 0,0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24575,'-21'85'0,"-1"0"0,7-30 0,3-2 0,3 10 0,3-6 0,6-10 0,0 12 0,0 14 0,0-20 0,0 25 0,0-50 0,0 21 0,0-22 0,9 10 0,-2-6 0,11-5 0,-3-2 0,4-5 0,0 0 0,0-5 0,-5-1 0,4-3 0,-4-1 0,5 0 0,-5 0 0,-1 0 0,0 0 0,-3-4 0,3 2 0,-5-6 0,-3 7 0,2-7 0,-6 3 0,3-4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9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 24575,'-18'0'0,"3"0"0,-15 0 0,10 0 0,-16 0 0,14 0 0,-9 0 0,12 0 0,5 0 0,-4 0 0,9 0 0,-8 3 0,12 2 0,-2 8 0,7 1 0,0 5 0,0 0 0,0 0 0,0 5 0,0-4 0,0 9 0,0-3 0,0-1 0,0 5 0,0-5 0,0 0 0,0 5 0,0-5 0,0 6 0,0-5 0,0 3 0,0-9 0,0 5 0,0-7 0,0 1 0,0 0 0,0 0 0,0-1 0,0 1 0,0-5 0,0 4 0,0-4 0,0 0 0,0 0 0,0-6 0,0 1 0,0-1 0,0 1 0,3-5 0,6 0 0,1-4 0,7 0 0,-2 0 0,9 0 0,-4 0 0,4 0 0,-5 0 0,5 0 0,-4 0 0,4 0 0,-5 0 0,-5 0 0,4 0 0,-9 0 0,4 0 0,-4 0 0,-1 0 0,1 0 0,-1 0 0,1 0 0,-4 0 0,-2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0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24575,'18'0'0,"-3"0"0,14 0 0,-9 0 0,4-4 0,-5 3 0,0-3 0,0 4 0,-5 0 0,-1 0 0,-8 0 0,-2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1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0 516 24575,'5'52'0,"-1"-11"0,-4-40 0,0-7 0,0-17 0,0-9 0,0-14 0,0-8 0,0-6 0,0 6 0,0 2 0,0 7 0,0 6 0,0 2 0,0 6 0,0 5 0,0 2 0,0 10 0,0-4 0,0 8 0,0-3 0,0 4 0,0 1 0,4 3 0,0 2 0,5 3 0,4 0 0,-4 0 0,9 0 0,-4 0 0,0 0 0,4 0 0,-8 0 0,3 0 0,-5 0 0,1 0 0,-1 0 0,-3 0 0,-2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2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24575,'18'0'0,"-8"0"0,13 0 0,-8 0 0,3 0 0,-3 0 0,-2 0 0,0 0 0,-4 0 0,0 0 0,-5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2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24575,'17'0'0,"0"0"0,7 0 0,-4 0 0,4 0 0,-5 0 0,-5 0 0,0 0 0,-6 0 0,-3 0 0,-1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8 24575,'-7'-4'0,"-9"0"0,-2 4 0,-18 0 0,9 0 0,-11 0 0,13 0 0,-5 0 0,10 0 0,-5 0 0,6 0 0,1 0 0,0 0 0,9 7 0,1 3 0,8 13 0,0 2 0,0 6 0,0 0 0,0 0 0,0 0 0,5 0 0,0 0 0,6 0 0,-6 0 0,5 0 0,-9-1 0,3 1 0,-4 0 0,0-5 0,0 3 0,0-9 0,0 0 0,0-2 0,0-4 0,0 0 0,0 4 0,0-9 0,0 9 0,0-8 0,0 3 0,0-5 0,0 1 0,0-1 0,0 0 0,4-3 0,0 2 0,4-6 0,0 2 0,1-3 0,-1 0 0,1 0 0,4 0 0,1 0 0,5 0 0,0 0 0,5 0 0,-4 0 0,4 0 0,-5 0 0,-5 0 0,4 0 0,-8 0 0,3 0 0,-5 0 0,1 0 0,-1 0 0,0 0 0,-3 0 0,-1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4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24575,'4'0'0,"-2"0"0,15 0 0,-3 0 0,0 0 0,3 0 0,-7 0 0,8 0 0,-9 0 0,4 0 0,-4 0 0,-5 0 0,0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5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24575,'0'7'0,"0"1"0,0 0 0,0 5 0,0-4 0,0 8 0,0-7 0,0 7 0,0-2 0,0 3 0,0-3 0,0 2 0,0-3 0,0 1 0,0 2 0,0-3 0,0 1 0,0 2 0,0-7 0,4 3 0,1 0 0,-1-3 0,5 7 0,-4-7 0,4 8 0,-4-9 0,3 4 0,-7-4 0,2-1 0,-3 1 0,4-4 0,1-2 0,3-3 0,0 0 0,0 0 0,1 0 0,-1 0 0,0 0 0,-3-4 0,2 0 0,-6-10 0,7 5 0,-7-9 0,2 12 0,-3-2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24575,'0'-8'0,"0"2"0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6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24575,'2'0'0,"0"0"0,9 0 0,-2 0 0,-5-4 0,-1-5 0,1-1 0,-3-3 0,3 5 0,-4-1 0,0 0 0,0 1 0,0 7 0,0 5 0,0 10 0,0-1 0,0 0 0,0-8 0,0-1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8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24575,'3'3'0,"4"3"0,6 2 0,4 6 0,-2-4 0,-1 7 0,9-6 0,-11 7 0,12 3 0,-4-1 0,-3 5 0,13 1 0,-18 0 0,13 1 0,-14 2 0,3-3 0,-4-1 0,0-1 0,-1 1 0,-3-5 0,3 9 0,-8-3 0,4 5 0,-5 6 0,0 2 0,0-1 0,0 6 0,-5-12 0,-1 5 0,-4-6 0,0-5 0,4-2 0,-2-10 0,7-1 0,-7-4 0,3 4 0,-4-3 0,0 7 0,-4-7 0,2 8 0,-7-3 0,4 3 0,-5 1 0,4-5 0,2-1 0,0-4 0,7 0 0,-6 0 0,11-1 0,-7-3 0,4-1 0,-9-4 0,4 0 0,-9 0 0,4 0 0,-1 0 0,-2 0 0,11 0 0,-3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9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0 24575,'0'4'0,"0"8"0,0 14 0,0 5 0,0 21 0,0-3 0,0 28 0,0 2-679,0 19 679,-8-48 0,-3 1 0,4 7 0,-4 1 0,-9-4 0,-2 0 0,5 11 0,2-2 0,-14 25 0,15-33 0,0 0 0,-6 18 0,-1 8 0,-3-12 0,16-24 0,-7-9 0,14-12 0,-3-5 0,4-7 679,-8-9-679,3 0 0,-7-8 0,-1-11 0,7 8 0,-4-7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10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24575,'0'28'0,"0"4"0,0 20 0,0 2 0,0 23 0,0-25 0,0 29 0,0-31 0,0 26 0,0-20 0,0 11 0,0-27 0,0 10 0,0-17 0,0-1 0,0-13 0,0-6 0,0-5 0,0 1 0,-4-5 0,0 0 0,0-7 0,0-12 0,4-6 0,0-10 0,0-6 0,0-2 0,0-6 0,0 0 0,5 6 0,5 2 0,2 6 0,7 0 0,-8 5 0,8 6 0,-9 2 0,3 8 0,1-4 0,-5 10 0,5-5 0,-6 9 0,1-4 0,-1 4 0,1 0 0,-1 0 0,0 0 0,-3 3 0,-2 7 0,-3 4 0,0 10 0,0 2 0,0 5 0,0 0 0,-4-6 0,-5-1 0,-2 1 0,-3-10 0,0 8 0,5-13 0,-9 3 0,3-4 0,1 0 0,-4 1 0,4-6 0,-5 1 0,0-5 0,5 0 0,0 0 0,6 0 0,6 0 0,8 0 0,7 0 0,6 0 0,0 0 0,-5 3 0,4 2 0,-4 4 0,5 1 0,0-1 0,-5 0 0,3-4 0,-7 3 0,8-3 0,-9 0 0,4-1 0,-8-4 0,-1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12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1 399 24575,'0'13'0,"0"0"0,0-6 0,0 1 0,0 1 0,0-1 0,0-7 0,0-12 0,0-4 0,0-21 0,0 9 0,0-10 0,0-1 0,0 6 0,0-5 0,0 6 0,0 0 0,0 5 0,0-4 0,0 15 0,4-8 0,1 8 0,4 1 0,0 1 0,0 4 0,-1 4 0,1 1 0,-1 1 0,1 2 0,4-3 0,-4 4 0,9 0 0,-8 0 0,3 0 0,-5 0 0,5 0 0,-3 0 0,3 4 0,-5-4 0,1 8 0,-1-7 0,-3 7 0,-2-4 0,-3 4 0,0 1 0,0-1 0,0 1 0,0-1 0,0 0 0,0 1 0,0 4 0,-3-3 0,-7 7 0,0-7 0,-7 3 0,2-4 0,-4 1 0,5-1 0,-4 0 0,4 0 0,0-4 0,0-1 0,6 0 0,-1-3 0,1 3 0,-1-4 0,8-4 0,2 4 0,7-8 0,0 4 0,5-5 0,2-1 0,3 5 0,1-3 0,0 7 0,0-4 0,0 5 0,-1 0 0,1 0 0,-4 0 0,2 5 0,-7-1 0,3 5 0,-5 0 0,-3-1 0,-1 1 0,-4-1 0,0 5 0,0-3 0,0 3 0,0 0 0,0 1 0,0 5 0,0-5 0,0 4 0,0-4 0,0 0 0,-8 4 0,2-8 0,-8 3 0,6-5 0,3 1 0,-3-1 0,4-3 0,-5 3 0,0-8 0,1 4 0,-9-4 0,6 0 0,-10 0 0,11 0 0,-3 0 0,0 0 0,2-8 0,-2 2 0,4-7 0,4 4 0,-2 1 0,2-1 0,-4 0 0,5 1 0,-4 3 0,3-2 0,1 2 0,0-7 0,4 7 0,0-3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13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24575,'19'0'0,"4"0"0,19 0 0,8 0 0,-2 0 0,5 0 0,-1 0 0,-7 0 0,-12 0 0,2 0 0,-14 0 0,-2 0 0,-6 0 0,-9 0 0,0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1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24575,'0'22'0,"0"2"0,0 7 0,0 0 0,0 0 0,0 6 0,0 2 0,0-1 0,0-1 0,0-12 0,0 0 0,0-1 0,0-4 0,0-1 0,0-1 0,0-8 0,0 7 0,0-3 0,0 4 0,0-4 0,0-1 0,0-5 0,0 1 0,0-1 0,0 0 0,0-3 0,0-2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24575,'6'0'0,"-3"0"0,22 0 0,2 0 0,11 0 0,7 0 0,0 0 0,0 0 0,-7 0 0,-6 0 0,-2 0 0,-15 0 0,4 0 0,-6 0 0,-8 0 0,4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20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24575,'40'0'0,"-15"0"0,24 0 0,-8 0 0,-1 0 0,11 0 0,-19 0 0,0 0 0,-8 0 0,-10 0 0,-4-3 0,-7 2 0,-3-3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2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24575,'30'0'0,"7"-5"0,26-8 0,-12 4 0,32-15 0,-27 16 0,20-5 0,-13 7 0,-1 6 0,-17 0 0,-13 0 0,-6 20 0,1 12 0,-8 9 0,3 16 0,-16-9 0,5 5 0,-10 6 0,4-12 0,-5 5 0,0-7 0,0-1 0,0-5 0,0-2 0,0-11 0,0-2 0,0-5 0,0-5 0,-4-1 0,3-5 0,-3 1 0,4-1 0,-3-3 0,2-12 0,2-16 0,6-19 0,9 1 0,2-16 0,5 9 0,1-13 0,0 0 0,0 7 0,5-5 0,-5 12 0,4 1 0,-7 9 0,0 6 0,-1 5 0,-5 2 0,3 9 0,-3-3 0,-1 8 0,-1 1 0,-5 1 0,1 7 0,-1-2 0,1 3 0,-1 0 0,1 0 0,-5 3 0,0 18 0,-4 1 0,0 21 0,0 2 0,0 1 0,0 13 0,0-12 0,0 12 0,0-13 0,0 0 0,0-9 0,0-16 0,0 2 0,0-13 0,0 3 0,0-5 0,0-3 0,0-1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1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24575,'3'3'0,"1"0"0,2-3 0,8 0 0,-5 0 0,6 0 0,-5 0 0,1 0 0,4 0 0,-1 0 0,-2 0 0,1 6 0,-4 7 0,1 3 0,-1 12 0,-5-2 0,0 15 0,-4 1 0,0 6 0,0-1 0,0 1 0,-4-6 0,-2 5 0,-6-11 0,-2 5 0,-3-11 0,4-5 0,-2-6 0,7-4 0,-6-3 0,6-2 0,-6-6 0,6-1 0,-6-3 0,6 0 0,-5 0 0,5-7 0,-3-1 0,7-7 0,0 0 0,4 1 0,0-1 0,0 0 0,0 0 0,0 4 0,0 0 0,0 4 0,0 1 0,6-1 0,2 3 0,6 1 0,5 3 0,1 0 0,5 0 0,3 0 0,-2 4 0,9 14 0,-13 0 0,9 19 0,-12-6 0,3 5 0,-5-5 0,-4-2 0,-1-9 0,-5-1 0,0-8 0,-3-1 0,-1-3 0,-3-3 0,0-1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22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24575,'0'12'0,"0"2"0,0 10 0,0-4 0,0 16 0,0-9 0,0 5 0,0-8 0,0 1 0,0-5 0,0-1 0,5 4 0,0-12 0,14 13 0,-4-14 0,9 5 0,1-1 0,-5-3 0,4-1 0,-5-2 0,-1-2 0,1 3 0,0 0 0,-5 0 0,-1-4 0,-5-1 0,1-4 0,-1 0 0,1 0 0,-1 0 0,1 0 0,-1 0 0,-3 0 0,-1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23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24575,'-5'0'0,"2"0"0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24575,'0'-16'0,"4"1"0,6-4 0,4 7 0,7-16 0,3 15 0,2-11 0,0 4 0,-1-1 0,0 5 0,-5-1 0,4 15 0,-6-15 0,-4 15 0,4-6 0,-4 8 0,1 0 0,-2 0 0,-4 14 0,0 3 0,2 14 0,-1 6 0,-4-5 0,-1 12 0,-5-5 0,0-1 0,0 6 0,0-6 0,0 1 0,0-2 0,0-6 0,0 0 0,0-5 0,0 3 0,0-9 0,0 0 0,0-3 0,0-7 0,0 7 0,0-8 0,0-7 0,0-9 0,0-22 0,0 2 0,6-24 0,0 10 0,11-18 0,2 5 0,4 0 0,1-5 0,5 11 0,2-6 0,5 12 0,-2 1 0,0 7 0,-7 7 0,4 6 0,-11 7 0,4 4 0,-10 1 0,4 4 0,-9 1 0,9 4 0,-9 0 0,4 0 0,-4 0 0,4 0 0,-3 0 0,3 0 0,-5 0 0,1 0 0,-1 0 0,1 4 0,-5 10 0,0 2 0,-4 19 0,0-2 0,0 12 0,0 0 0,0 0 0,0 0 0,0 0 0,0 7 0,0-11 0,0 9 0,0-17 0,0 4 0,5 2 0,0-16 0,4 8 0,-4-21 0,3 3 0,-7-4 0,6-5 0,-2 0 0,3-4 0,0 0 0,1 0 0,-1 0 0,0 0 0,1 0 0,-4 0 0,-2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6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7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24575,'0'18'0,"0"24"0,0 7 0,0 19 0,0 1 0,0 10 0,0-13 0,0 17 0,0-10 0,0-1 0,0-1 0,0-12 0,0-19 0,0 4 0,0-18 0,0-2 0,0-5 0,0-1 0,0-4 0,0-2 0,0-3 0,0-1 0,0 1 0,0-1 0,0 0 0,0 0 0,0 0 0,0 5 0,0-3 0,0 3 0,0-5 0,0 1 0,0-1 0,0 0 0,0 0 0,0 0 0,0 11 0,0-4 0,0 10 0,0-7 0,0 1 0,0-5 0,0-1 0,0-4 0,0-4 0,0-2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24575,'18'0'0,"2"0"0,6 0 0,10 0 0,-3 0 0,12 0 0,0 0 0,0 0 0,0 0 0,0 0 0,-7 0 0,6 0 0,-12 0 0,0 0 0,-2 4 0,-15 1 0,8 9 0,-13 0 0,4 5 0,-5 0 0,1 5 0,0 2 0,-5 4 0,0 1 0,-5 0 0,0 6 0,0-4 0,0 4 0,0-6 0,0 0 0,0-6 0,0 5 0,-8-10 0,1 4 0,-10-5 0,2-5 0,-4 4 0,0-7 0,-5 7 0,3-7 0,-8 3 0,3-4 0,-5-4 0,0-1 0,0-5 0,5 0 0,2 0 0,5 0 0,0 0 0,1 0 0,3 0 0,2 0 0,4 0 0,1 0 0,-1 0 0,1 0 0,-1 0 0,1 0 0,0 0 0,0 0 0,4 0 0,0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46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1461 24575,'-5'-15'0,"2"-11"0,3-17 0,0-18 0,0-2 0,0 7 0,5-9 0,7 22 0,0-5 0,8 12 0,-13 20 0,10-7 0,-11 17 0,7-2 0,-5 8 0,1 0 0,-1 4 0,1 10 0,1 13 0,8 27 0,-5-5 0,12 34 0,-11-18 0,5 22 0,-6-23 0,-1 10 0,1-10 0,5 14 0,-4-7 0,5-3 0,-8-14 0,0-9 0,0-8 0,-1-6 0,-4-5 0,2-7 0,-3-6 0,4-4 0,-5-1 0,4 1 0,-4-4 0,5-2 0,-5-6 0,-1-25 0,-3-2 0,0-37 0,0-5 0,0-17-490,4 36 1,-1-1 489,-3-1 0,2 0 0,10-38 0,-12 40 0,1 2 0,11-31-350,-5-7 350,1 2 0,-3 16 0,-5 2 0,0 15 0,0 9 0,0 13 0,0 2 961,4 10-961,-2-5 368,2 6-368,-4 5 0,4-4 0,1 8 0,0-3 0,2 5 0,-6-1 0,3 0 0,0 1 0,-3 0 0,2 0 0,-3-5 0,0 4 0,0-9 0,0 3 0,0 1 0,0-4 0,0 4 0,4 0 0,-3 1 0,3 4 0,-4 0 0,0 1 0,3-1 0,-2 1 0,7-1 0,-7-4 0,6 3 0,-6-3 0,7 0 0,-7 3 0,4-3 0,-5 4 0,0 1 0,0-1 0,3 1 0,-2-6 0,3 5 0,-4-5 0,0 6 0,0 0 0,3 3 0,2 1 0,3 4 0,1 0 0,4 0 0,6 0 0,7 0 0,11 0 0,8 0 0,2 0 0,28-12 0,-9 9 0,21-10 0,0 7-688,2 5 688,9-12 0,-1 5 0,-43 1 0,0 0 0,-4 3 0,0 0 0,8-3 0,1 1 0,-9 2 0,0 0 0,5-3 0,-2-1-150,28 1 150,13-6 0,-21 12 0,22-12 0,-22 12 0,10-6 0,-27 7 0,10 0 0,-19-5 0,5 4 0,-14-4 682,-1 5-682,-6 0 156,0-5-156,-5 4 0,6-3 0,-11 4 0,6 0 0,-8 0 0,0 0 0,-1 0 0,1 0 0,0 0 0,-5 0 0,4 0 0,-8 0 0,3 0 0,-5 0 0,1 0 0,-5 7 0,0-1 0,7 2 0,11-4 0,7-4 0,21 0 0,-9 0 0,11 0 0,-7 0 0,0 0 0,-7 0 0,-1 0 0,-11-5 0,3 4 0,-9-3 0,4 0 0,-5-2 0,0-3 0,-5 4 0,4-4 0,-8 8 0,3-3 0,-5 0 0,1 3 0,-1-3 0,1 0 0,-1 3 0,-4-6 0,0 2 0,-4 1 0,0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6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24575,'-3'5'0,"6"-1"0,19-4 0,4 0 0,5 0 0,-6 0 0,5 0 0,-10 0 0,4 0 0,-5 0 0,-5 0 0,-1 0 0,-8 0 0,-2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6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24575,'74'0'0,"-14"0"0,-31 0 0,-13 0 0,7 0 0,-14 0 0,1 0 0,-6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0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75 237 24575,'0'37'0,"0"17"0,0 1 0,0 31 0,0 5-374,0-42 1,0 2 373,0 2 0,0 1 0,0 0 0,0-1 0,0 23 0,0-25 0,0-1 0,0 25 86,0 6-86,0 4 0,0-36 0,0 3 0,0-21 0,0-6 560,0-5-560,0-7 101,-4-19-101,3-7 0,-3-28 0,-1 0 0,-2-35 0,-5 11 0,-2-23 0,1 1-665,5-2 665,4 36 0,2-2 0,1 1 0,2-2 0,-1-4 0,0 1 0,0-34 0,0-1 0,0 24 0,0 0 0,0 8 0,0 17 0,0 7 0,0 13 0,4 0 665,1 6-665,4 5 0,5-4 0,0 8 0,10-4 0,-4 5 0,10-2 0,-5 6 0,12-5 0,2 9 0,6-4 0,0 5 0,0 0 0,-6 0 0,-2 0 0,-12 0 0,-1 0 0,-9 0 0,-2 0 0,-5 4 0,-3 10 0,-1 7 0,-4 16 0,0 9 0,0 1 0,-11 12 0,-8-11 0,-6 4 0,-8-10 0,3 3 0,-3-16 0,5 4 0,-2-13 0,10-5 0,-13-1 0,12-9 0,-6 0 0,13-5 0,-4 0 0,8 0 0,-8 0 0,9 0 0,-4 0 0,4 0 0,5 0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2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0 24575,'-14'0'0,"-4"0"0,-2 0 0,0 0 0,-3 4 0,-4 10 0,6-1 0,-1 8 0,7-2 0,6-3 0,1 7 0,5-11 0,3 6 0,0-10 0,0 2 0,7 0 0,5-2 0,13 0 0,0-1 0,9-2 0,-9 3 0,0 0 0,-2 4 0,-10-4 0,2 10 0,-8-5 0,-3 10 0,0-3 0,-4 4 0,0 1 0,-4-1 0,-4 0 0,-4-4 0,-4-4 0,-3-5 0,-1-4 0,0-2 0,-3-1 0,3-4 0,-5 0 0,5-7 0,1-1 0,8-7 0,3 0 0,5 0 0,3 7 0,0 1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24575,'16'0'0,"-3"0"0,52 0 0,-29 0 0,37 0 0,-31 0 0,25 0 0,-13 0 0,0 0 0,-8 0 0,-9 0 0,-12 0 0,-1 0 0,-10 0 0,-4 0 0,-7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1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24575,'0'5'0,"0"5"0,0 34 0,0-3 0,0 18 0,0-6 0,0 8 0,0-7 0,0 5 0,0-19 0,0 4 0,0-7 0,0-10 0,0 3 0,0-11 0,0-5 0,0-1 0,0 0 0,0 1 0,0 0 0,0-1 0,0-5 0,3-3 0,-2-5 0,3-1 0,-4-2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0 871 24575,'0'13'0,"0"-4"0,0 8 0,0-2 0,0 3 0,0 1 0,0 0 0,0-5 0,0 9 0,0-12 0,0 8 0,0-11 0,0-45 0,0-4 0,0-53 0,0 5 0,0-9 0,0 24 0,0-10 0,0 20 0,0-6 0,0 14 0,0 12 0,0 18 0,0 6 0,0 7 0,0 5 0,4 3 0,1 1 0,3 4 0,1 0 0,4 0 0,-4 0 0,9 0 0,-4 8 0,6 8 0,-5 10 0,4 4 0,-7 1 0,7 0 0,-2 6 0,0 2 0,6 29 0,-5-23 0,7 29 0,-8-27 0,6 14 0,-5-7 0,6 4 0,-6-11 0,3-1 0,-9-9 0,2-12 0,-4-5 0,-1-7 0,-1-4 0,-3-1 0,-1-7 0,-4-18 0,0-18 0,0-27 0,0-17 0,0-20-426,0 44 0,0 0 426,0-38 0,0 41 0,0 0 0,0-29-203,0-9 203,0 11 0,0 23 0,0 12 0,0 18 0,0 2 843,0 10-843,0 1 212,0 4-212,0 1 0,0 0 0,0 4 0,0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1 191 24575,'0'17'0,"0"5"0,0 10 0,0 7 0,0 5 0,0 1 0,0-6 0,0-2 0,0-11 0,0-2 0,0-10 0,0-1 0,0-19 0,0-6 0,0-29 0,0 0 0,0-18 0,0 5 0,0 0 0,5-5 0,-3 12 0,8 1 0,-9 9 0,7 11 0,-7 2 0,4 9 0,-5 2 0,3 9 0,1 0 0,4 4 0,1 0 0,-1 0 0,1 0 0,4 0 0,1 0 0,5 0 0,0 0 0,5 5 0,-4 0 0,9 5 0,-3 0 0,-1 0 0,5 0 0,-4 4 0,-1-2 0,-1 6 0,-9-8 0,2 8 0,-7-4 0,3 0 0,-3 4 0,-1-4 0,0 5 0,-4 0 0,0 0 0,-5-1 0,0 1 0,0 5 0,0-3 0,0 8 0,0-9 0,0 10 0,-9-10 0,3 4 0,-12-5 0,8-5 0,-8 4 0,4-8 0,-5 3 0,0-3 0,0-1 0,-5-3 0,-2-2 0,-5 0 0,0-3 0,0 4 0,0-5 0,-8 0 0,11 0 0,-5 0 0,19 0 0,1 0 0,4 0 0,0 0 0,5-4 0,0 4 0,4-4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4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24575,'0'22'0,"0"2"0,0 28 0,0-21 0,0 26 0,0-24 0,0 12 0,0 7 0,0-5 0,0-2 0,0-1 0,0-17 0,0 3 0,0-11 0,0-5 0,0-1 0,0-4 0,0-1 0,0-3 0,0-1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24575,'13'0'0,"12"0"0,2 0 0,10 0 0,8 0 0,-11 0 0,23 0 0,-22 0 0,9 0 0,-13 0 0,-6 0 0,-1 0 0,-9 0 0,-2 0 0,-5 0 0,1 0 0,-5 0 0,0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7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24575,'9'0'0,"-1"0"0,28 0 0,-2 0 0,11 0 0,-1 0 0,-5 0 0,4 0 0,-10 0 0,4 0 0,-16 0 0,-3 0 0,-9 0 0,-1 0 0,1 0 0,-1-11 0,-3 9 0,-2-9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24575,'-10'-4'0,"2"0"0,16-1 0,2 2 0,14 3 0,1 0 0,1 0 0,-2 0 0,-5 0 0,0 0 0,-5 3 0,3 7 0,-11 15 0,7 3 0,-7 9 0,0 0 0,3-5 0,-3 12 0,0-5 0,-1 5 0,-5-5 0,0 5 0,0-12 0,0 5 0,0-6 0,0 0 0,0 0 0,-5 0 0,4-6 0,-8-5 0,4-2 0,0-9 0,1 4 0,4-11 0,0-8 0,0-13 0,0-7 0,0-5 0,0-6 0,0-2 0,5-6 0,1 0 0,11 0 0,0 0 0,5 6 0,-1 2 0,5 5 0,-4 1 0,4 4 0,-7 3 0,0 5 0,0 4 0,0 1 0,0 5 0,-5 3 0,3-2 0,-7 7 0,3-3 0,-4 4 0,-1 0 0,0 0 0,1 7 0,-5 9 0,0 15 0,-4 8 0,0 12 0,0-4 0,5 12 0,-3-5 0,3-1 0,-5-1 0,0-7 0,5 0 0,-4-6 0,4-2 0,-1-11 0,2-2 0,-1-10 0,3 4 0,-7-9 0,7 4 0,-3-8 0,3-1 0,0-4 0,1 0 0,-1 0 0,0 0 0,-3-7 0,-2 5 0,-3-6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9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24575,'24'0'0,"5"0"0,9 0 0,6 0 0,-6 0 0,7 0 0,7 0 0,-5 0 0,-2 0 0,-7 0 0,-13 0 0,5 0 0,-15 0 0,4 0 0,-11 0 0,0 0 0,-3 0 0,-1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0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24575,'0'71'0,"0"-35"0,0 57 0,0-45 0,0 12 0,0 1 0,0 0 0,0-13 0,0 9 0,0-23 0,0 11 0,0-14 0,0-6 0,0-5 0,0-7 0,0-5 0,0 0 0,0-3 0,0-1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3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24575,'0'22'0,"0"3"0,0 5 0,0 9 0,0-7 0,0 9 0,0-6 0,0 0 0,0-8 0,0-3 0,0-10 0,3-5 0,9-3 0,-4-3 0,10-2 0,-2 2 0,0-3 0,3 0 0,-5 0 0,1-4 0,-7 4 0,-1-4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1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83 990 24575,'0'20'0,"0"-3"0,0-4 0,0-4 0,0 4 0,0-19 0,0-13 0,-6-40 0,-2-25 0,1 34 0,0 0 0,-1-41 0,1 39 0,1 1 0,4-33 0,-15-7 0,14 14 0,-8 24 0,11 12 0,0 11 0,0 16 0,0 1 0,3 8 0,2 1 0,4 18 0,0-3 0,1 25 0,5-9 0,2 17 0,5-6 0,0 7 0,1 7 0,0-6 0,0 7 0,0-9 0,-1 1 0,0-6 0,-1-2 0,0-6 0,-6-5 0,0 3 0,-1-9 0,1 4 0,-1-5 0,4 0 0,-7 0 0,6-4 0,-6 2 0,2-7 0,-4 3 0,-1-4 0,1-1 0,-1 1 0,1-4 0,-5-16 0,0-20 0,-4-25 0,0-24 0,0-9 0,0 7 0,-6-2 0,5 4 0,-5 7 0,6-12 0,0 22 0,0 2 0,0 15 0,0 9 0,0 11 0,0 2 0,0 5 0,0 4 0,0 2 0,0 5 0,-4 3 0,0 1 0,-1 4 0,1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3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0 408 24575,'18'-27'0,"12"-33"0,-9-1 0,0 13 0,0 3 0,-2 8 0,11-12 0,-16 33 0,0-7 0,-5 13 0,4-4 0,-3 10 0,3-4 0,-4 7 0,-1-3 0,1 4 0,-1 0 0,1 0 0,-1 0 0,1 0 0,0 14 0,5 3 0,-2 20 0,3 1 0,-3 14 0,4-5 0,-3 5 0,3-7 0,-5-6 0,0 4 0,-1-10 0,5 17 0,-8-15 0,7 4 0,-9-15 0,0-5 0,3 0 0,-2 0 0,-1-5 0,-1-1 0,-4-5 0,4 1 0,-3-1 0,3 0 0,-4 0 0,0 0 0,0 0 0,0 1 0,0-1 0,0-4 0,0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24575,'0'17'0,"0"0"0,0 2 0,0-5 0,0 9 0,0-2 0,0 5 0,0 3 0,0 3 0,0 0 0,0 6 0,0-13 0,0 5 0,0-15 0,0 3 0,0-9 0,0-5 0,0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4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24575,'13'0'0,"-4"0"0,24 0 0,-7 0 0,4 0 0,1 0 0,0 0 0,-5 0 0,3 0 0,-9 0 0,0 0 0,-2 0 0,-9 0 0,9 0 0,-5 0 0,6 0 0,-6 0 0,0 0 0,-5 0 0,1 0 0,-1 0 0,-3 6 0,-2 4 0,-3 8 0,5 6 0,0 1 0,6 6 0,-1 0 0,0 0 0,5 0 0,-3 0 0,2-6 0,-4-5 0,-5-7 0,2-5 0,-6 1 0,3-1 0,-4-3 0,0-2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5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24575,'26'0'0,"8"0"0,11 0 0,2 0 0,5 0 0,-13 0 0,11 0 0,-22 0 0,15 0 0,-23 0 0,-1 0 0,-6 0 0,-4 0 0,-1 0 0,-6 0 0,-13 0 0,-16 0 0,-6 0 0,-4 4 0,0-3 0,5 9 0,-6-9 0,7 3 0,6-4 0,9 0 0,7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6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24575,'12'0'0,"-2"0"0,7 0 0,-3 0 0,5 0 0,0 0 0,-5 0 0,4 0 0,-4 0 0,0 0 0,4 0 0,-8 0 0,7 0 0,-7 0 0,3 0 0,-4 0 0,-1 0 0,0 0 0,1 0 0,-5 0 0,0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24575,'0'-9'0,"0"1"0,0-2 0,0-1 0,16 2 0,4-7 0,8 10 0,12-2 0,-11 8 0,21 0 0,-10 0 0,7 0 0,-13 4 0,-7 19 0,-9 16 0,-12 29 0,-2 8 0,-3-26 0,-2 1 0,1 18 0,0 26 0,0-49 0,0 15 0,-3-28 0,-2 2 0,0-17 0,-2-3 0,6-8 0,-2-16 0,3-14 0,0-28 0,0-9 0,11-17 0,12 8 0,6 6 0,21-14 0,-22 36 0,19-27 0,-20 32 0,14-12 0,-15 14 0,4 6 0,-16 7 0,5 9 0,-11 4 0,3 4 0,-4 4 0,0 0 0,0 0 0,1 7 0,0 12 0,0 13 0,2 6 0,0 10 0,-5-3 0,3 4 0,-2 2 0,-1-9 0,4-3 0,-5-9 0,1-8 0,2-3 0,-6-7 0,5-1 0,-2-7 0,3-1 0,-3-3 0,0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1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24575,'15'11'0,"0"8"0,2 8 0,7 19 0,-13-16 0,12 27 0,-16-16 0,2 6 0,-4-4 0,-5 0 0,0-14 0,0 7 0,0-24 0,0 3 0,0-7 0,0-1 0,0-6 0,0-16 0,-4-18 0,2-7 0,-2-7 0,4 3 0,0-1 0,0-1 0,0 9 0,8 5 0,5 11 0,9-1 0,8 9 0,-3 4 0,2 5 0,-3 4 0,-1 0 0,-4 0 0,-1 0 0,-4 0 0,-8 0 0,-1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5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1 444 24575,'19'0'0,"10"0"0,-5 0 0,9 0 0,-16-4 0,14-5 0,-17-8 0,8-1 0,-14-6 0,-4 3 0,0-5 0,-4 5 0,0-4 0,0 12 0,-11-3 0,5 11 0,-22 2 0,14 3 0,-16 12 0,0 16 0,8 7 0,-7 19 0,18-7 0,-3 7 0,8-3 0,2-8 0,4-4 0,0-6 0,3-14 0,15 1 0,15-12 0,6-2 0,36-2 0,-21-4 0,20 0 0,-20-13 0,4-1 0,6-26 0,-19 13 0,8-17 0,-23 10 0,5-6 0,-6 7 0,-6 0 0,-10 8 0,-1 4 0,-4-4 0,-4 8 0,0-4 0,-4 6 0,0-1 0,0 4 0,-6 4 0,-3 5 0,-10 3 0,-2 0 0,0 0 0,-13 17 0,14-1 0,-18 22 0,15-5 0,2 6 0,0-3 0,14-4 0,0-2 0,7-4 0,0-8 0,0 1 0,6-11 0,13 0 0,3-4 0,5-4 0,-3 0 0,-7 0 0,2 0 0,-7 0 0,-1 0 0,-4 0 0,0 0 0,1-8 0,-4 4 0,3-11 0,-6-2 0,2 0 0,-3 74 0,0-10 0,0 6 0,0 3 0,0 20 0,0-10 0,-8-6 0,2-9 0,-11-11 0,-3 4 0,-16 17 0,9-21 0,-17 18 0,21-35 0,-7 0 0,7-2 0,4-16 0,7 2 0,4-13 0,5-22 0,3-2 0,5-32 0,16 7 0,11-23 0,-1 32 0,3 1 0,16-25 0,-11 20 0,3 2 0,27-16 0,-25 18 0,1-1 0,-4 6 0,-1 1 0,23-28 0,-3-4 0,-23 25 0,8-19 0,-15 14 0,-9-4 0,-7 12 0,-4 2 0,-5 10 0,-1 6 0,-4 6 0,0 8 0,0 1 0,0 49 0,0-14 0,0 44 0,0-15 0,0-3 0,4 1 0,4-16 0,2-4 0,9-14 0,-5-1 0,5-8 0,1-4 0,-4 0 0,4-4 0,-4-11 0,0 1 0,-4-14 0,0 7 0,-4-7 0,0 2 0,0 2 0,-3-1 0,-2 10 0,-3 19 0,0 5 0,0 22 0,0 1 0,0-2 0,0 4 0,0-6 0,0-5 0,8 3 0,5-17 0,9 4 0,3-9 0,5 1 0,-4-5 0,4 0 0,-5-4 0,-3-7 0,2-15 0,-9-7 0,2-18 0,-7-8 0,-4 13 0,-1-23 0,-5 25 0,0-12 0,0 11 0,-8 13 0,-4 5 0,-15 11 0,-3 8 0,-2-1 0,-4 14 0,14 3 0,-6 22 0,11-2 0,1 18 0,7-12 0,4 0 0,5-7 0,0-10 0,0-5 0,7-5 0,11-7 0,10 0 0,19-4 0,-11-8 0,27-19 0,-31 6 0,23-19 0,-22 24 0,5-6 0,-10 12 0,1 1 0,-13 6 0,4 3 0,-8 7 0,5 11 0,-8 14 0,5 7 0,-4 9 0,-1-6 0,0 3 0,-3 2 0,-2-14 0,-4-1 0,0-13 0,0-7 0,0-13 0,0-14 0,0-10 0,0-10 0,0 7 0,3-2 0,2 4 0,3 6 0,0-1 0,-1 10 0,1 3 0,3 4 0,-3 4 0,7 0 0,-3 0 0,3 0 0,-3 0 0,6 4 0,-8 4 0,8 8 0,-5 1 0,-1 6 0,0-6 0,-5 2 0,1-7 0,-1-2 0,0-3 0,1 0 0,-5 1 0,4-4 0,-7-1 0,4-3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5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8 24575,'-11'-4'0,"1"0"0,0 4 0,5 0 0,-1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3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24575,'0'-12'0,"0"3"0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6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0 250 24575,'32'0'0,"-4"0"0,58 0 0,4 0 0,6 0-2076,-21 0 1,6 0 2075,1 1 0,13-1 0,1 0 0,-9-1-976,-14 0 1,-7-2 0,11 0 975,-2 0 0,11-1 0,6 0 0,1 0 0,-4 0 0,-9 1-516,19-1 0,-9 0 0,9 0 516,-20 0 0,8 0 0,5 0 0,-1 1 0,-5 0 0,-10 1-1249,12 1 0,-10 1 0,10 1 1249,-8-1 0,9 0 0,6 0 0,0 0 0,-3 0 0,-9 0 0,0 0 0,-7 0 0,-1 0 0,5 0-15,3 0 1,6 0-1,1 0 1,-3 0 0,-7 0 14,12 0 0,-7 0 0,-9 0 0,-10 0 0,0 0 0,4 0 0,5 0 0,-8 0 912,-16 0 1,-1 0-913,22 0 0,-2 0 0,13 0 2534,-16 0-2534,7 0 5728,-26 0-5728,-10 0 2357,-13 0-2357,-9 0 0,-1 3 0,-7-2 0,3 3 0,-7-11 0,-1-38 0,-3-10 0,0 2 0,0 16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8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24575,'42'-36'0,"-11"11"0,11-4 0,-15 15 0,8 1 0,-8 9 0,8-1 0,-17 5 0,5 4 0,-14 17 0,0 5 0,-1 37 0,-1 7 0,-1-3 0,-2-5 0,-2-2 0,-2-8 0,0 13 0,0-1 0,0-23 0,0 40 0,0-40 0,0 5 0,0-12 0,0-14 0,0-5 0,0-7 0,-3 0 0,2-8 0,-2-22 0,3-15 0,0-17 0,5-25 0,12 5 0,11-17 0,7 22 0,0-1 0,2 16 0,-7 5 0,6 2 0,-13 19 0,0 1 0,-7 18 0,-1 2 0,1 7 0,-5 0 0,0 0 0,-4 3 0,2 19 0,-2-3 0,4 42 0,-6-9 0,0 10 0,-5 21 0,4-38 0,-3 29 0,7-32 0,-3 3 0,4-5 0,0-12 0,-1-5 0,3-10 0,6-6 0,4-3 0,4-4 0,0 0 0,1-4 0,-2-4 0,3-11 0,-14 9 0,0-2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9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24575,'0'-19'0,"0"-5"0,4-3 0,5-3 0,3 8 0,5-2 0,10 0 0,-8 6 0,12 4 0,-9 10 0,-1 4 0,3 0 0,-7 0 0,7 0 0,-7 11 0,1 3 0,-2 17 0,-3-5 0,1 1 0,1-7 0,-2-5 0,6-2 0,-2-2 0,7-6 0,1-2 0,-3-3 0,17-17 0,-19 5 0,17-25 0,-14 9 0,2-12 0,-11 20 0,-6 3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0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24575,'0'-18'0,"0"4"0,7-5 0,3 2 0,11-14 0,-6 4 0,5 1 0,-2 0 0,2 12 0,8-12 0,-3 19 0,2-9 0,-3 15 0,-3-3 0,4 4 0,-5 0 0,-2 0 0,4 0 0,-9 7 0,7 6 0,-3 9 0,-1-1 0,1 4 0,4-4 0,-3 5 0,8 1 0,-9-6 0,9 1 0,-10-10 0,5 0 0,-1-4 0,-3-3 0,3-2 0,0-3 0,-3 0 0,2 0 0,2-12 0,-4 2 0,4-11 0,-4 0 0,-6 5 0,5-5 0,-3 1 0,-1 3 0,4-3 0,-8 4 0,3 1 0,-3 3 0,0-3 0,-1 7 0,-3 0 0,-1 5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1 144 24575,'0'15'0,"0"14"0,0 33 0,0-5 0,0 34 0,0-36 0,0 4 0,0 0 0,0-3 0,0-3 0,0 0 0,0-5 0,0 5 0,0-8 0,0-17 0,0-8 0,0-5 0,0-16 0,0-17 0,0-19 0,0-38 0,0-7 0,0 3 0,0-9 0,0 24 0,0-10 0,0 14 0,0 8 0,0 10 0,0 14 0,0 7 0,0 10 0,3 7 0,0 1 0,4 3 0,0 0 0,0 0 0,0 0 0,0 0 0,4 0 0,5 7 0,6 7 0,10 15 0,-7 0 0,24 20 0,-20-12 0,21 15 0,-12-5 0,7 4 0,-7-7 0,6 5 0,-16-21 0,6 6 0,-13-13 0,1 0 0,-7-5 0,1-4 0,-5-2 0,0-2 0,-4-4 0,0 2 0,-3-17 0,-1-12 0,-3-33 0,0-31 0,0 10 0,0-19 0,0 24 0,0 2 0,0 4 0,0 14 0,0 12 0,0 5 0,0 13 0,0 2 0,0 8 0,0 2 0,0 3 0,0 0 0,0 3 0,0 1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1 223 24575,'0'14'0,"0"9"0,0 5 0,0 2 0,0 6 0,0-14 0,0 8 0,0-17 0,0 2 0,0-8 0,0-9 0,0-18 0,0-8 0,0-14 0,0 1 0,0 2 0,0-5 0,0 5 0,0-7 0,0 13 0,0-2 0,0 14 0,0 0 0,0 10 0,0 0 0,6 7 0,2 1 0,7 3 0,5 0 0,1 0 0,8 0 0,-2 4 0,6 0 0,0 10 0,-3-1 0,8 10 0,-12-5 0,6 5 0,-11-2 0,-1-4 0,-7 4 0,2-2 0,-6-2 0,3 2 0,-8-3 0,-1 0 0,-3-1 0,0 0 0,0 0 0,-3-3 0,-9 4 0,-15-3 0,-1 0 0,-11 0 0,12-4 0,-7 0 0,2-5 0,1 4 0,1-7 0,9 7 0,-2-8 0,9 4 0,-4-4 0,13 3 0,-6-2 0,7 2 0,-3-3 0,4 0 0,0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5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24575,'8'2'0,"2"2"0,-6 7 0,3 5 0,1 4 0,1 6 0,-5-1 0,0 5 0,-4-3 0,0 3 0,0-4 0,0-6 0,0 0 0,0-4 0,0-4 0,0-1 0,0-4 0,4-23 0,0 7 0,5-24 0,-1 12 0,0-5 0,0 2 0,4 2 0,-3-1 0,6 6 0,-6-3 0,5 5 0,-5 3 0,1 1 0,-3 4 0,0 0 0,0 3 0,0 0 0,0 4 0,1 0 0,-1 0 0,0 0 0,0 0 0,0 0 0,0 7 0,1 6 0,0 4 0,-4 7 0,4-3 0,-7 3 0,2 2 0,-3-5 0,4 3 0,-3-7 0,3-1 0,-4-2 0,0-6 0,0 3 0,0-4 0,0 0 0,3-3 0,1-1 0,0-3 0,-1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110 222 24575,'1'98'0,"0"0"0,0 0 0,0 0 0,0 0 0,0 0 0,-1 4 0,0 4 0,0-5 0,1-16 0,0-27 0,3-15 0,-4-42 0,0-14 0,-5-31 0,-1-19 0,-6-27 0,3 39 0,0-1 0,2-2 0,0-2 0,-3-4 0,1 0 0,3 3 0,0 2 0,-6-40 0,5 37 0,2 3 0,-1-12 0,0-30 0,6 43 0,0-3 0,0 12 0,0 9 0,0 5 0,0 11 0,3 3 0,1 6 0,3 7 0,0 1 0,1 3 0,-1 0 0,4 0 0,0 0 0,9 0 0,1 0 0,5 0 0,4 0 0,1 0 0,7 0 0,1 0 0,-5 0 0,6 0 0,-14 0 0,7 13 0,-12 1 0,-3 13 0,-1 12 0,-11-10 0,2 20 0,-8-16 0,0 7 0,0-2 0,-4-3 0,-4-3 0,-10-6 0,-13-1 0,3-10 0,-16-2 0,15-9 0,-9-4 0,11 0 0,2-3 0,5-5 0,8-1 0,1-2 0,7 4 0,-2 0 0,5 0 0,-2 3 0,3 1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8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24575,'14'0'0,"3"0"0,4 0 0,8 0 0,-11 0 0,11 0 0,-15 7 0,5 10 0,-10 6 0,4 33 0,-3-18 0,-5 30 0,0-22 0,-5 5 0,0-6 0,0-10 0,0-4 0,0-10 0,0-1 0,0-8 0,0-1 0,0-14 0,0-21 0,0-18 0,4-17 0,6 0 0,9 3 0,7 3 0,2 2 0,-2 6 0,-1 9 0,-6 5 0,2 9 0,-5 6 0,-4 8 0,-2 4 0,-2 4 0,-1 0 0,0 0 0,0 0 0,0 7 0,1 12 0,1 12 0,0 3 0,0 10 0,0-10 0,0 10 0,4-10 0,-3-5 0,2-4 0,-5-12 0,1 2 0,-1-8 0,-3 0 0,-1-3 0,-3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24575,'3'-14'0,"5"-3"0,4 5 0,3-3 0,1 2 0,3 2 0,2 3 0,4-1 0,0 5 0,-3 0 0,2 4 0,-3 0 0,0 0 0,0 0 0,-5 11 0,-4-1 0,4 15 0,-3-9 0,3-2 0,-4-4 0,-2-6 0,1 3 0,-3-3 0,6-1 0,-2-3 0,8-7 0,-3-6 0,4-5 0,-9-6 0,3 7 0,-6-3 0,2 8 0,-4-2 0,1 2 0,-4 3 0,0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8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1130 24575,'4'4'0,"12"-14"0,14-6 0,15-29 0,5-12 0,-16 19 0,1-1-464,-4-1 0,-1-2 464,8-8 0,-2 0 0,-5 7 0,-3 1 0,15-35 151,3 1-151,-20 24 0,7-7 0,-3 11 0,-14 11 0,3 13 697,-15 4-697,6 13 80,-6 1-80,1 2 0,-4-2 0,5 5 0,-3-4 0,1 1 0,2-3 0,-2-3 0,3-1 0,3-1 0,1-2 0,0 3 0,3-1 0,-6 2 0,2 3 0,-3 0 0,-1 4 0,-2-3 0,2 5 0,-5-5 0,4 2 0,-1-2 0,3-1 0,-1 0 0,1 1 0,-1-1 0,1-3 0,0 2 0,0-2 0,-4 3 0,3 0 0,-5 1 0,5-1 0,-3 0 0,1 1 0,2 2 0,-6-2 0,3 6 0,-3-3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24575,'39'57'0,"-7"-13"0,-36-20 0,4-13 0,0-1 0,0-3 0,6-4 0,6 0 0,3-3 0,8 0 0,-7 0 0,3 0 0,-4 0 0,-4 0 0,-1 3 0,-3 9 0,1 4 0,0 8 0,-4 6 0,0-5 0,-4 4 0,0-4 0,0-1 0,0-4 0,0-1 0,0-8 0,0 3 0,-3-7 0,-1 4 0,-6-4 0,2-4 0,-2 1 0,-1-4 0,0 0 0,3 0 0,1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0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0 189 24575,'4'-11'0,"9"-6"0,5-5 0,9-1 0,-1-2 0,-5 8 0,3 0 0,-2 1 0,-6 10 0,0-1 0,-5 7 0,-3 0 0,2 0 0,1 0 0,-6 3 0,5 4 0,-2 5 0,1 4 0,2 3 0,1-2 0,-4-1 0,4-1 0,-2-7 0,3 3 0,2-3 0,-3-4 0,7 0 0,-6-4 0,7 0 0,-5 0 0,5-8 0,-3-1 0,3-11 0,-4 3 0,-2-9 0,-3 6 0,2-6 0,-4 5 0,-1 7 0,-4 7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1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24575,'0'-10'0,"7"-1"0,6-8 0,4 2 0,7-8 0,-2 7 0,4-3 0,4 4 0,-8 7 0,7 2 0,-16 8 0,7 0 0,-16 17 0,3 16 0,-7 18 0,0 1 0,0 8 0,0-10 0,0 15 0,0-3 0,0-6 0,0-4 0,0-13 0,0-6 0,-3-8 0,2-9 0,-3-5 0,4-13 0,0-13 0,5-22 0,6-16 0,9-13 0,7 11 0,4-10 0,1 10 0,-2 2 0,-4 3 0,1 17 0,-8 6 0,-2 9 0,-6 8 0,-4 6 0,0 0 0,0 4 0,0 0 0,0 0 0,-3 11 0,-1 4 0,-3 19 0,0-1 0,0 14 0,0-7 0,0 6 0,0-1 0,0-1 0,4-2 0,-3-14 0,6 0 0,-2-11 0,2-1 0,1-5 0,-1-4 0,0 0 0,0 0 0,0 0 0,0-3 0,0-1 0,0-3 0,0 0 0,0 0 0,-3 0 0,-1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24575,'4'-5'0,"-1"24"0,-3-6 0,0 32 0,0-13 0,0 25 0,0-23 0,0 22 0,0-26 0,0 14 0,0-3 0,0-4 0,4-10 0,4-2 0,8-9 0,1-7 0,7-1 0,-7-8 0,7 0 0,-11 0 0,6 0 0,-7 0 0,-4 0 0,0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2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79 24575,'-9'-1'0,"3"2"0,9 2 0,1 4 0,7-7 0,0 4 0,3-4 0,-6-4 0,2-4 0,-6-3 0,1-5 0,-2 1 0,-3-1 0,0 4 0,-6 4 0,-3 5 0,-2 3 0,-4 0 0,10 0 0,-2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3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24575,'20'-35'0,"6"-6"0,-6 34 0,12-11 0,-6 14 0,5-1 0,-5 5 0,5 0 0,-8 0 0,2 0 0,-16 12 0,5 6 0,-12 14 0,6-1 0,-8 18 0,-5-3 0,-4 1 0,-11 6 0,-5-13 0,0 5 0,2-7 0,5-7 0,2-11 0,3-3 0,5-6 0,2-4 0,5 0 0,4-3 0,15-1 0,9-3 0,13 0 0,-1 0 0,1 0 0,-3 0 0,-11 0 0,4 0 0,-13 0 0,-1 0 0,-5 0 0,-4 0 0,0 0 0,0-3 0,-3-5 0,-1 3 0,-3-2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4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24575,'2'4'0,"29"-1"0,40-3 0,-19 0 0,4 0 0,19 0 0,5 0-1142,7 0 0,3 0 1142,8 0 0,1 0 0,-8 0 0,-1 0 0,8 0 0,-4 0 0,-30 0 0,-2 0 0,14 0 0,-1 0 0,-17 0 0,-3 0 326,-2-1 1,-2 2-327,34 3 395,-36-3-395,-17 4 0,-12-5 0,-12 0 0,0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5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13 560 24575,'0'42'0,"0"0"0,0 30 0,0 6 0,0 3 0,0-11 0,0-4 0,0-17 0,0 4 0,0-12 0,0-18 0,0-8 0,0-17 0,0-20 0,-5-59 0,3 5 0,-1 6 0,0-2 0,3 19 0,0 2 0,0-2 0,0 0 0,0-46 0,0 30 0,0-3 0,0 14 0,0 15 0,0 11 0,7 19 0,-3 6 0,15 7 0,-5 21 0,8-5 0,2 47 0,2-13 0,8 33 0,-2-13 0,10 14 0,-4-9 0,3-9 0,0-1 0,-10-22 0,5 8 0,-8-17 0,-4-6 0,0-8 0,-7-4 0,-2-4 0,0 0 0,-7-5 0,3-3 0,-4-1 0,-3-16 0,-1-20 0,-3-41 0,-5-6 0,0 23 0,-2-2 0,-6 4 0,0 0 0,-1-11 0,0-1 0,-3 2 0,2 1 0,4 14 0,2 1 0,-7-41 0,5 30 0,1 6 0,4 9 0,3 20 0,3 8 0,0 10 0,0 4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6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22 0,0 17 0,0-6 0,0 36 0,0-44 0,0 58 0,0-53 0,0 39 0,0-17 0,0-11 0,0 10 0,0-27 0,0 2 0,0-10 0,0-5 0,0-13 0,0-1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7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24575,'29'-12'0,"1"3"0,42 9 0,-32 0 0,38 0 0,-50 0 0,45 0 0,-42 0 0,15 4 0,-8 20 0,-13 2 0,13 17 0,-27 1 0,6 9 0,-16-5 0,3 4 0,-4-5 0,0-12 0,0 14 0,0-15 0,-4 7 0,-4-9 0,-6-1 0,-7-6 0,-6-2 0,-6-1 0,-3-8 0,-2 0 0,4-6 0,-4-3 0,-2-1 0,1-4 0,0 0 0,6 0 0,9 0 0,3 0 0,6 0 0,-1 0 0,4 0 0,2 0 0,2 0 0,1 0 0,0 0 0,3-3 0,-2 2 0,6-1 0,-4 2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24575,'0'31'0,"0"17"0,0 22 0,2-19 0,1 2 0,0-2 0,1 1 0,2 11 0,1 0 0,-1-8 0,0-2 0,1 43 0,3 3 0,-4-31 0,0 7 0,3-27 0,-9-5 0,4-26 0,-4-2 0,0-14 0,4-5 0,-4-16 0,4-3 0,-4-27 0,0 14 0,0-37 0,0 21 0,0-14 0,0-12 0,0 27 0,0-35 0,0 31 0,0-8 0,5-1 0,0 15 0,5-7 0,0 13 0,-1 2 0,0 8 0,-1 4 0,1 3 0,3 5 0,-3 0 0,5 6 0,-1 2 0,2 2 0,1 7 0,4 1 0,-3 3 0,7 0 0,-3 0 0,0 0 0,3 3 0,-10 14 0,7 14 0,-11 17 0,0-2 0,-5 7 0,-5-4 0,0 3 0,-9 2 0,-6-13 0,-14-4 0,1-13 0,-12-2 0,12-12 0,-7-2 0,5-8 0,8 0 0,-2 0 0,12 0 0,1-3 0,7 2 0,1-2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7 24575,'-5'-4'0,"-3"1"0,-10 3 0,-2 4 0,-1 3 0,2 2 0,4 5 0,1-3 0,-1 4 0,3 0 0,-2 0 0,3-1 0,-1-2 0,2-2 0,6 0 0,-2-2 0,5 2 0,-2-4 0,9-2 0,2-1 0,15-3 0,3 0 0,10 0 0,4 0 0,-3 0 0,4 0 0,-11 7 0,0 2 0,-10 6 0,-4 5 0,-9 5 0,-3 0 0,-4 10 0,0-5 0,-13 7 0,-7 0 0,-9-4 0,-3-2 0,11-9 0,-4-2 0,9-8 0,-7-1 0,7-6 0,-3-2 0,4-3 0,4 0 0,1 0 0,2-6 0,5-3 0,-1 1 0,4 1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24575,'41'-4'0,"-21"1"0,26 3 0,-30 0 0,-1 0 0,-3 0 0,-4 0 0,-5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3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24575,'12'48'0,"-1"1"0,12 38 0,-4-23 0,-6-22 0,-9 6 0,-4-31 0,0-2 0,0-8 0,-3-9 0,2 1 0,-2-29 0,3-7 0,0-10 0,5-13 0,0 20 0,4-7 0,4 11 0,-3 9 0,14 2 0,-14 16 0,19 1 0,-17 8 0,13 0 0,-8 11 0,5 8 0,0 9 0,-4 2 0,4-7 0,-6-4 0,-1-7 0,1 0 0,4-4 0,1-4 0,5 0 0,-5-8 0,4-9 0,-7-5 0,1-15 0,-6 2 0,-4-6 0,-4 2 0,-1 3 0,-4 7 0,-3 9 0,-9 8 0,-6 5 0,-3 3 0,-4 0 0,8 0 0,-3 7 0,5 2 0,2 15 0,5-2 0,4 13 0,4-8 0,0 8 0,0-8 0,7-1 0,15-1 0,2-11 0,38 9 0,-24-13 0,28 5 0,-18-5 0,4-4 0,1-2 0,-8-4 0,-3 0 0,-10 0 0,3-4 0,-16-4 0,10-19 0,-19 4 0,8-18 0,-10 10 0,2-7 0,-1-5 0,-3 3 0,-2 2 0,-4 7 0,0 5 0,0 9 0,0-2 0,-7 14 0,-2-3 0,-10 8 0,-2 0 0,0 0 0,1 7 0,-2 13 0,3 12 0,-1 8 0,6 8 0,9-5 0,0 1 0,5-8 0,0-5 0,0-10 0,4-1 0,7-8 0,3-4 0,10-4 0,-3-4 0,0 0 0,4 0 0,-12 0 0,6-4 0,-10-4 0,2-4 0,-3-4 0,-4 28 0,0 22 0,1 33 0,6 15 0,2 9 0,7-3 0,-7 2 0,3-6 0,-5-14 0,-5-4 0,-1-18 0,-5 16 0,0 0 0,-4-14 0,-18 6 0,-4-44 0,-20 6 0,1-14 0,3-20 0,6-5 0,4-18 0,16-2 0,2-5 0,10-1 0,4 2 0,0 3 0,7 10 0,16 0 0,6 9 0,19-1 0,5 0 0,-6 7 0,12-7 0,-3-1 0,-13 3 0,27-24 0,-43 25 0,23-28 0,-21 9 0,-7-1 0,2-22 0,-19 31 0,-1-26 0,-4 29 0,0-7 0,0 15 0,0 5 0,0 11 0,0 25 0,0 15 0,0 11 0,0 7 0,0-10 0,5 8 0,4-13 0,5-1 0,7-14 0,-4-7 0,14-7 0,0-10 0,0-23 0,5-18 0,-19-12 0,13-14 0,-17 15 0,11 1 0,-13 13 0,2 8 0,-8 13 0,-1 14 0,-4 24 0,0 6 0,0 13 0,0 0 0,0-2 0,4 1 0,0-9 0,14-2 0,-1-6 0,10-3 0,-3-6 0,2-7 0,-2-2 0,2-7 0,-4-14 0,0-10 0,-7-17 0,0-26 0,-9 20 0,-1-28 0,-5 29 0,0-8 0,-4 11 0,-9 8 0,-20 11 0,2 13 0,-21 7 0,9 8 0,7 3 0,-8 14 0,25 8 0,-7 10 0,15-3 0,4-7 0,7-5 0,0-8 0,0-1 0,20-7 0,2-1 0,19-3 0,12-9 0,-16-2 0,18-8 0,-15 5 0,8 4 0,-3 6 0,2 4 0,-18 3 0,3 21 0,-14 17 0,-2 7 0,-2 17 0,-3-12 0,0 13 0,-5-14 0,-1-7 0,-5-19 0,0-10 0,0-11 0,0-18 0,0-16 0,0-9 0,0-4 0,4 5 0,1 5 0,7 2 0,1 12 0,3 3 0,-1 10 0,1 2 0,3 3 0,-2 0 0,2 0 0,-6 7 0,2 2 0,-6 11 0,2-3 0,-3 3 0,0-4 0,0-1 0,0-3 0,-1 3 0,1-3 0,0 9 0,0-5 0,0 9 0,0-8 0,1 7 0,-1-7 0,-1-2 0,1 0 0,-4-7 0,2 3 0,-5-4 0,2-3 0,-3-1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3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58 24575,'-4'-11'0,"1"-3"0,0 3 0,-1 0 0,0 4 0,1 4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4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26 24575,'-5'6'0,"38"10"0,40-6 0,14-2 0,9-2-2476,-16-5 1,7-2 2475,-3 1 0,13 0 0,3 0 0,-10 0 0,-9 0 0,-7 0 0,8 0 0,-4 0 0,8 0 0,4 0 0,-4 0 0,-7 0 0,5 0 0,-8 0 0,9 0 0,-6-1 0,9-1 0,2 0 0,-4 0 0,-8 0 0,-3 1 0,-7 1 0,5-1 0,10-1 0,7-1 0,0 1 0,-9 0 0,19 2 0,-6 0 0,4 0 0,-2 0 478,-23 0 0,-1 0-478,13 0 0,-9 0 0,-8 0 0,-3 0 0,0 0 0,-3 0 919,10 0-919,-14 0 0,-9 0 0,-6 0 2583,-15 0-2583,-3 0 493,-13 0-493,2 0 0,-5 0 0,1 0 0,-3 0 0,0 0 0,0 0 0,4 0 0,-3 0 0,2 0 0,1 0 0,1 0 0,4 0 0,-1 0 0,5 0 0,-4 0 0,5 0 0,-10 0 0,4 0 0,-7 0 0,2 0 0,1 0 0,-1-23 0,-2 17 0,-4-17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0 201 24575,'0'95'0,"0"-1"0,0 0 0,0 1 0,0-1 0,0 0 0,0 16 0,0 5 0,0-25 0,0-53 0,0-82 0,0-34 0,0 13 0,0-4 0,0 5 0,0 6 0,0 3 0,0-2 0,0 3 0,0-13 0,0-8 0,0 12 0,0 7 0,0 20 0,0-6 0,0 22 0,0-10 0,0 19 0,0-8 0,0 9 0,0-1 0,0 1 0,0 0 0,3 3 0,-2-6 0,5 5 0,-5-5 0,2 6 0,1-2 0,-4 2 0,3 1 0,0 0 0,1 3 0,3 1 0,0 3 0,4 0 0,5 0 0,5 0 0,8 0 0,-2 0 0,12 0 0,-11 0 0,12 9 0,-2 15 0,-7 2 0,5 16 0,-11-4 0,-2-1 0,1 2 0,-11-6 0,-1-6 0,-7 2 0,-1-3 0,-4-6 0,-4 4 0,-13-6 0,-12 3 0,-5-6 0,-10 2 0,11-7 0,-12 3 0,6-3 0,-3-1 0,15-1 0,-4-2 0,19 0 0,-4-5 0,9 2 0,3-3 0,1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24575,'0'23'0,"0"4"0,0 20 0,0-7 0,0 28 0,0-30 0,0 29 0,0-32 0,0 12 0,0-19 0,0-7 0,0-19 0,0-12 0,0-19 0,0 1 0,0-27 0,0 28 0,0-26 0,0 17 0,0-5 0,0 3 0,0 8 0,0 5 0,0-1 0,0 6 0,7-1 0,1 6 0,5-1 0,1-3 0,-1 5 0,3-4 0,-1 9 0,1 1 0,0 4 0,-1 4 0,0 0 0,-3 0 0,2 0 0,-2 0 0,4 4 0,-4 7 0,0 3 0,-4 9 0,0-2 0,-4 0 0,0-1 0,-4-8 0,0 3 0,0-7 0,0 2 0,0-2 0,0-1 0,-11 0 0,2 1 0,-15 0 0,3-4 0,-4 0 0,4-4 0,2 0 0,3 0 0,4 0 0,1 0 0,4 0 0,0 0 0,3 0 0,0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8 161 24575,'-4'10'0,"1"-4"0,3-17 0,0-4 0,7-2 0,2-7 0,7 7 0,-1-2 0,1 7 0,3 4 0,-2 5 0,2 3 0,1 0 0,-7 0 0,11 0 0,-12 0 0,9 0 0,-2 3 0,-2 5 0,7-3 0,-3 9 0,0-8 0,7 6 0,-6-4 0,8-3 0,0-2 0,-3-3 0,-2 0 0,0 0 0,-5 0 0,1-3 0,-1-5 0,-4-8 0,-4-1 0,3-7 0,-6 3 0,0 7 0,-6 3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9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1 297 24575,'0'-22'0,"9"-10"0,6-12 0,10-5 0,-1 14 0,7 0 0,-12 13 0,18-7 0,-18 14 0,8 1 0,-12 14 0,0 0 0,0 0 0,1 0 0,4 0 0,-3 0 0,3 0 0,0 0 0,0 4 0,2 4 0,2 1 0,-8 6 0,5-3 0,-2 0 0,-2 3 0,6-6 0,-2 7 0,4-7 0,-4 7 0,3-7 0,-3 2 0,5-2 0,-6-1 0,4-3 0,-11-2 0,9-3 0,-12-12 0,6-16 0,-11 9 0,-1-7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1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41 809 24575,'0'38'0,"0"-1"0,0 8 0,0-7 0,0 10 0,0 0 0,0 4 0,0 9 0,3-16 0,-2 0 0,6-20 0,-6-9 0,3-37 0,-4-28 0,0-44 0,-5 38 0,-1 0 0,4-41 0,-6 31 0,0 3 0,2-8 0,3 17 0,-1 1 0,-5-1 0,8 0 0,-4 15 0,5 12 0,0 10 0,3 8 0,11 23 0,9 6 0,8 24 0,8 10 0,1 15 0,0 2 0,4 12 0,-11-27 0,4 16 0,-1-20 0,-3 1 0,-4-7 0,-6-17 0,-7-10 0,-4-9 0,2-3 0,-6-4 0,3-1 0,-7-17 0,-1-17 0,-3-25 0,-6-25 0,0-11 0,-4 34 0,0-1 0,3-3 0,0 0 0,0-4 0,0 2 0,1-35 0,5 47 0,2 1 0,-1-20 0,0-9 0,0 20 0,0 17 0,0 13 0,0 13 0,0 5 0,0 9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2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17 295 24575,'-9'16'0,"2"-1"0,7 0 0,0-2 0,0 19 0,0 3 0,0 13 0,0 6 0,0-13 0,0 14 0,0-14 0,0 6 0,0-13 0,0-11 0,0-11 0,0-1 0,0-10 0,0-16 0,0-22 0,0-25 0,0-21 0,0-11 0,-1 43 0,2 1 0,7-23 0,4-15 0,8 32 0,0-10 0,0 20 0,-3 16 0,-1 13 0,4 6 0,-7 6 0,6 1 0,-11 4 0,3 3 0,1 18 0,-2 5 0,8 30 0,-7-15 0,9 41 0,-5-37 0,7 49 0,-7-49 0,5 30 0,-5-35 0,0 13 0,-2-19 0,-4-2 0,-1-12 0,-4-5 0,3-3 0,-6-1 0,2-4 0,-3-3 0,0-1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7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24575,'17'0'0,"-9"0"0,3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18 24575,'-5'-4'0,"16"1"0,17 3 0,10 0 0,19-5 0,-21 4 0,21-4 0,-25 5 0,7 0 0,-14 0 0,-5 0 0,-9 0 0,-3 0 0,-5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4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7 234 24575,'-4'-17'0,"1"-8"0,7 1 0,4-7 0,5 1 0,9 7 0,1-7 0,7 15 0,-2-2 0,1 12 0,-3 1 0,-1 4 0,-4 0 0,-5 3 0,2 27 0,-13-8 0,5 42 0,-10-33 0,0 30 0,0-14 0,0 7 0,0 3 0,0-16 0,0-3 0,0-12 0,0-7 0,0-7 0,0-1 0,0-13 0,0-8 0,0-25 0,0 5 0,0-19 0,13 14 0,-1-6 0,16-2 0,-3 2 0,2 5 0,4-4 0,0 12 0,0-11 0,0 14 0,-8-1 0,-3 9 0,-5 5 0,1 1 0,-5 6 0,0 2 0,-4 3 0,0 0 0,2 17 0,-5 13 0,0 5 0,-4 25 0,0-24 0,0 45 0,0-36 0,0 34 0,0-23 0,4 4 0,2-2 0,-1-13 0,2-14 0,-2-6 0,-1-13 0,2-1 0,-2-7 0,3-1 0,1-6 0,4-24 0,-3 1 0,1-4 0,-6 13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5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24575,'0'41'0,"0"6"0,0 12 0,0 6 0,0 16 0,0-2 0,0 11 0,0-27 0,0 6 0,0-29 0,0 7 0,0-19 0,0-3 0,0-13 0,0-11 0,0-22 0,0-23 0,0-10 0,0-13 0,0 5 0,0-5 0,0-3 0,0 3 0,0 7 0,0 9 0,0 11 0,0 3 0,0 10 0,3 2 0,2 10 0,2 3 0,-3 1 0,3 4 0,-4-1 0,1 1 0,3 0 0,-3 3 0,3-2 0,4 1 0,0 1 0,5-3 0,3 6 0,-2-6 0,7 6 0,-3-2 0,4 3 0,0 0 0,1 0 0,-6 0 0,0 0 0,-8 10 0,0 5 0,-7 14 0,-1-2 0,-4 8 0,0-4 0,-14 8 0,-1-8 0,-19-1 0,3-13 0,-1-4 0,-3-4 0,8-1 0,0 1 0,8-5 0,7 0 0,-2-4 0,6 0 0,0 0 0,5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91 24575,'-7'0'0,"11"-11"0,2 2 0,10-11 0,0 7 0,4 2 0,1-2 0,0 8 0,-1-3 0,0 8 0,-7 0 0,9 0 0,-13 0 0,9 3 0,-6 2 0,0 6 0,4 6 0,-8-1 0,8 1 0,-4-3 0,0-5 0,2 2 0,-6-7 0,6-1 0,-2-3 0,3 0 0,1 0 0,-1-3 0,0-5 0,1-13 0,1-1 0,-7 4 0,-3 6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7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24575,'7'-11'0,"2"3"0,10-7 0,-2 2 0,2-2 0,-3 6 0,-5-1 0,4 9 0,-7-2 0,3 3 0,0 0 0,-3 0 0,6 0 0,-6 0 0,6 4 0,-2 7 0,4 2 0,-7 3 0,5-1 0,-5-7 0,7 4 0,-1-2 0,0-1 0,1 2 0,4-3 0,-4 0 0,8 0 0,-3-3 0,4-2 0,1-3 0,-2 0 0,-3 0 0,-1 0 0,-5 0 0,-3-3 0,-1-13 0,-6 8 0,-2-7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8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1 188 24575,'7'-18'0,"-1"-2"0,9 0 0,12-11 0,-11 12 0,22-12 0,-13 13 0,2 0 0,3 9 0,-10 6 0,1 3 0,4 0 0,-12 20 0,5 8 0,-13 30 0,-1-5 0,-4 17 0,0-4 0,0-2 0,0-3 0,0-16 0,0-10 0,0-8 0,0-11 0,0-5 0,0-11 0,4-18 0,11-13 0,1-20 0,8 4 0,0-8 0,1 8 0,4-5 0,6 6 0,-7 5 0,5 11 0,-6 0 0,-1 12 0,0 1 0,-5 4 0,-1 5 0,-5 4 0,1 0 0,-4 4 0,-1 0 0,-4 0 0,0 0 0,0 0 0,-3 10 0,-1 15 0,-3 16 0,0 5 0,0 17 0,0-15 0,0 9 0,0 1 0,0-16 0,0 9 0,0-21 0,0-4 0,3-10 0,1-1 0,3-7 0,4-1 0,1-4 0,3-3 0,5 0 0,0 0 0,2 0 0,1-7 0,-13 5 0,0-5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24575,'-11'94'0,"4"-43"0,3 25 0,4-55 0,0-5 0,3-2 0,5-9 0,9 2 0,-1-7 0,5 0 0,-2 0 0,-6 0 0,6 0 0,-8 0 0,1 0 0,-4 0 0,-5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9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 24575,'-8'-1'0,"2"5"0,6 11 0,0 2 0,0-1 0,0-5 0,0-4 0,0 0 0,3-4 0,4 1 0,1-4 0,3 0 0,-7-3 0,-1-4 0,-6 2 0,-1-1 0,-7 6 0,3 0 0,-3 0 0,4 7 0,3-5 0,0 5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24575,'18'0'0,"-2"0"0,9 0 0,-8 0 0,7 0 0,-3 0 0,-4 0 0,-1 0 0,-6 0 0,-2 0 0,3 0 0,-7 3 0,-1 15 0,-3 12 0,-5 15 0,-5 6 0,-10-4 0,-5 0 0,0-7 0,-1-4 0,11-5 0,-4-10 0,10-4 0,1-7 0,2-2 0,5-1 0,4-3 0,9-1 0,4-10 0,8 1 0,-3-5 0,10-3 0,-5 5 0,11-5 0,-11 6 0,5 2 0,-5 3 0,-2 3 0,-2 0 0,1 0 0,-10 0 0,6 0 0,-11 0 0,3 0 0,-8 0 0,1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24575,'5'0'0,"11"0"0,59 0 0,17 0 0,-34 0 0,4 0-1028,29-6 0,-1-2 1028,-29 3 0,2 1 0,19-4 0,10 0 0,-9 1 0,-16 2 0,-2 2 0,3 0 0,6 0 0,-4 2 0,5 0 0,-4 2 0,4-1 0,-2 0 246,-14 0 1,-2 0-247,1 0 0,-5 0 0,4 0 0,28 0 0,-25 0 0,-12 0 0,-10 0 1563,-18 0-1563,1 0 0,-10 0 0,0 0 0,-4 0 0,-3-11 0,0-3 0,-4 0 0,0 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24575,'31'0'0,"-7"0"0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3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1081 24575,'-3'-89'0,"-1"0"0,1 0 0,0 0 0,0 0 0,-1-16 0,0-5 0,0 17 0,3 39 0,1 41 0,3 8 0,1 15 0,19 27 0,-7-7 0,28 33 0,-5-12 0,19 29 0,-2-12 0,-5-4 0,10 2 0,-18-19 0,13 6 0,-21-12 0,-3-15 0,-10-5 0,-5-9 0,-7-5 0,-3-3 0,1 0 0,-5-7 0,1-19 0,-4-15 0,-5-22 0,-8-33 0,1 3 0,-7-6 0,3-1 0,3 10 0,-3-2 0,9 5 0,-1 23 0,7 14 0,-3 11 0,4 14 0,0 4 0,0 10 0,0 3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4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65 24575,'-9'44'0,"-2"-1"0,-20 28 0,13-16 0,-22 28 0,21-21 0,-12 10 0,11-20 0,5-7 0,-1-17 0,10-8 0,-4-9 0,9-13 0,-2-12 0,7-25 0,11-9 0,8-25 0,8 7 0,-3-2 0,-4 4 0,2 7 0,-5 0 0,3 8 0,-9 11 0,-3 13 0,-4 4 0,0 10 0,-4 0 0,2 7 0,-2 1 0,2 3 0,1 0 0,0 7 0,1 10 0,0 6 0,6 20 0,-4-2 0,14 28 0,-12-19 0,23 31 0,-21-37 0,18 19 0,-15-18 0,5 1 0,-3-6 0,-2-7 0,-4-11 0,-1-3 0,-5-7 0,0-2 0,-3-3 0,-1-3 0,-3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4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24575,'10'0'0,"45"0"0,-23 0 0,36 0 0,-36 0 0,-7 0 0,-5 0 0,-5 0 0,-3 0 0,2 0 0,-6 0 0,6 0 0,-6 0 0,2 0 0,-3 0 0,-3 0 0,-1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6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83 24575,'-4'3'0,"1"0"0,3 4 0,0 0 0,9-9 0,6-9 0,4-1 0,3-14 0,-7 13 0,2-4 0,-9 7 0,2 2 0,-6 4 0,-3 13 0,-6 1 0,-8 20 0,-4-2 0,3 2 0,-2-3 0,7-8 0,-2-4 0,7-3 0,-3-1 0,6-4 0,-6-3 0,7-4 0,-4-4 0,4-3 0,0 4 0,0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7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24575,'7'0'0,"0"0"0,0 0 0,-1 0 0,1 0 0,-3 3 0,2 1 0,-2 6 0,7-2 0,1 7 0,4-3 0,-1 0 0,-3-1 0,-1-4 0,-4 0 0,0 0 0,0-3 0,-3 2 0,-1-5 0,-3 2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0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24575,'8'-87'0,"-2"27"0,8 33 0,0 18 0,-8 4 0,6-4 0,-2 4 0,0 1 0,8 4 0,-8 0 0,9 0 0,-9 0 0,8 0 0,-8 0 0,4 9 0,-5-3 0,1 12 0,-1-8 0,0 8 0,0-7 0,0 2 0,5-4 0,-4-4 0,4 0 0,-5-5 0,4 0 0,-3 0 0,9 0 0,-9 0 0,8 0 0,-8 0 0,8 0 0,-8 0 0,4 0 0,-5 0 0,0 0 0,-1 0 0,1 0 0,0 0 0,5-5 0,-4-4 0,4-12 0,-4 0 0,0 0 0,0 3 0,-1 8 0,0-4 0,0 5 0,-1 4 0,-3-3 0,-1 7 0,-4-3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1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24575,'0'95'0,"0"-1"0,0 1 0,0-1 0,0 1 0,0 10 0,0 3 0,0-13 0,0-29 0,0-22 0,0-18 0,0-7 0,0-4 0,0-2 0,0-8 0,0-1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2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77 143 24575,'-4'-4'0,"-4"4"0,-2 10 0,-8 4 0,11 12 0,-6-6 0,7 11 0,1-10 0,0 4 0,5 7 0,0-10 0,0 10 0,0-13 0,0 6 0,0-4 0,0 4 0,0-10 0,0 4 0,0-9 0,0 3 0,0-4 0,8 0 0,2 0 0,4 0 0,5 1 0,-4 3 0,4-2 0,1 3 0,-1-4 0,1 0 0,-5-1 0,3 1 0,-3-5 0,4 4 0,-4-8 0,4 3 0,-5-4 0,6 0 0,-1 0 0,-4 0 0,4 0 0,-5-9 0,2-2 0,3-14 0,-8 4 0,4-4 0,-5-1 0,0 0 0,1-7 0,0 1 0,-5 0 0,-1-7 0,-1 5 0,-2-11 0,2 11 0,-4-11 0,0 11 0,0 0 0,0 3 0,0 10 0,-4-4 0,-6 10 0,-5-4 0,-5 8 0,5-3 0,-9 9 0,8-4 0,-10 8 0,1-3 0,4 4 0,-10 0 0,5 0 0,-1 0 0,2 0 0,5 0 0,0 0 0,1 4 0,3 6 0,2 1 0,5 2 0,4-4 0,1 0 0,4 0 0,0-5 0,0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2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24575,'0'17'0,"0"-3"0,0 31 0,0-6 0,0 1 0,0 0 0,0-1 0,0 0 0,0-11 0,0 3 0,0-11 0,0 0 0,0-6 0,0 0 0,0-5 0,0 0 0,0-4 0,0-2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4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 24575,'5'-4'0,"-2"12"0,-3-6 0,-5 22 0,-6 5 0,-1 4 0,-5 13 0,11-13 0,-4 6 0,8-7 0,-2-5 0,4-2 0,0-10 0,0 3 0,0-8 0,0 4 0,0-6 0,0 1 0,0-1 0,0 1 0,3-4 0,2-1 0,8 0 0,-3-3 0,4 3 0,-5-4 0,0 0 0,-1 0 0,1 0 0,0 0 0,0 0 0,0 0 0,0 0 0,-1 0 0,6 0 0,-4 0 0,3 0 0,-4 0 0,0 0 0,0-4 0,0-1 0,0-3 0,-1-1 0,1 0 0,0 0 0,0 4 0,-4-3 0,-1 3 0,0-4 0,-3 0 0,2 0 0,-3 0 0,0 0 0,0 0 0,0 1 0,0-1 0,-3 4 0,-7 2 0,0 3 0,-8 0 0,3 0 0,0 0 0,-4 0 0,4 0 0,0 0 0,2 0 0,4 0 0,0 0 0,1 0 0,-1 0 0,5 0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7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24575,'4'0'0,"-2"0"0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4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988 1 24575,'-21'41'0,"2"7"0,-20 27 0,-5 12-2341,18-33 0,-2 5 2341,-1-1 0,-3 5 0,2 1 0,-8 23 0,1 2 0,9-26 0,-1 0 0,1 2 0,4-1 0,1 1 0,0-3 0,-6 11 0,-1-1 0,4-10 0,-2 2 0,1 0 0,-5 25 0,0-3 0,-7-1 0,2-4 248,16-22 0,1-3-248,-7 9 0,2-5 0,4 2 958,-18 27-958,25-40 0,-9-3 0,17-24 597,-3-3 1,8-14 0,-3-1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21 24575,'4'-7'0,"0"1"0,-11-2 0,-6 25 0,-2 3 0,-1 25 0,-7-3 0,8 5 0,-9 1 0,13-7 0,5-3 0,1-6 0,5 0 0,0-10 0,0 2 0,4-9 0,6 0 0,11 0 0,12-5 0,1-4 0,4 0 0,-5-6 0,-1 0 0,-6 0 0,5-5 0,-10-1 0,-1-9 0,-1 5 0,-8-9 0,2 8 0,-3-7 0,-1 8 0,-4-9 0,-1 9 0,-4-8 0,0 7 0,0-2 0,0-1 0,0 4 0,0-4 0,0 16 0,-4 0 0,3 15 0,-7-2 0,7 4 0,-4-4 0,5 3 0,0-3 0,0 5 0,0-6 0,0 5 0,0-4 0,0-1 0,0 0 0,0-5 0,0 0 0,0-1 0,0-28 0,0 3 0,0-27 0,0 6 0,0 9 0,5-8 0,1 11 0,4-1 0,0 2 0,0 5 0,-1 5 0,5 1 0,-4 5 0,4 4 0,-5 1 0,4 4 0,-3 0 0,4 0 0,-5 0 0,0 4 0,-4 11 0,3 7 0,-7 10 0,4 0 0,-5 0 0,0-5 0,0-2 0,0-6 0,0-4 0,0-1 0,0-5 0,4-5 0,-3-8 0,7-13 0,-2-10 0,5-5 0,-1 5 0,0-3 0,1 3 0,-1 0 0,0 2 0,0 6 0,-1 4 0,1-4 0,-1 9 0,0-3 0,0 8 0,0-3 0,-1 7 0,1-7 0,0 7 0,0-3 0,0 4 0,-1 0 0,1 7 0,-4 9 0,-2 10 0,2 6 0,-4 0 0,9 7 0,-8 1 0,7 0 0,-3-1 0,0-13 0,3-1 0,-7-10 0,2-1 0,-4-6 0,0 1 0,0 0 0,4-4 0,-3-1 0,3-4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7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24575,'17'-4'0,"1"3"0,2-3 0,-5 4 0,3 0 0,-8 0 0,4 0 0,-6 0 0,-3 3 0,-1 2 0,-4 3 0,0 12 0,-5-4 0,4 9 0,-12-6 0,1 7 0,-3-6 0,0 1 0,6-8 0,0-4 0,4 0 0,-3 0 0,7 0 0,0-4 0,6-1 0,8-4 0,2 0 0,0 0 0,3 0 0,-8 0 0,8 4 0,-8 1 0,4 9 0,-9 1 0,0 4 0,-5 1 0,0 0 0,0 5 0,0-4 0,0 9 0,-9-9 0,-3 10 0,-8-10 0,0 4 0,5-10 0,-3-1 0,7-5 0,-2 0 0,4 0 0,0-4 0,0-1 0,0-4 0,4 0 0,1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24575,'-8'0'0,"3"0"0,1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0 275 24575,'0'-18'0,"0"-13"0,5-3 0,1-2 0,4 5 0,0 10 0,5-4 0,0 14 0,-4-2 0,6 12 0,-11-3 0,8 4 0,-5 0 0,3 0 0,-2 0 0,3 4 0,-8 6 0,7 5 0,-5 4 0,11-3 0,-7 2 0,8-7 0,-9 3 0,4-5 0,-1 0 0,-3-4 0,4-1 0,0-4 0,-4 0 0,8 0 0,-3-4 0,0-6 0,3-5 0,-2-10 0,4 8 0,-4-7 0,-2 8 0,0 1 0,-3 1 0,2 5 0,-4 4 0,-4-3 0,3 7 0,-7-7 0,3 3 0,-4 1 0,0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24575,'0'18'0,"0"12"0,0-2 0,0 33 0,0-2 0,0 41-1735,0-5 1735,0-30 0,0 2 0,0-9 0,0 0 0,0 4 0,0 1 0,0 5 0,0-3-103,0 17 103,0-17 0,0-3 0,0 1 0,0 35 0,0-40 0,0-8 0,0-18 0,0-12 320,0-6 0,0-4 0,0-6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47 24575,'-19'35'0,"-1"-5"0,3 9 0,-5-1 0,10-4 0,-10 11 0,10-5 0,-5 7 0,10-7 0,2-1 0,5-12 0,0 3 0,0-3 0,0-1 0,0-5 0,0-8 0,0 1 0,0-4 0,0 3 0,4-8 0,1-2 0,8-3 0,2 0 0,10 0 0,-8 0 0,6 0 0,-2 0 0,0 0 0,10-4 0,-10-6 0,9-7 0,-8-8 0,4-3 0,-4-4 0,-6-1 0,5 1 0,-9-6 0,3 4 0,-3-4 0,-2 5 0,1 1 0,-5 5 0,-1 2 0,-5 5 0,0 1 0,0-1 0,0 0 0,0 0 0,0 1 0,0-1 0,-5 0 0,0 6 0,-9-5 0,4 13 0,-4-7 0,1 12 0,2-3 0,-7 4 0,8 0 0,-9 0 0,9 0 0,-8 9 0,7 2 0,-7 12 0,11-11 0,-1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24575,'0'18'0,"0"-5"0,0 11 0,0-3 0,0 11 0,0-5 0,0-2 0,0-5 0,0-6 0,0 5 0,0-9 0,7-1 0,-1-5 0,11-4 0,-4 0 0,7 0 0,-1 0 0,0 0 0,1 0 0,-6-4 0,5 3 0,-9-3 0,8 0 0,-8 2 0,4-2 0,-5 4 0,0 0 0,-1 0 0,1 0 0,0 0 0,0 0 0,-4 0 0,-1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3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24575,'0'22'0,"0"5"0,0 0 0,0 5 0,0 7 0,0-5 0,0 4 0,0-6 0,0 7 0,0-5 0,0 4 0,0-11 0,0 3 0,0-9 0,0 5 0,0-12 0,0 0 0,0-5 0,0-5 0,0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4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691 0 24575,'-9'24'0,"-10"14"0,-7 11 0,-19 25 0,8 9-792,8-32 1,-1 3 791,3 2 0,1 2 0,-1-1 0,0 0 0,-3 3 0,0 0 0,6-2 0,1-2 0,-19 33 0,20-36 0,1-1 0,-6 16 337,-14 23-337,19-19 0,-3-8 0,8-10 0,5-20 0,0 4 0,4-22 1197,7 3-1197,-3-10 49,0-4-49,-5-1 0,3-8 0,-2 3 0,8-3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24575,'2'-2'0,"11"9"0,9 18 0,7 8 0,4 9 0,-5 2 0,14 19 0,-4-10 0,17 19 0,-5-6 0,1 2 0,-3-7 0,-11 0 0,25 10 0,-18 4 0,6-8 0,0 17 0,-25-29 0,16 32 0,-9-10 0,-15-18 0,8 12 0,-14-12 0,5 10 0,-6-1 0,0-12 0,0 3 0,0-9 0,-1 3 0,1-5 0,-5-1 0,4 1 0,-4 12 0,1-20 0,-2 16 0,1-12 0,-4 4 0,4 6 0,-5-6 0,0 0 0,0-6 0,0 5 0,0-11 0,4 10 0,-3-9 0,3 3 0,-4-5 0,0 1 0,0 11 0,0-4 0,0 18 0,-4-18 0,-1 16 0,-9-10 0,3 7 0,-4-4 0,2-4 0,2-6 0,-3 4 0,5-9 0,1-1 0,-11 9 0,3-6 0,-12 15 0,2 0 0,-2-9 0,-2 8 0,-11 7 0,14-14 0,-13 12 0,22-27 0,-1-1 0,4-5 0,3-5 0,-4 3 0,0-3 0,-5 5 0,4 0 0,-4 0 0,5-5 0,0 3 0,1-7 0,3 3 0,2-8 0,2 3 0,4-6 0,-2 2 0,5-3 0,-5-1 0,3-2 0,-4-1 0,1-3 0,-1 0 0,-7-4 0,-5-24 0,5 17 0,0-16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6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63 24575,'0'-13'0,"0"1"0,0 3 0,0-4 0,-3 7 0,-2-3 0,-7 9 0,1 9 0,-7 7 0,6 17 0,-4 7 0,5 0 0,-1 6 0,0-6 0,6 0 0,1-7 0,5-2 0,0-10 0,0 4 0,0-10 0,0-1 0,0-6 0,0 1 0,4 0 0,5 0 0,1 0 0,9-3 0,-5-3 0,1-3 0,4 0 0,-9 0 0,8 0 0,-8 0 0,8-4 0,-7-6 0,8-11 0,-8 0 0,4-4 0,-5 5 0,5-5 0,-4 4 0,4-5 0,-6 7 0,-3-1 0,-2 0 0,0 1 0,-2 4 0,2-4 0,-4 9 0,4-8 0,-3 8 0,4-4 0,-5 13 0,0 12 0,0 5 0,0 15 0,0-5 0,0 13 0,0-5 0,0 4 0,0-6 0,0 0 0,0 0 0,0-5 0,0 4 0,0-10 0,0-1 0,0-6 0,0-6 0,0 1 0,0 0 0,0 0 0,0-24 0,0-7 0,0-17 0,4 0 0,2 6 0,5-5 0,0 4 0,0-5 0,0 13 0,-1-5 0,0 10 0,0 0 0,-1 7 0,0 5 0,0 0 0,0 4 0,0 1 0,-1 4 0,1 0 0,0 0 0,-4 4 0,3 6 0,-7 5 0,7 4 0,-7 1 0,4 5 0,-5-4 0,0 4 0,0-5 0,0-1 0,0 1 0,0-1 0,0 7 0,0-5 0,0 4 0,0-6 0,0-4 0,0-1 0,0-5 0,0-1 0,0 1 0,0 0 0,3-15 0,3-7 0,3-16 0,3-10 0,-2 5 0,2-11 0,-1 11 0,5-4 0,-5 6 0,10-1 0,-9 1 0,7 5 0,-8 7 0,3 1 0,-5 9 0,0-3 0,-1 8 0,0 1 0,-3 8 0,3 5 0,-7 6 0,3 10 0,-4-4 0,0 10 0,0-10 0,0 10 0,0-10 0,0 4 0,5-6 0,-4 1 0,3-5 0,-4 3 0,0-8 0,0 4 0,0-6 0,0 1 0,0 0 0,0 0 0,0-1 0,0 0 0,0 1 0,0-1 0,0-3 0,0-1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7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24575,'0'-9'0,"4"1"0,1 3 0,3 2 0,11 3 0,-8 0 0,9 0 0,-11 0 0,3 0 0,-2 0 0,-1 12 0,-6 0 0,-3 11 0,0 3 0,0 0 0,-4 1 0,3-7 0,-12-2 0,6-3 0,-7 0 0,5-1 0,-5-5 0,4 0 0,-4-4 0,6-1 0,10-8 0,0 4 0,10-4 0,1 4 0,-2 0 0,7 0 0,-8 0 0,8 0 0,-8 0 0,4 0 0,-5 0 0,0 0 0,-1 0 0,1 0 0,0 4 0,-4 1 0,-1 4 0,-4 4 0,0 2 0,0 0 0,0 3 0,0-3 0,0 0 0,0-2 0,0-4 0,0 0 0,0 0 0,0 0 0,0-1 0,-4 1 0,-1 0 0,-4 0 0,0 0 0,-5 0 0,4 0 0,-4 0 0,5 0 0,1-4 0,-1 3 0,0-7 0,0 6 0,0-2 0,4 0 0,1-1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7 24575,'2'-3'0,"-8"-1"0,-13 4 0,-2 11 0,-4 9 0,3 6 0,-4 1 0,5-7 0,5-4 0,8-5 0,5 3 0,3-7 0,3 0 0,8-4 0,6 1 0,7 0 0,0 1 0,-4 2 0,3-3 0,-7 7 0,4 5 0,-9 4 0,1 4 0,-8 5 0,0 1 0,-4 6 0,0-1 0,0-5 0,-4 0 0,0-6 0,-7-4 0,2-5 0,-1-4 0,3-5 0,0 1 0,1-3 0,-5-1 0,4-3 0,-4 0 0,4 0 0,1 0 0,-1 0 0,3 0 0,2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24575,'0'19'0,"0"-6"0,0 20 0,0-7 0,0 9 0,0-4 0,0-2 0,0-1 0,0-10 0,0 1 0,0-13 0,0 1 0,6-3 0,-1-1 0,13-3 0,-9 0 0,9 0 0,-11 0 0,7 0 0,-6 0 0,-1 0 0,-4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1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24575,'-4'-3'0,"1"0"0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2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24575,'0'36'0,"0"0"0,0-1 0,0 6 0,0-5 0,0 0 0,0-7 0,0-9 0,0-1 0,0-4 0,0-4 0,0-4 0,0-4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9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77 222 24575,'-21'0'0,"4"0"0,7 0 0,-1 0 0,4 0 0,0 3 0,4 3 0,3 2 0,0 5 0,0-6 0,0 3 0,0 0 0,0-2 0,6 2 0,2-3 0,11 1 0,15-4 0,-6 3 0,16-6 0,-8 2 0,0-3 0,5 0 0,-10 0 0,3 0 0,-4 0 0,-4 0 0,2 0 0,-8-3 0,0-2 0,-1-6 0,-4 0 0,-3-4 0,-2 4 0,-3-3 0,1 2 0,-1-2 0,0-1 0,1 0 0,-4 0 0,3-4 0,-7 3 0,4-7 0,-4 2 0,0 1 0,0-3 0,0 7 0,0-2 0,-3 3 0,-9 7 0,-5 2 0,-15 6 0,5 0 0,-16 0 0,12 0 0,-10 3 0,2 6 0,3 5 0,-4 8 0,9 0 0,0 1 0,6 1 0,4-3 0,1 3 0,7 1 0,2-5 0,6-1 0,2-5 0,3 1 0,0-5 0,0 4 0,0-6 0,0 2 0,0-6 0,0-1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24575,'-17'0'0,"6"0"0,-7 0 0,7 6 0,-4 3 0,-1 9 0,4 2 0,-7 5 0,12-4 0,-8 3 0,14-4 0,-3-4 0,4 2 0,0-7 0,0 3 0,0-3 0,3-1 0,13-3 0,2-3 0,16 4 0,-4-3 0,0 7 0,3-3 0,-11 10 0,2-6 0,-11 15 0,-2-7 0,-6 8 0,-2-5 0,-3 5 0,0-3 0,0-1 0,-6-6 0,1-8 0,-9-1 0,3-3 0,-1 1 0,-1-1 0,5-3 0,-2-1 0,3-3 0,0 0 0,4 0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3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24575,'0'10'0,"0"10"0,0-3 0,0 16 0,0-7 0,0 4 0,0-1 0,0-8 0,0-2 0,0-8 0,0-1 0,8-6 0,-3-1 0,8-3 0,1 0 0,-5 0 0,9 0 0,-11 0 0,1 0 0,-5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4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24575,'41'3'0,"-8"8"0,-33 1 0,0 12 0,0-12 0,0 10 0,-7-13 0,2 14 0,-10-11 0,4 1 0,-1 0 0,1-9 0,4 7 0,4-5 0,0 5 0,3-4 0,0 3 0,0-3 0,0 3 0,0-2 0,6 3 0,7-8 0,2 4 0,9-6 0,-9 2 0,9-3 0,-4 0 0,4 0 0,-4 0 0,-1 0 0,-8 0 0,0 0 0,-5 0 0,1 0 0,0 0 0,-4 0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5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24575,'4'8'0,"-2"1"0,-2 28 0,0-2 0,0 19 0,0-1 0,0 2 0,0-1 0,0 7 0,0-6 0,0 14 0,0 1 0,0-12 0,0 8 0,0-22 0,0 16 0,0-16 0,0 8 0,0-24 0,0 1 0,0-14 0,0-4 0,0-4 0,0-4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0 238 24575,'0'-9'0,"0"0"0,0 2 0,0-2 0,0 2 0,0-6 0,0 2 0,0 0 0,0-2 0,0 2 0,0 0 0,0 2 0,0 2 0,0 0 0,0 0 0,0 0 0,6 4 0,2 0 0,10 3 0,7 0 0,5 0 0,5 0 0,1 0 0,4-5 0,3 4 0,25-3 0,-9-1 0,24 4 0,-14-8 0,8 3 0,6-5 0,-23 0 0,20 0 0,-28 6 0,10-4 0,-8 8 0,-16-3 0,1 4 0,-18 0 0,8 0 0,-17 0 0,6 0 0,-10 0 0,2 0 0,-4 0 0,1 0 0,0 0 0,-1 0 0,1 0 0,-1 0 0,0 0 0,1 0 0,-1 0 0,1 0 0,-4 2 0,0 10 0,-3 9 0,0 15 0,0 12 0,0 7 0,0 6 0,0 8 0,0 1 0,0 7 0,0 0 0,0-13 0,0 9 0,0-16 0,0 18 0,0-11 0,0-2 0,0-8 0,0-6 0,0-6 0,4-2 0,-3-5 0,3-4 0,-1-7 0,-2-1 0,2-11 0,-3 6 0,0-10 0,0 2 0,3-3 0,-2 0 0,2-1 0,-3 1 0,3 0 0,-3-1 0,3 1 0,-3-1 0,3-2 0,-2 2 0,2-3 0,-3 3 0,3 1 0,-3-1 0,0-3 0,-7 3 0,-4-5 0,-8 2 0,-1-3 0,-9 4 0,-2 1 0,-10 0 0,4 3 0,-8-3 0,2 0 0,-3 3 0,-2-7 0,6 3 0,-5 1 0,5-4 0,-1 3 0,3-4 0,-1 0 0,5 0 0,-5 0 0,6 0 0,0 0 0,4 0 0,-3 0 0,8 0 0,1 0 0,2 0 0,7 0 0,-7 0 0,7 0 0,-3 0 0,4 0 0,-4 3 0,3-2 0,-3 3 0,4-4 0,0 3 0,0-2 0,0 2 0,4 0 0,0-2 0,1 2 0,2-3 0,-2 0 0,4 0 0,-1 0 0,1 0 0,2-3 0,1-4 0,3 0 0,0-11 0,-3 5 0,2-10 0,-6 7 0,3-7 0,0-2 0,0-1 0,1-3 0,2 5 0,-3-1 0,4 1 0,0 4 0,0 4 0,0 2 0,0 7 0,0-4 0,0 5 0,0 2 0,0 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41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18 243 24575,'0'4'0,"0"2"0,0-3 0,0 4 0,0 0 0,0-7 0,0-8 0,0-8 0,0-14 0,0 0 0,-4-6 0,3 6 0,-7 0 0,7 6 0,-2 4 0,3 4 0,0 6 0,0 3 0,0 1 0,2 2 0,2 1 0,6 3 0,1 0 0,4 0 0,4 0 0,1 0 0,4 0 0,0 0 0,-4 0 0,-1 0 0,-4 0 0,0 0 0,-4 0 0,-1 0 0,-3 0 0,-1 0 0,-2 3 0,-1 4 0,-3 4 0,0 8 0,0 1 0,0 0 0,0 3 0,0-7 0,0 7 0,0-7 0,0 3 0,0-8 0,0-1 0,0-3 0,0 0 0,0-1 0,0 1 0,0 0 0,0-1 0,-3-2 0,-1-2 0,-6-2 0,-5 0 0,-1 0 0,-8 0 0,4 0 0,0 0 0,1 0 0,4 0 0,4 0 0,0 0 0,5 0 0,-1 0 0,0 0 0,1 0 0,-1 0 0,4-5 0,0 1 0,3-9 0,0 1 0,0-2 0,0 2 0,0-2 0,0 3 0,0 0 0,0-3 0,0 6 0,0-2 0,0 3 0,0 0 0,0 1 0,0-1 0,0 1 0,3 2 0,0 1 0,4 3 0,3 0 0,5 0 0,1-3 0,12 2 0,-11-2 0,7 0 0,-9 2 0,0-3 0,-4 4 0,-1 0 0,-9 0 0,-8 0 0,-5 4 0,-6 0 0,3 6 0,0 2 0,4 3 0,0-4 0,1 3 0,2-7 0,1 3 0,4-3 0,3 0 0,2-4 0,6 0 0,-1-3 0,7 0 0,-7 0 0,4 0 0,-5 0 0,1 0 0,-3-2 0,-1-2 0,-3-2 0,-3 2 0,2 4 0,-2 4 0,3 2 0,0 1 0,0 0 0,0-1 0,3 1 0,1-3 0,3-1 0,-1-3 0,1 0 0,0 0 0,0 0 0,-4-6 0,0 2 0,-3-9 0,0 5 0,0-6 0,0 3 0,0-1 0,0 2 0,0 3 0,-3 3 0,2-2 0,-2 8 0,3 2 0,0 3 0,0 2 0,0-5 0,0-1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47.81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0 202 24575,'0'-2'0,"0"-8"0,0-5 0,0-13 0,0 11 0,0-11 0,0 12 0,0-8 0,0 8 0,0-2 0,0 4 0,3 6 0,0 2 0,4 6 0,0 0 0,3 0 0,1 0 0,4 0 0,-4 0 0,3 0 0,-7 0 0,7 0 0,-6 0 0,2 0 0,-3 0 0,0 0 0,3 0 0,-3 0 0,4 0 0,-5 0 0,1 0 0,0 0 0,-1 0 0,1 0 0,-1 0 0,1 0 0,-1 0 0,0 0 0,1 0 0,-1 0 0,1 0 0,-4 3 0,0 4 0,-3 4 0,0 8 0,0-3 0,0 7 0,0-7 0,0 7 0,0-7 0,0 7 0,0-7 0,0 3 0,0-4 0,3-4 0,-2-1 0,2-3 0,-3 0 0,0-1 0,0 1 0,-3-3 0,-4-2 0,-4-2 0,-4 4 0,0-4 0,4 4 0,-3-4 0,3 0 0,-1 3 0,-2-3 0,3 3 0,-4-3 0,4 3 0,-3-2 0,6 2 0,-6 0 0,7-2 0,-3 2 0,6-5 0,1-5 0,6-1 0,1-6 0,3 3 0,0-4 0,-3 0 0,3-4 0,-6 3 0,3-7 0,-4 3 0,0-4 0,0 0 0,0 3 0,0 2 0,0 4 0,0 4 0,0 1 0,2 6 0,2 1 0,6 3 0,1 0 0,8 0 0,1 0 0,0 0 0,-1 0 0,-8 0 0,3 0 0,-6 3 0,2-2 0,-6 4 0,-1-1 0,-3 2 0,-3 1 0,-5 0 0,1-1 0,-7 2 0,6 2 0,-3-2 0,4 2 0,0-3 0,3 0 0,1-1 0,3 1 0,6-3 0,2-1 0,10-3 0,-6 0 0,6 0 0,-10 0 0,2 0 0,-3 0 0,0 0 0,-1 0 0,-2-3 0,-1-1 0,-3-6 0,0-1 0,0-1 0,0-2 0,0 3 0,0 0 0,0 0 0,0 5 0,0-1 0,-3 3 0,-1 1 0,-2 3 0,-1 0 0,0 0 0,1 3 0,-5 8 0,2 6 0,-3 12 0,-1 7 0,3-4 0,-3 8 0,5-19 0,0 3 0,4-10 0,1-3 0,0 0 0,2-5 0,0-2 0,9-1 0,3-3 0,3-7 0,1-1 0,-4-3 0,0 0 0,-4 1 0,-4-1 0,1 0 0,-4-3 0,0 2 0,0-3 0,0 1 0,0 2 0,-3 2 0,-5 3 0,1 0 0,-4 0 0,5 3 0,-1 1 0,1 3 0,2 3 0,1 0 0,3 4 0,0 3 0,0-2 0,0 2 0,7-6 0,1-1 0,3-3 0,3 0 0,-7 0 0,4 0 0,-5 0 0,-2-3 0,-7-1 0,-5 1 0,-3 0 0,-3 3 0,7 0 0,-4 0 0,4 0 0,1 0 0,-1 0 0,0 6 0,3 2 0,1 7 0,3 0 0,0 0 0,0-4 0,0-1 0,0-3 0,0 0 0,0-1 0,0 1 0,0-4 0,0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57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51 194 24575,'0'6'0,"0"4"0,0-2 0,-3 2 0,3-4 0,-3 5 0,3-4 0,0 3 0,0-3 0,0 0 0,0 0 0,0-1 0,-3-2 0,-1-7 0,-3-9 0,3-4 0,-3-7 0,6 7 0,-3-7 0,1 7 0,2-8 0,-2 8 0,0-3 0,2 4 0,-2 1 0,3 2 0,0 2 0,0 3 0,0 1 0,0-1 0,2 1 0,6-1 0,7 3 0,5-2 0,4 1 0,5 0 0,-3-2 0,8 2 0,-8 1 0,3 0 0,-5 4 0,-4 0 0,-1 0 0,-8 0 0,0 0 0,-5 0 0,1 0 0,-4 2 0,0 6 0,-3 2 0,0 5 0,0 0 0,0 0 0,0-4 0,0 3 0,0-7 0,3 7 0,1-7 0,0 7 0,2-6 0,-2 2 0,3-3 0,-1-1 0,1 1 0,-3 0 0,2-1 0,-6 1 0,6 0 0,-5-1 0,2 1 0,-9-4 0,-2 3 0,-3-2 0,-3 0 0,3-1 0,-4 0 0,0-2 0,-3 2 0,2-3 0,-7 0 0,7 0 0,-8 0 0,4 0 0,0 0 0,1 0 0,4 0 0,0 0 0,4 0 0,-3 0 0,6 0 0,-2 0 0,3 0 0,0 0 0,1 0 0,-1 0 0,3-3 0,1 0 0,6-4 0,9 4 0,0-3 0,16 1 0,-7-3 0,8-1 0,-4 1 0,-1 0 0,-4 3 0,-1-2 0,-8 7 0,-1-4 0,-3 4 0,-3-3 0,-4 0 0,-12-1 0,-4-2 0,-4 2 0,-4-8 0,8 3 0,-3 1 0,8 2 0,1 5 0,3-5 0,3 3 0,1-4 0,10 4 0,5 0 0,8 3 0,0 0 0,-1 0 0,-4 0 0,-4 0 0,-1 0 0,-3 0 0,-6 0 0,-10 0 0,-7 4 0,-8 0 0,-1 4 0,5 0 0,1-4 0,4 3 0,0-6 0,4 2 0,1 0 0,6 0 0,1 4 0,3-1 0,7-2 0,5-2 0,8-2 0,4 0 0,1 0 0,-1 0 0,-4 0 0,-1 0 0,-8 0 0,-1 0 0,-3 0 0,-1 0 0,1-3 0,-3 0 0,-1-7 0,-3 2 0,-4-6 0,-3 3 0,-9-5 0,-4 1 0,0-1 0,1 4 0,4-2 0,4 9 0,-3-5 0,6 9 0,6 0 0,7 5 0,13 3 0,-2 1 0,3-4 0,-4 3 0,0-6 0,-1 2 0,1-3 0,-4 0 0,0 0 0,-5 0 0,1 0 0,0 0 0,-1 0 0,-3 3 0,0 0 0,-3 4 0,0-1 0,0 1 0,0 0 0,0-4 0,0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1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0 248 24575,'0'-13'0,"0"-1"0,0 0 0,0-5 0,0 3 0,0-8 0,0 4 0,4 0 0,0 1 0,3 4 0,1 0 0,-1 4 0,-3-3 0,2 6 0,-3 1 0,1-3 0,2 9 0,-2-6 0,2 7 0,1 0 0,-1 0 0,1 0 0,0 0 0,-1 0 0,1 3 0,0 8 0,1 6 0,3 7 0,-2 1 0,3-1 0,-4 0 0,0 0 0,0-4 0,0-1 0,-1-4 0,0-4 0,0 0 0,-3-5 0,-1 1 0,-3-1 0,0-2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24575,'0'-14'0,"8"9"0,10-6 0,10 11 0,12 0 0,9 0 0,21 0 0,-20 0 0,5 0-706,12 0 0,3 0 706,2 0 0,2 0-966,11 0 1,0 0 965,-6 0 0,-2 0 0,6 0 0,0 0 0,-6 0 0,-1 0-574,-4 0 0,-3 0 574,-3 0 0,0 0-386,3 0 1,-2 0 385,-11 2 0,-3 1 1127,45-2-1127,-43 3 0,-5 1 0,4 0 1842,20 0-1842,-55-1 1306,-8-4-1306,-1 0 987,-3 0-987,0 0 0,-1 0 0,-2 2 0,-1-1 0,-3 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16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24575,'-3'5'0,"0"3"0,3 10 0,0 7 0,0 0 0,0 9 0,0-3 0,0 4 0,0 5 0,0 2 0,0 1 0,0 3 0,0-10 0,0 17 0,0-10 0,0 6 0,0-3 0,0-4 0,0 6 0,0 13 0,4-16 0,2 35 0,3-39 0,2 32 0,-2-23 0,-3 12 0,-2-7 0,1 5 0,-4-10 0,4 10 0,-5-11 0,0-1 0,0-7 0,0-1 0,0-3 0,0 4 0,0-11 0,0 4 0,0-9 0,0 9 0,0-9 0,0 5 0,0-6 0,0 5 0,0-8 0,0 8 0,0-14 0,0 9 0,0-4 0,0 0 0,0 3 0,0-7 0,0 7 0,0-3 0,0 0 0,0 3 0,0-3 0,0 0 0,0 4 0,0-9 0,0 9 0,0-4 0,0 4 0,0 0 0,0 5 0,0-3 0,0 2 0,4 2 0,0 11 0,5-8 0,-1 7 0,-3-16 0,2 0 0,-3-4 0,0-1 0,3 0 0,-6-3 0,6 3 0,-6 0 0,2-3 0,0 3 0,-2-5 0,2 1 0,-3-4 0,4 3 0,-3-6 0,2 2 0,-3-3 0,0-1 0,0 4 0,3-2 0,-3 6 0,3-7 0,1 7 0,-4-3 0,4 4 0,-1 0 0,-2 0 0,6 4 0,-7-4 0,7 4 0,-6 0 0,6 1 0,-2 4 0,2-4 0,2 8 0,-2-7 0,2 13 0,0-3 0,-1 4 0,-3-4 0,3-2 0,-7-5 0,6 0 0,-6-4 0,2-4 0,-3-6 0,0-3 0,0-1 0,3 1 0,-2-3 0,2-1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18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24575,'5'0'0,"10"0"0,19 0 0,8 0 0,12 0 0,1 0 0,21 0 0,2 0 0,16 0-435,-44 0 0,0 0 435,2 0 0,0 0 0,8 0 0,1 0 0,0 0 0,1 0 0,4 0 0,0 0 0,-1 0 0,1 0 0,1 0 0,-2 0 0,29 0 0,-21 0 0,-4 0 0,-7 0 0,9-6 0,0 0 0,-14 3 0,4-3 0,0 0 0,-9 6 0,44 0 0,-44 0 0,16 0 0,-6 0 0,-1 0 870,-5 0-870,-2 0 0,-7 0 0,-5 0 0,-1 4 0,-6 1 0,-8 3 0,-4-3 0,-8-2 0,-4-3 0,-3-6 0,3 4 0,11-5 0,7 7 0,17 0 0,10 0 0,-11 0 0,35 0 0,-38 0 0,31 0 0,-17 0 0,8 0 0,4 0 0,-6 0 0,6-4 0,-10 2 0,8-3 0,-16 5 0,10 0 0,-11 0 0,4 0 0,-11 0 0,5 0 0,-11 0 0,5 0 0,-5 0 0,-1 0 0,0 0 0,-5 0 0,4 0 0,-8 0 0,8 0 0,-4 0 0,6 0 0,-6 0 0,4 0 0,8 0 0,-4 0 0,3 0 0,-12 0 0,-5 0 0,-4 0 0,4-3 0,-9 2 0,4-6 0,0 6 0,-3-6 0,3 7 0,0-4 0,1 1 0,0 2 0,4-7 0,-5 7 0,6-6 0,4 6 0,-4-6 0,4 6 0,-9-3 0,4 1 0,-9 2 0,4-3 0,-4 4 0,-4 0 0,0 0 0,-5 0 0,1 0 0,-3 0 0,-1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19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24575,'13'0'0,"5"0"0,2 0 0,4 0 0,1 0 0,4 0 0,-4 4 0,4 4 0,1 5 0,-9-1 0,7 4 0,-8-4 0,-3 0 0,1 0 0,-11-6 0,3 1 0,-3 0 0,-3 0 0,-1 3 0,-3 1 0,0 4 0,-4 0 0,-4 4 0,-4 1 0,-4 4 0,-4-3 0,3 2 0,-3-7 0,8 3 0,-2-4 0,6 0 0,-3-4 0,4-1 0,0-3 0,4 0 0,-3-4 0,5 3 0,-5-2 0,2 0 0,-2-2 0,-5-2 0,-4 0 0,6 0 0,-2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2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24575,'0'20'0,"0"8"0,0 17 0,0 0 0,0 16 0,0-18 0,0 3 0,0-4 0,0 0 0,0 5 0,0-5 0,0 0 0,0-1 0,0-6 0,0 1 0,0-6 0,0-1 0,0-9 0,0-1 0,0-4 0,0-4 0,0-1 0,0-3 0,0-18 0,0-1 0,0-16 0,0-2 0,0 5 0,0-5 0,0 1 0,0 4 0,3-5 0,2 6 0,2 4 0,4 1 0,-2 4 0,1 0 0,-3 4 0,1-3 0,-2 6 0,5-3 0,-4 5 0,4-2 0,-5 2 0,1-1 0,0 0 0,-1 0 0,1 4 0,0-3 0,-1 5 0,1-5 0,0 5 0,-1-2 0,1 3 0,-1 0 0,0 0 0,-2 3 0,-1 1 0,-3 10 0,0-2 0,0 11 0,0-7 0,-4 7 0,0-7 0,-4 3 0,-3-4 0,3 0 0,-2-4 0,2 3 0,1-7 0,0 3 0,1-3 0,2 0 0,-2-3 0,2-2 0,-2-2 0,-1 0 0,1 0 0,-1 0 0,-3 0 0,2 0 0,-2 0 0,3 0 0,-3 0 0,2 0 0,-2 0 0,3-3 0,-4-1 0,4 1 0,-1-4 0,2 3 0,3 1 0,2 0 0,5 3 0,11 0 0,5 0 0,4 0 0,1 0 0,4 0 0,1 4 0,0 4 0,4 1 0,-8 7 0,8-3 0,-9 0 0,0-1 0,-6-1 0,-4-3 0,0 3 0,-4-4 0,-1-3 0,-6 2 0,-1-5 0,-3 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22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 24575,'-7'0'0,"-7"0"0,2 0 0,-12 0 0,9 0 0,-4 0 0,7 0 0,-2 0 0,7 0 0,-3 0 0,3 0 0,0 0 0,1 0 0,2 3 0,1 4 0,3 4 0,0 3 0,0 5 0,0-3 0,0 3 0,0 0 0,3-3 0,-2 3 0,2 0 0,-3-3 0,4 3 0,-3 0 0,2-3 0,-3 3 0,0 0 0,0-4 0,0 9 0,0-9 0,0 4 0,0-8 0,0 3 0,0-6 0,0 2 0,0-3 0,0-1 0,0 0 0,3 1 0,-2-1 0,2 1 0,-1-4 0,-1 3 0,2-2 0,0 0 0,-2 1 0,5-1 0,-6 2 0,6-2 0,-5 1 0,4-4 0,-4 4 0,5-4 0,-3 2 0,4-3 0,0 0 0,-1 0 0,4 0 0,2 0 0,6 0 0,-2 0 0,3 0 0,0 0 0,-3 0 0,7 0 0,-7 0 0,-1 0 0,-4 0 0,-5 0 0,1 0 0,0 0 0,-1 0 0,-2 0 0,-1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23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24575,'11'0'0,"-8"0"0,18 0 0,-9 0 0,7 0 0,-7 0 0,10 0 0,-13 0 0,9 0 0,-7 0 0,4 0 0,0 0 0,-1 0 0,-3 0 0,-5 0 0,-3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2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24575,'6'0'0,"4"0"0,2 0 0,2 0 0,5 0 0,-3 0 0,3 0 0,0 0 0,1 0 0,4 0 0,-4 0 0,4 0 0,-4 0 0,0 0 0,-1 0 0,0 0 0,-4 0 0,4 0 0,-4 3 0,4 5 0,-3 1 0,3 5 0,-4-2 0,4 3 0,-4 0 0,9 1 0,-8-1 0,7 5 0,-7-4 0,5 8 0,-2-7 0,-2 6 0,2-7 0,1 8 0,-4-8 0,5 8 0,-7-8 0,9 14 0,-6-13 0,4 9 0,-5-8 0,-1-2 0,0 3 0,-3 0 0,-1-3 0,-1 3 0,-1-4 0,1-4 0,-3 3 0,0-7 0,0 4 0,0-5 0,-4 1 0,0-9 0,-12-31 0,6 27 0,-7-16 0,14 40 0,0 1 0,3 0 0,4-3 0,-2 3 0,5-5 0,-6 1 0,6 0 0,-6 0 0,6-4 0,-6 3 0,3-3 0,-1 1 0,-2 2 0,3-6 0,-4 6 0,0-7 0,0 3 0,3 1 0,-2-4 0,2 7 0,-3-6 0,3 2 0,-2 1 0,6-3 0,-2 2 0,-1-3 0,2 1 0,-5 2 0,6-2 0,-2 3 0,-1-4 0,3 0 0,-7 0 0,7 0 0,-3 0 0,0 0 0,3 1 0,-3-1 0,1-3 0,2 2 0,-3-5 0,0 5 0,3-5 0,-3 5 0,3-2 0,1 0 0,0 3 0,0-3 0,2 3 0,-5-3 0,5 3 0,-9-6 0,2 2 0,0 0 0,-2-2 0,2 5 0,-3-5 0,-1 5 0,1-5 0,0 2 0,-1 0 0,1-3 0,0 6 0,-1-5 0,1 2 0,-1-3 0,1 0 0,-1 3 0,1-2 0,0 2 0,-1-3 0,1 0 0,-1 0 0,1 0 0,-1 0 0,1 0 0,0 0 0,-1 0 0,1 0 0,0 0 0,-1 0 0,1 0 0,3 0 0,2 0 0,2 0 0,1 0 0,0 0 0,0 0 0,-1 0 0,1 0 0,0 0 0,0 0 0,-1 0 0,5-4 0,-3 0 0,3-1 0,0-2 0,-3 3 0,7-4 0,-7-3 0,3 3 0,0-3 0,-3 3 0,7-4 0,-7 4 0,3-4 0,-4 2 0,-1 1 0,1-1 0,0-1 0,0-1 0,-1 1 0,1-3 0,3-1 0,-2-1 0,2 1 0,-3 1 0,-4 6 0,3-3 0,-7 4 0,7 0 0,-6 0 0,2 0 0,0 0 0,2-3 0,-1 2 0,-1-3 0,0 4 0,-2-3 0,3 2 0,-4-3 0,-1 4 0,1 1 0,0-1 0,-1 0 0,1 0 0,-1 1 0,1-1 0,0 0 0,-1 1 0,1-5 0,0 4 0,0-7 0,4 6 0,-3-6 0,2 2 0,1-3 0,4-6 0,-2 0 0,4-2 0,-5 4 0,-1 0 0,3 3 0,-1-7 0,-2 7 0,1-3 0,-2 7 0,-1-2 0,1 3 0,-2-4 0,-1 0 0,0 4 0,0-3 0,0 3 0,1-4 0,-1 0 0,1 0 0,-1 0 0,0 0 0,-3 0 0,3 0 0,-6 4 0,5-3 0,-2 6 0,0-6 0,2 7 0,-5-7 0,2 6 0,0-2 0,-3-4 0,6 6 0,-5-9 0,5 9 0,-5-6 0,5 7 0,-6-4 0,6 5 0,-5-1 0,2 0 0,-3 0 0,3 4 0,-2-3 0,2 5 0,-3-2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45.09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58 61 24575,'0'-6'0,"0"6"0,0 7 0,0 5 0,0 3 0,0-2 0,0-5 0,3 6 0,1-3 0,0 0 0,3 3 0,-3-6 0,3 5 0,-3-5 0,2 6 0,-2-7 0,0 7 0,2-6 0,-2 6 0,0-7 0,2 3 0,-2 1 0,3-4 0,-3 7 0,2-6 0,-3 2 0,1 0 0,2-2 0,-2 2 0,3 0 0,0-2 0,-4 2 0,0-3 0,0 0 0,-2-1 0,2 4 0,-3 1 0,0 4 0,3-1 0,1-2 0,3 1 0,0-5 0,0 6 0,0-7 0,0 4 0,-3-5 0,2 1 0,-2 0 0,-1-1 0,3 1 0,-2 3 0,3-2 0,-3 2 0,2-3 0,-2 0 0,-1-1 0,3 1 0,-2-1 0,3 1 0,-4 0 0,3 0 0,-2-1 0,0 1 0,2 0 0,-6-1 0,6-2 0,-2 2 0,0 0 0,-2 4 0,2 8 0,0-2 0,4 3 0,-1-8 0,0 3 0,0-3 0,0 0 0,0 0 0,0-1 0,0-3 0,0 4 0,0-5 0,-1 1 0,1 0 0,0-1 0,-1 1 0,1 0 0,0-1 0,-1 1 0,1 0 0,0-1 0,-1 1 0,-2 0 0,2-1 0,-2-2 0,2 2 0,1-3 0,-1 1 0,-2 2 0,2-2 0,-3-1 0,4 3 0,0-2 0,-1 0 0,1 2 0,-4-3 0,3 1 0,-2 2 0,3-3 0,-1 1 0,-2 2 0,2-5 0,-3 4 0,4-4 0,-4 5 0,3-6 0,-3 3 0,4-3 0,-1 0 0,1 3 0,-1-2 0,-2 4 0,2-4 0,-3 5 0,4-5 0,0 1 0,-4 1 0,3-2 0,-2 5 0,2-5 0,1 1 0,-1 1 0,1-2 0,0 2 0,-1-3 0,1 3 0,0-2 0,-1 2 0,1-3 0,0 0 0,-1 0 0,1 0 0,0 0 0,-1 0 0,1 3 0,0-2 0,-1 1 0,1 1 0,0-2 0,-1 2 0,1-3 0,0 0 0,-1 3 0,1-2 0,-1 1 0,1-2 0,-1 3 0,1-2 0,0 2 0,-1 0 0,1-2 0,-1 5 0,1-6 0,-1 3 0,4-3 0,5 0 0,1 0 0,3 3 0,-4 1 0,-4 0 0,3 0 0,-3-1 0,1-2 0,1 2 0,-5-3 0,6 0 0,-7 0 0,7 0 0,-6 0 0,2 0 0,-3 0 0,0 0 0,-1 0 0,1 0 0,-1 0 0,5 0 0,-4 0 0,4 0 0,-5 0 0,4 0 0,-2 0 0,6 0 0,-7 0 0,4 0 0,-1 0 0,-3 0 0,4 0 0,-5 0 0,1 0 0,0 0 0,-1 0 0,1 0 0,0 0 0,-1 0 0,1 0 0,0 0 0,-1 0 0,1-3 0,0 2 0,-1-2 0,1 3 0,0-3 0,-1 3 0,1-6 0,0 5 0,-4-5 0,3 5 0,-3-2 0,4 0 0,-4 0 0,0-4 0,-3-7 0,3 8 0,4-5 0,4 8 0,4 2 0,0-6 0,-4 4 0,3-5 0,-7 1 0,7 0 0,-6 0 0,6 0 0,-7 0 0,3 0 0,1-4 0,-4 4 0,4-4 0,-5 4 0,1-3 0,0 2 0,0 1 0,0 1 0,-1 2 0,-2-3 0,2 4 0,-2-3 0,-1 2 0,3-3 0,-2 0 0,0 1 0,2-5 0,-2 4 0,3-7 0,-3 6 0,2-6 0,-2 6 0,0-6 0,2 7 0,-2-7 0,0 6 0,2-6 0,-2 3 0,0 0 0,3 0 0,-3 1 0,-1 2 0,4-5 0,-3 5 0,0-3 0,2 1 0,-5 2 0,5-2 0,-2 0 0,0 2 0,2-6 0,-5 6 0,5-2 0,-5 3 0,5-3 0,-2 2 0,0-2 0,2 3 0,-5 0 0,5-3 0,-5 2 0,5-2 0,-2-3 0,2 4 0,1-4 0,-3 3 0,2 2 0,-6-2 0,7-1 0,-7 4 0,7-7 0,-6 2 0,2-3 0,0 1 0,-2 2 0,3-2 0,-1 3 0,-2 0 0,5-3 0,-5 3 0,5-1 0,-5-2 0,5 3 0,-5-4 0,6 1 0,-7-1 0,6 3 0,-5 2 0,5 0 0,-5 2 0,2-2 0,0 6 0,-2-2 0,5 2 0,-5-3 0,5 4 0,-3-6 0,1 4 0,2-1 0,-5-1 0,5 4 0,-6-4 0,6 3 0,-2-2 0,0 2 0,2-2 0,-3-1 0,1 0 0,2 0 0,-5 1 0,5 2 0,-6-2 0,6 2 0,-2-2 0,2-1 0,-2 1 0,1 2 0,-4-2 0,5 5 0,-6 6 0,-4 8 0,-5 9 0,-4 7 0,-3 1 0,1 11 0,1-4 0,-3 3 0,8-9 0,0 8 0,1-12 0,8 13 0,-8-15 0,7 4 0,-6-4 0,6-9 0,-2 2 0,3-10 0,0 2 0,0-3 0,0-6 0,0-6 0,0-6 0,3-8 0,2-1 0,3-4 0,3-1 0,-2 1 0,3 0 0,0-1 0,-3 1 0,2 0 0,-3 4 0,-1 4 0,1 2 0,-5 6 0,1-2 0,-4 4 0,0-1 0,3 0 0,-3 1 0,3-1 0,-3 0 0,0 0 0,0 1 0,0-1 0,-2 9 0,-6 7 0,-4 10 0,-15 18 0,11-10 0,-16 15 0,18-11 0,-8 1 0,4 2 0,2-9 0,0 0 0,0-2 0,1-7 0,2 7 0,-1-7 0,5 3 0,-1-4 0,-1-1 0,3 1 0,-3 0 0,3 0 0,1-4 0,-3 3 0,2-7 0,-3 7 0,4-6 0,-3 5 0,2-5 0,-2 2 0,3-3 0,-3 0 0,5 0 0,-5 3 0,3-2 0,-1 2 0,-3-3 0,4 0 0,1 0 0,-1-1 0,0 1 0,-3 0 0,2 0 0,-2 0 0,3 0 0,3-1 0,-2 1 0,2 0 0,-2-1 0,-1 1 0,0-1 0,1 1 0,2 0 0,-2-1 0,2 1 0,-3 0 0,4-1 0,-3-2 0,5 2 0,-5-2 0,5 2 0,-5 1 0,5-1 0,-5 1 0,2-1 0,1 1 0,-3 0 0,2 0 0,-3-1 0,0 1 0,0 3 0,0-2 0,0 6 0,0-7 0,0 7 0,-4-6 0,3 2 0,-5-3 0,5 0 0,-6 0 0,6 0 0,-2 0 0,3 0 0,0-1 0,1-2 0,2 2 0,-2-5 0,2 4 0,-2-4 0,10 2 0,2-6 0,15-2 0,-1-3 0,4-3 0,0 2 0,-4-3 0,3 0 0,-7 4 0,3-3 0,-4 3 0,-4 1 0,3-1 0,-6-2 0,6 2 0,-6-6 0,6 2 0,-2-3 0,-1 0 0,3 4 0,-6-3 0,6 2 0,-6 1 0,2 0 0,-3 5 0,0-1 0,-1 3 0,-2-2 0,2 5 0,-5-5 0,5 5 0,-6-5 0,3 3 0,0-1 0,-5 1 0,1 13 0,-9-4 0,2 11 0,-6-6 0,6 4 0,-11 0 0,7 0 0,-7 0 0,4 0 0,-4 0 0,3 0 0,-7-2 0,7-2 0,-8 0 0,4-2 0,0 2 0,-3-3 0,3-4 0,-1 0 0,2-4 0,4 3 0,1-2 0,2 2 0,-2-3 0,7 0 0,-4 0 0,5 0 0,-1 0 0,0 0 0,1 0 0,-1 0 0,0 0 0,0 0 0,1 0 0,-1 0 0,0 0 0,0 0 0,1 0 0,-1 0 0,1 0 0,-1 0 0,1 0 0,-1 0 0,1 0 0,-1 0 0,1 0 0,0 0 0,-1 0 0,1 0 0,0 0 0,-1 0 0,1 0 0,-1 0 0,1 0 0,-1 0 0,1 0 0,-1 0 0,0 0 0,0 0 0,1 0 0,-1 0 0,0 0 0,1 0 0,-1 0 0,0 0 0,0 0 0,1 0 0,-1 0 0,0 0 0,-3 0 0,2 0 0,-2 0 0,3-3 0,0 3 0,0-6 0,1 5 0,-1-2 0,3 0 0,-2 2 0,2-5 0,-3 5 0,4-5 0,-3 3 0,2-1 0,-3-2 0,1 5 0,-1-5 0,0 5 0,1-5 0,-1 3 0,1-1 0,-1-2 0,1 5 0,2-5 0,-2 6 0,3-6 0,-4 5 0,1-5 0,-1 6 0,1-6 0,0 5 0,-1-4 0,1 4 0,3-5 0,-3 5 0,2-2 0,-3 0 0,1 3 0,-1-3 0,4 0 0,-3 2 0,2-5 0,-3 5 0,3-5 0,-2 5 0,3-4 0,-4 4 0,3-5 0,-2 5 0,3-5 0,-1 3 0,-2-1 0,5-2 0,-5 5 0,2-5 0,-3 2 0,1-2 0,-1 2 0,1-2 0,2 2 0,-2-2 0,2-1 0,-3 3 0,1-2 0,2 2 0,-2 1 0,2-3 0,-3 2 0,4-3 0,-3 3 0,2-2 0,-3 3 0,0-4 0,0 0 0,1 0 0,-1 0 0,0 1 0,0 2 0,0-6 0,0 6 0,0-7 0,1 5 0,-1-1 0,0 3 0,0-2 0,0-1 0,0-1 0,0-2 0,0 3 0,1 0 0,-1 0 0,3 1 0,-2-1 0,2 0 0,-2 0 0,-1 0 0,3 1 0,-2-1 0,2 0 0,-2 0 0,-1 1 0,3-1 0,-2 0 0,2 0 0,-3 0 0,1 1 0,-1-1 0,0 0 0,1 0 0,-1 1 0,0-5 0,0 4 0,0-4 0,0 5 0,3-5 0,-2 0 0,2 0 0,-3 0 0,0 4 0,0-3 0,-3-1 0,5 0 0,-4 1 0,6 7 0,-1-3 0,-2 2 0,5-3 0,-5 0 0,2 1 0,0-1 0,-2 3 0,6-2 0,-6 2 0,5-3 0,-2 1 0,0 2 0,2-2 0,-2 2 0,3-3 0,-3 4 0,2-3 0,-2 2 0,0 0 0,3-1 0,-3 1 0,0 1 0,2-3 0,-5 5 0,5-4 0,-4 1 0,4-2 0,-2 0 0,3-1 0,-3 0 0,2 0 0,-2 1 0,3-1 0,0 1 0,-3-1 0,3 1 0,-3-1 0,0 1 0,2-1 0,-2 0 0,3 0 0,-3 4 0,3-3 0,-3 2 0,0 0 0,2-1 0,-4 1 0,4-2 0,-5-5 0,5 4 0,-5-4 0,5 5 0,-2-1 0,0 0 0,2 0 0,-2 1 0,3-1 0,-3 3 0,2-2 0,-2 3 0,3-4 0,0 6 0,0 5 0,0 3 0,0 2 0,0-2 0,0-1 0,0 1 0,0 0 0,0-1 0,0 1 0,3 0 0,1-1 0,0 1 0,2 0 0,-3-1 0,1 1 0,2-3 0,-5 2 0,5-6 0,-3 6 0,1-2 0,-1-6 0,-10-3 0,2-9 0,-5-1 0,5 4 0,-1-3 0,2 6 0,0-2 0,-2 6 0,5-2 0,-5 2 0,3-2 0,-4-1 0,0 0 0,4 1 0,0-1 0,0 3 0,2-2 0,-2 3 0,3-1 0,0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1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24575,'2'0'0,"4"0"0,11 0 0,8 0 0,6 0 0,10 0 0,7 0 0,7 0 0,14 0 0,8 0-567,18 0 567,0 0-541,-36 0 0,1 0 541,-6 0 0,-2 0 0,5 0 0,-1 0 0,-1 0 0,0 0 0,2 0 0,-1 0 0,-3 0 0,0 0 0,7 0 0,-1 0-254,36 0 254,-7 0 0,2 0 0,-25 0 0,18 0 0,-6 5 0,-5-4 0,-2 4 0,-3-5 0,-16 5 0,16-4 529,-24 7-529,10-3 1098,-22 0-1098,4 3 276,-11-7-276,-4 6 0,-5-7 0,-4 4 0,-2-4 0,6 0 0,9 0 0,1 0 0,28 0 0,-13 4 0,15 1 0,12 0 0,-25-1 0,53-4 0,-51 0 0,37 0 0,-31 0 0,12 0 0,0 0 0,-7 0 0,-1 0 0,-12 0 0,-2 0 0,-5 0 0,-4 4 0,-2-3 0,-9 5 0,-5-5 0,-1 6 0,-6-6 0,2 2 0,2-3 0,9 0 0,18 0 0,11 0 0,18 0 0,2 0 0,7 0 0,-13 0 0,10 0 0,-17 0 0,12 4 0,-8 2 0,1 4 0,-7 0 0,5-4 0,-11 2 0,5-2 0,0-1 0,-4 3 0,4-7 0,-1 4 0,-3-1 0,4-3 0,-6 3 0,-6 0 0,4-3 0,-9 3 0,15-4 0,-15 0 0,5 0 0,-9 0 0,-7 0 0,3 0 0,-5 0 0,1 0 0,-1 0 0,0 0 0,0 0 0,1 0 0,-1 0 0,-4 0 0,8 0 0,-11 0 0,11 0 0,-3 0 0,1 0 0,3 0 0,-5 0 0,1 0 0,4 0 0,-8 0 0,7 0 0,-12 0 0,3 0 0,-4 0 0,-4 0 0,-1 0 0,1 0 0,-4 0 0,6 0 0,-5 0 0,5 0 0,-5 0 0,2 0 0,-4 0 0,5 0 0,-4 0 0,4 0 0,-5 0 0,1 0 0,0 0 0,-1 0 0,-2 0 0,-1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19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 24575,'22'11'0,"-2"3"0,-10-10 0,-2 6 0,2-6 0,-3 2 0,0 1 0,-1 0 0,5-4 0,-4 0 0,7 4 0,-10-3 0,10 4 0,-13-3 0,6-1 0,-7 2 0,0 1 0,0 0 0,0-1 0,0 1 0,0 0 0,-4 3 0,0 1 0,-6 4 0,-2 0 0,-4 4 0,5-4 0,-4 4 0,3-4 0,-2 0 0,-1 0 0,3-4 0,2 3 0,3-7 0,0 4 0,3-5 0,-2-2 0,5 2 0,-7-3 0,7 7 0,-11-2 0,7 2 0,-5-3 0,3 0 0,3-3 0,1-1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1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32 166 24575,'-7'-12'0,"0"2"0,1 10 0,2 3 0,1 4 0,3 4 0,0 4 0,0 4 0,0 1 0,0 0 0,0-1 0,0-4 0,0-4 0,11 3 0,-2-6 0,15 4 0,-4-8 0,4 3 0,5-6 0,2 3 0,-1-4 0,-1 0 0,0 0 0,-3 0 0,8-4 0,-8-1 0,-2-6 0,0-2 0,-8-2 0,3 0 0,-5 0 0,1 0 0,-3 0 0,-2 0 0,-2 0 0,-4 0 0,-1 4 0,-3-3 0,0 3 0,0-1 0,0-6 0,0 6 0,0-7 0,-7 4 0,-1 0 0,-7 0 0,0 4 0,-4-1 0,-1 5 0,-4 2 0,-1 1 0,1 4 0,-5 0 0,3 0 0,-8 0 0,8 0 0,-3 0 0,5 0 0,3 4 0,-2 4 0,7 3 0,-3 9 0,3 0 0,0 4 0,0-4 0,4-1 0,4-10 0,5-3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21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24575,'0'10'0,"0"18"0,0 8 0,0 16 0,0-3 0,0-11 0,0 14 0,0-9 0,0 20 0,0-12 0,0 9 0,0-18 0,0 6 0,0-11 0,0 3 0,0-19 0,0 3 0,0-13 0,0-1 0,0-12 0,0-7 0,0-11 0,0-4 0,0-5 0,0-2 0,4 1 0,1-4 0,7 3 0,-2 1 0,5 0 0,-3 10 0,1-3 0,1 10 0,-6-5 0,6 10 0,-6-3 0,2 4 0,-3 0 0,0 4 0,-1 0 0,1 3 0,0 0 0,-1 0 0,1 0 0,-3 3 0,-2 4 0,-2 8 0,0 1 0,0 7 0,0-3 0,0 5 0,0-5 0,0 3 0,0-7 0,-3 3 0,-1-8 0,-3 3 0,-4-6 0,3 2 0,-2-3 0,3 0 0,1-4 0,8 0 0,7-3 0,5 0 0,10 0 0,-4 7 0,4-1 0,0 6 0,1-1 0,-5-2 0,3 6 0,-7-7 0,-1 3 0,-5-4 0,-3 0 0,0 0 0,-1-4 0,1 0 0,-3 0 0,-1-2 0,-3 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11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0 399 24575,'0'-10'0,"0"-5"0,0-16 0,0 9 0,5-29 0,0 22 0,8-18 0,-3 6 0,3 10 0,-4-9 0,2 19 0,-6-3 0,8 9 0,-8 7 0,5-2 0,-3 9 0,0-2 0,3 3 0,1 0 0,4 0 0,-4 0 0,7 7 0,-9 2 0,10 10 0,-8-3 0,5 7 0,0-3 0,0 5 0,-4-5 0,0 3 0,-1-7 0,-3 3 0,3-5 0,-4-3 0,0 0 0,0-1 0,-1-3 0,1 4 0,0-5 0,-3 1 0,-1 0 0,-3-1 0,0-2 0,0-1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13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24575,'0'18'0,"0"6"0,0 24 0,0-8 0,5 32 0,-4-32 0,4 24 0,-5-14 0,0 5 0,0 5 0,0-11 0,0 5 0,0-6 0,0 0 0,0-1 0,0-4 0,0 3 0,0-4 0,0 6 0,0 5 0,0-3 0,0 4 0,0-7 0,0 7 0,0 2 0,0-1 0,0 5 0,0-11 0,0 5 0,0-6 0,0-1 0,0 1 0,0-6 0,0 5 0,0-11 0,0 5 0,3-6 0,-2 6 0,3-5 0,0 10 0,-3-9 0,4 9 0,-5-4 0,0 6 0,4-1 0,-3-4 0,3 3 0,-4-9 0,0 19 0,0-16 0,0 11 0,0-16 0,0 0 0,0 1 0,0 5 0,0-5 0,0 10 0,0-9 0,0 9 0,0-9 0,0 4 0,0-6 0,0 1 0,0-1 0,4 0 0,-3-4 0,3 3 0,-1-9 0,-2 9 0,3-4 0,-1 1 0,-2 3 0,3-9 0,0 9 0,-3-3 0,7 4 0,-7-4 0,2 8 0,-3-7 0,0 9 0,0-1 0,4-3 0,-3 3 0,3-5 0,0 12 0,-3-14 0,6 6 0,-6-14 0,6-2 0,-6 2 0,6-1 0,-3 0 0,1-4 0,-2 4 0,1-9 0,-4 4 0,4 0 0,-4-3 0,0 3 0,0-4 0,0-4 0,0 3 0,0-3 0,0 0 0,0 3 0,0-6 0,0 2 0,0-3 0,0-1 0,0-2 0,0-1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2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 24575,'-63'0'0,"2"0"0,52 0 0,-4 2 0,10 2 0,3 2 0,0 9 0,0-3 0,0 11 0,0-3 0,0 10 0,0 0 0,0 0 0,3 4 0,-2-3 0,3 4 0,0 0 0,-3 0 0,3 0 0,-4-4 0,0 3 0,0-9 0,0 0 0,0-6 0,0-4 0,0-4 0,0-1 0,0-3 0,0 0 0,3-1 0,0-2 0,4-1 0,-4 0 0,3-3 0,-2 3 0,3-3 0,3 4 0,-3-4 0,7 7 0,-2-6 0,7 2 0,-4 0 0,4 1 0,0 1 0,-3 1 0,3-2 0,0 0 0,-3 3 0,-1-3 0,-1 0 0,-6 2 0,2-3 0,-3 1 0,-1 2 0,-2-5 0,-1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23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24575,'17'0'0,"-3"0"0,9 0 0,-7 0 0,7 0 0,-7 0 0,3 0 0,-7 0 0,-2 0 0,-4 0 0,1 0 0,-3 0 0,-1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27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24575,'0'5'0,"0"-3"0,0 10 0,0-5 0,0 0 0,0-1 0,0 1 0,0 0 0,0-1 0,0 0 0,0 0 0,0 1 0,0-1 0,0 1 0,0 0 0,0-1 0,0 5 0,0-4 0,0 4 0,0-1 0,0-3 0,0 7 0,3-6 0,-2 6 0,4-7 0,0 7 0,-2-3 0,4 4 0,-6 0 0,5 0 0,-5-1 0,6 1 0,-7 0 0,7-4 0,-3 3 0,-1-3 0,4 4 0,-3 0 0,3-1 0,1 1 0,0 4 0,-1-3 0,-3 3 0,3-4 0,-3-1 0,7 8 0,-3-2 0,3 3 0,-7-4 0,3-4 0,-3-4 0,3 2 0,0-1 0,-3-1 0,3 3 0,-3-3 0,3 0 0,0 3 0,0-3 0,0 4 0,0-4 0,1 3 0,-1-3 0,0 0 0,0 3 0,0-3 0,0 0 0,0-1 0,0 1 0,-3-4 0,3 7 0,-4-6 0,1 2 0,2-3 0,-2-1 0,0 1 0,2 3 0,-2-2 0,0 2 0,5 0 0,-8-3 0,8 3 0,-5-4 0,0 1 0,1 0 0,-1-1 0,3 5 0,-3-4 0,2 3 0,-2-3 0,3 0 0,-1-1 0,1 1 0,0 0 0,-1 0 0,-2-1 0,2 1 0,-2 0 0,2-1 0,1 1 0,0 0 0,-1-1 0,1 1 0,0 0 0,-1-1 0,-2 1 0,2 0 0,-2-1 0,2-2 0,1 2 0,0-2 0,-4 2 0,3 1 0,1 0 0,0-1 0,3-2 0,-3 2 0,-1-2 0,1-1 0,0 3 0,-1-2 0,1 0 0,0-1 0,-1 0 0,1-3 0,-1 3 0,1-3 0,-1 3 0,1-2 0,0 2 0,-1-3 0,1 0 0,0 0 0,-1 0 0,1 0 0,0 0 0,-1 0 0,5 0 0,-4 0 0,3 0 0,-3 0 0,0 0 0,-1 0 0,1 0 0,0 0 0,0 0 0,-1 0 0,1 0 0,0 0 0,-1 0 0,1-3 0,0 2 0,-1-5 0,1 2 0,-1-2 0,1-1 0,0 0 0,-1 0 0,1 1 0,0-1 0,-1 0 0,1 0 0,3-3 0,-2 2 0,2-2 0,-3 3 0,3 0 0,-2 0 0,2 3 0,-3-2 0,-1 2 0,1-2 0,3-1 0,-2 3 0,2-3 0,-3 4 0,2-7 0,-1 2 0,1-1 0,-2 2 0,0-3 0,0 2 0,0-6 0,3 3 0,-2-4 0,6 0 0,-5 0 0,5-4 0,-6 3 0,7-3 0,-7 0 0,7 3 0,-7-3 0,2 8 0,-2-3 0,2 3 0,-2-1 0,2-2 0,-3 7 0,0-4 0,0 1 0,0 2 0,0-6 0,0 3 0,0 0 0,1-3 0,-1 3 0,0-4 0,0 0 0,1 0 0,-4 0 0,3-4 0,-3 3 0,4-7 0,3-4 0,-3 5 0,4-8 0,-5 15 0,1-5 0,0 1 0,-1 4 0,1-5 0,-1 6 0,0-1 0,-2 0 0,1 4 0,-6 0 0,6 5 0,-5-1 0,4 1 0,-4-1 0,5 1 0,-6 0 0,3-1 0,0 1 0,1-1 0,-1 1 0,3-1 0,-5-3 0,5 5 0,-5-5 0,2 7 0,0-4 0,-3 1 0,3-4 0,0 3 0,1-6 0,3 2 0,0 0 0,1-3 0,-1 3 0,0 0 0,0-3 0,0 6 0,-3-2 0,2 6 0,-6-2 0,3 5 0,-3-2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30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5 984 24575,'0'-6'0,"0"4"0,0-11 0,0 2 0,0 4 0,0-7 0,0 2 0,-3 1 0,2-3 0,1 10 0,4-10 0,0 10 0,2-10 0,2 2 0,-3-3 0,8 1 0,-8-1 0,9 0 0,-6 0 0,6 3 0,-6 2 0,2 3 0,-3-4 0,3 4 0,-2-8 0,3 8 0,-4-4 0,3 1 0,-2 2 0,6-6 0,-7 6 0,4-6 0,-1 6 0,-2-2 0,3-1 0,-5 4 0,1-4 0,0 1 0,0 2 0,0-6 0,4 6 0,-4-2 0,4-1 0,-4 4 0,0-4 0,-1 4 0,1 1 0,0-5 0,0 4 0,0-4 0,-1 4 0,1-3 0,0 2 0,0-6 0,0 7 0,4-7 0,-4 6 0,4-2 0,-4-1 0,-1 4 0,1-4 0,0 5 0,0-1 0,-1 0 0,1 0 0,0 1 0,-1-1 0,1 0 0,0 0 0,0-3 0,-1 2 0,1-2 0,0 3 0,3-3 0,-3 3 0,3-3 0,-4 3 0,1-3 0,4 2 0,0-6 0,0 6 0,3-6 0,-3 6 0,1-3 0,1 4 0,-5 0 0,2 0 0,1 0 0,-4 0 0,7 0 0,-6 0 0,5 3 0,-5-2 0,6 2 0,-3 0 0,0-2 0,3 5 0,-6-5 0,6 2 0,-7 0 0,4-3 0,-5 7 0,1-6 0,-1 5 0,1-2 0,0 0 0,-1 2 0,1-5 0,0 5 0,3-5 0,-2 5 0,2-2 0,-3 0 0,-1 2 0,1-5 0,0 5 0,-1-2 0,4 0 0,-3 3 0,3-3 0,-3 0 0,3 2 0,-3-2 0,4 3 0,-5 0 0,1-3 0,0 2 0,-1-2 0,1 3 0,0 0 0,-1 0 0,1 0 0,0 0 0,-1-3 0,1 2 0,0-2 0,-1 3 0,1 0 0,0 0 0,-1 0 0,1 0 0,6 0 0,-4 0 0,4 0 0,-6 0 0,-1 0 0,1 0 0,3 0 0,-2 0 0,2 0 0,-3 0 0,3 0 0,-3 0 0,4 0 0,-5 0 0,1 0 0,0 0 0,-1 0 0,1 0 0,3 0 0,-2 0 0,6 0 0,-3 0 0,0 0 0,3 4 0,-3-4 0,4 7 0,-1-3 0,1 3 0,0 1 0,4-1 0,-3 1 0,7 0 0,-7-1 0,7 1 0,-1 3 0,-1-2 0,0 1 0,-6-2 0,0-1 0,-4 0 0,-1 0 0,-3 0 0,0-3 0,-1-2 0,1-2 0,-6-11 0,9 8 0,0-9 0,12 24 0,3-2 0,-4 10 0,2-4 0,-7-1 0,7 1 0,-10 3 0,5-2 0,-6 2 0,2-5 0,-2 1 0,2 0 0,-6 0 0,6-1 0,-3 1 0,1-4 0,1 3 0,-1-3 0,2 1 0,-2 2 0,2-3 0,-3 4 0,4-4 0,-4 3 0,3-2 0,-6-1 0,3 3 0,-1-6 0,-2 2 0,3 1 0,-1-3 0,-2 5 0,6-4 0,-2 5 0,-1-3 0,3 0 0,-3 3 0,1-6 0,1 6 0,-5-6 0,6 2 0,-6 1 0,2-3 0,1 2 0,-3 0 0,5 2 0,-4 3 0,5-4 0,-3 3 0,7 4 0,-2-5 0,2 8 0,-4-10 0,-2 0 0,-2 0 0,0-1 0,-2-3 0,2 4 0,-3-5 0,3 1 0,-2 0 0,2 0 0,0 0 0,-2 0 0,2 0 0,0 0 0,-2 0 0,2 0 0,-3-1 0,-1 1 0,1 0 0,0-4 0,-1 0 0,-2 0 0,-1-2 0,-3 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39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24575,'2'3'0,"3"0"0,12-3 0,3 0 0,8 0 0,2 0 0,6 0 0,17 0 0,-18 0 0,30 0 0,-8 0 0,-9 0 0,44 0 0,-34 0 0,16 0 0,12 0 0,-37 0 0,32 0 0,-19 0 0,2 0 0,4 0 0,-12 0 0,3 0 0,-9 0 0,3 0 0,-5 0 0,6 0 0,-11 0 0,10 0 0,-11 0 0,5 0 0,-5 0 0,-2 0 0,-4 0 0,-6 0 0,-1 0 0,-5 0 0,-4 0 0,-1 0 0,-7 0 0,-2 0 0,-3 0 0,-1 0 0,-2-3 0,7 2 0,7-1 0,9 2 0,9 0 0,4 0 0,2 0 0,6 0 0,-7 0 0,6 0 0,-5-5 0,6 4 0,-6-3 0,-1 4 0,-6 0 0,0 0 0,-4 0 0,-2 0 0,-5 0 0,-4 0 0,-1 0 0,-4 0 0,-4 0 0,0 0 0,-5 0 0,1 0 0,0 0 0,-1 0 0,-2-7 0,-1-1 0,5 0 0,5 1 0,19 7 0,5 0 0,10 0 0,0 0 0,1 4 0,0 2 0,-1 3 0,1 1 0,-6-1 0,5 0 0,-5 1 0,19 0 0,-16-1 0,20 1 0,-15 0 0,6 0 0,4 0 0,-11 0 0,11 0 0,-16-1 0,9 1 0,-17-5 0,5 3 0,-10-7 0,-2 3 0,-9-4 0,3 0 0,-7 0 0,-1 0 0,-1 0 0,-6 0 0,6 0 0,-7 0 0,3 0 0,-3 0 0,0 0 0,-1 0 0,1 0 0,-1 0 0,1 0 0,-1 0 0,1 0 0,0 0 0,-1 0 0,1 0 0,-1 0 0,1 0 0,-1 0 0,1 0 0,-1 0 0,1 0 0,0 0 0,-1 0 0,1 0 0,0 0 0,-1 0 0,-3-3 0,0-1 0,-3-2 0,-6-1 0,-7 3 0,-7-3 0,14 6 0,19-2 0,16 3 0,17 0 0,-9 0 0,9 0 0,-10 0 0,11 0 0,-11 0 0,11 0 0,-11 4 0,11 1 0,-11 0 0,5 3 0,-5-3 0,-1 0 0,-5 2 0,-1-2 0,-5-1 0,1 3 0,-1-6 0,-4 6 0,-1-6 0,-4 2 0,4-3 0,-3 0 0,3 0 0,-8 0 0,3 0 0,-3 0 0,0 0 0,-1 0 0,-3 0 0,-1 0 0,1 0 0,0 0 0,-1 0 0,-2 0 0,-1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24575,'5'-7'0,"0"1"0,12 6 0,-1 0 0,4 0 0,3 0 0,-2 0 0,-1 0 0,-1 0 0,-8 3 0,3 1 0,-7 3 0,1 0 0,-2 0 0,-6-1 0,6 1 0,-2 0 0,0-1 0,-2 1 0,-2-1 0,0 1 0,-3 3 0,-1 6 0,-7-1 0,-1 4 0,0-4 0,-2 4 0,5-3 0,-2-1 0,4-1 0,0-6 0,3 2 0,-2-3 0,-3-3 0,-3-1 0,2-3 0,3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1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24575,'0'2'0,"0"12"0,0 6 0,0 26 0,0-7 0,0 15 0,0-1 0,0-3 0,0-7 0,0 15 0,0-23 0,0 24 0,0-22 0,0 3 0,0-13 0,0-4 0,0-11 0,0-2 0,0-3 0,-2-6 0,1-10 0,-2-7 0,3-13 0,0-7 0,0-6 0,0-6 0,0 0 0,0 6 0,0 1 0,0 6 0,8-1 0,1 6 0,7 5 0,0 6 0,3 4 0,-4 3 0,4 4 0,0 1 0,-7 6 0,6-3 0,-6 4 0,-1 0 0,-1 0 0,-3 0 0,-1 0 0,-2 3 0,-1 5 0,-3 7 0,0 5 0,0 0 0,0 3 0,-7-2 0,-2 3 0,-8 0 0,2-4 0,-1-1 0,5-4 0,-4 0 0,7-4 0,-2-1 0,3-3 0,4 0 0,-3-4 0,2 3 0,-3-5 0,3 5 0,-1-5 0,1 5 0,-2-6 0,5 6 0,9-5 0,9 5 0,7-5 0,0 6 0,5-2 0,2 3 0,-1 4 0,-1-2 0,-4 5 0,-5-6 0,-1 2 0,-8-4 0,3 0 0,-7 0 0,4 0 0,-8 0 0,3-3 0,-5-2 0,2-2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992 1 24575,'-14'3'0,"-3"5"0,-9 15 0,-6 11 0,-4 11 0,-11 8 0,3 6 0,-10 1 0,10 0 0,-4 3 0,12-15 0,-6 15 0,-2-3 0,11-11 0,-7 11 0,17-23 0,-6 6 0,5-2 0,-2-8 0,7 1 0,2-12 0,-4 8 0,8-14 0,-7 8 0,5-12 0,2 7 0,-6-3 0,6-3 0,-7 6 0,0-2 0,4-1 0,-4 1 0,5-3 0,0-6 0,4 6 0,0-6 0,4 2 0,3-3 0,-2-1 0,6 1 0,-7 0 0,4-1 0,-1 1 0,-2 0 0,2-1 0,1 1 0,-3-1 0,5 1 0,-2-6 0,3 1 0,0-5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34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4512 24575,'0'-6'0,"0"-1"0,0-3 0,0 2 0,0-10 0,0 6 0,0-22 0,0 1 0,0-28 0,0-10 0,0-23-512,0 38 0,0-1 512,0 1 0,0-2 0,0-6 0,0-2 0,0 5 0,0 0 0,0 2 0,0 3-576,0-41 576,0 38 0,0 2 0,0-9 0,0-4 0,0-1 0,0-1 0,-3 17 0,1-1 0,0-27 0,-2-3 0,4-7 0,0-1 0,0 1 0,0 19 0,0 16 0,0 1 0,0 3-44,0 1 1,0 0 43,0-5 0,4-13 0,2 3 989,-1 12-989,0 2 603,-1 6-603,-3 1 95,8-1-95,-8 6 0,7-5 0,-7 15 0,4-3 0,-5 11 0,3 0 0,-2 7 0,3 2 0,-4 9 0,0-13 0,0-15 0,0-9 0,0-17 0,0 10 0,0-4 0,0 7 0,0 5 0,0-5 0,0 11 0,0-5 0,0 5 0,0 1 0,0-6 0,0 5 0,0-11 0,0 10 0,0-4 0,0 11 0,0-4 0,0 8 0,0-3 0,0 9 0,0-4 0,0 4 0,0 0 0,0-3 0,0 2 0,0-3 0,0 0 0,0-6 0,0 5 0,0-4 0,0 4 0,0-4 0,0 3 0,0-3 0,0 5 0,0 4 0,0-4 0,0 8 0,0-3 0,0 5 0,3-1 0,1 0 0,0-4 0,-1 3 0,0 1 0,-2 1 0,5 6 0,-5-2 0,2 3 0,-6 6 0,-1 5 0,-3 11 0,-5 5 0,0 4 0,-5 6 0,4-5 0,-3 4 0,8-9 0,-4-1 0,5-4 0,3-4 0,0-1 0,1-3 0,3-1 0,-6 1 0,5-1 0,-5 0 0,3 1 0,-1 0 0,1-1 0,0 1 0,2 0 0,-2-1 0,3 1 0,0 0 0,0-1 0,0 1 0,0-3 0,0-1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35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24575,'3'-17'0,"0"3"0,1 2 0,1 7 0,-4 2 0,5 6 0,-3 4 0,4-1 0,-1 1 0,1-4 0,0 3 0,-1-2 0,-2 3 0,2-3 0,-2 1 0,2-1 0,1 3 0,3 0 0,-2 0 0,2 0 0,0-4 0,-2 3 0,2-5 0,-3 5 0,-1-2 0,1-1 0,0 3 0,-1-2 0,1 3 0,0-1 0,-1 1 0,1 0 0,-3-1 0,2-2 0,-6 2 0,3-5 0,-3 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3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24575,'-14'0'0,"1"0"0,-6 0 0,-2 0 0,-8 0 0,8 0 0,-7 0 0,12 0 0,0 0 0,2 0 0,7 0 0,-4 0 0,2 0 0,1 0 0,2 3 0,3 0 0,3 7 0,0 1 0,0 1 0,0 1 0,0-1 0,0 2 0,0 1 0,0 0 0,0 0 0,0 4 0,0-4 0,0 9 0,0-9 0,0 8 0,0-3 0,0 5 0,0-5 0,0-1 0,0-4 0,0-1 0,0 1 0,0-4 0,0-1 0,0-3 0,0 0 0,0-1 0,0 1 0,3-4 0,0 0 0,4-3 0,-1 0 0,5 0 0,0 0 0,0 0 0,3 0 0,-3 0 0,4 0 0,0 0 0,4 0 0,-4 0 0,4 0 0,-4 0 0,0 0 0,-4 0 0,3 0 0,-9 0 0,1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3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24575,'10'0'0,"1"0"0,8 0 0,-7 0 0,10 0 0,-9 0 0,6 0 0,-5 0 0,1 0 0,0 0 0,-4 0 0,-1 0 0,-3 0 0,-4 0 0,0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7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1 941 24575,'0'-10'0,"0"-1"0,0-4 0,0 1 0,3-1 0,-2 0 0,8 0 0,-3-4 0,8 3 0,-6-7 0,6 7 0,-5-3 0,6 0 0,-4 3 0,2-7 0,1 7 0,-6-3 0,3 4 0,-4 0 0,1 0 0,-1 4 0,0-3 0,0 6 0,0-2 0,0-1 0,0 0 0,0 0 0,0-3 0,0 3 0,0-4 0,4 0 0,-3 4 0,2-3 0,-3 6 0,4-6 0,-4 6 0,4-6 0,-1 6 0,-2-2 0,6-1 0,-7 4 0,10-7 0,-5 6 0,2-2 0,-3-1 0,-1 3 0,-2-2 0,3 3 0,-5 0 0,1 0 0,-1 1 0,1-5 0,4 3 0,-3-2 0,6-1 0,-7 3 0,7-2 0,-3 3 0,1-4 0,2 2 0,-3-1 0,4 2 0,0 1 0,-1-1 0,1 1 0,-4 0 0,3-1 0,-3 1 0,4-1 0,-4 1 0,3 3 0,-6-2 0,6 2 0,-3-3 0,0 0 0,6 0 0,-5 0 0,2 0 0,-4 0 0,0 3 0,-2-2 0,2 2 0,-3-2 0,-1 2 0,1-2 0,3 5 0,-2-5 0,2 2 0,-3 1 0,0-4 0,-1 7 0,1-3 0,0 3 0,3 0 0,-3 0 0,4 0 0,-1-4 0,-2 4 0,5-4 0,-1 4 0,-1 0 0,3 0 0,-3 0 0,4-3 0,-1 2 0,1-2 0,4 3 0,-3 0 0,3 0 0,11 0 0,-12 0 0,16 0 0,-14 0 0,5 0 0,-5 0 0,3 0 0,-7 0 0,7 0 0,-7 0 0,2 0 0,-3 0 0,-4 0 0,3 0 0,-6 0 0,5 0 0,-5 0 0,2 0 0,-3 0 0,0 0 0,-1 0 0,1 0 0,-4-3 0,3 2 0,-2 5 0,2 1 0,5 5 0,-4-3 0,7 0 0,-6 0 0,2 0 0,0 0 0,-2 0 0,6 0 0,-3 0 0,0 0 0,3 1 0,-7-2 0,7 2 0,-6-2 0,6 2 0,-7-2 0,4 1 0,-5 0 0,1 0 0,-1-1 0,5 1 0,-4 0 0,4 0 0,-5 0 0,1-1 0,0 1 0,-1 0 0,1-1 0,0 1 0,-1 0 0,1-1 0,3 1 0,-2 0 0,2-3 0,-3 2 0,-1-2 0,1 2 0,0 1 0,-1 0 0,1-1 0,0 1 0,3 0 0,-3 0 0,7 0 0,-3 0 0,4 4 0,0-3 0,0 6 0,4-6 0,-3 3 0,3 0 0,-5-3 0,8 9 0,-6-4 0,2 1 0,-4 0 0,-3-6 0,4 6 0,-1-6 0,1 6 0,0-2 0,4-1 0,-6 3 0,5-2 0,-7 3 0,4-4 0,-4 3 0,0-2 0,0-1 0,-3 3 0,2-2 0,-2 2 0,2 1 0,-1 0 0,1-4 0,1 3 0,-4-3 0,7 4 0,-6-1 0,6 1 0,-6-4 0,3 3 0,-1-3 0,-2 4 0,10 3 0,-9-2 0,4 2 0,-5-7 0,-1-1 0,-1-3 0,1 0 0,0-1 0,-4 1 0,3-3 0,-5 2 0,2-8 0,-11-12 0,6 7 0,-6-8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5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6 222 24575,'-3'3'0,"0"4"0,3 0 0,0 4 0,0-1 0,0 1 0,0 0 0,7 3 0,-6-6 0,6 10 0,-1-6 0,-4 3 0,8 3 0,-9-6 0,6 7 0,-6 0 0,5-3 0,-1 7 0,2-7 0,-2 7 0,1-7 0,-2 3 0,3-4 0,1 0 0,-1-1 0,1 1 0,-1 0 0,0-1 0,0-2 0,1 1 0,-1-1 0,0 2 0,0 1 0,1 0 0,-1-4 0,0 3 0,0-3 0,1 4 0,-1-4 0,0 3 0,3-6 0,-1 6 0,1-6 0,-3 2 0,-1-3 0,1-1 0,0 1 0,3 0 0,-2 0 0,2-1 0,-4 1 0,1 0 0,0 0 0,0-1 0,-1 1 0,4 0 0,-2 0 0,6 0 0,-7 0 0,7 0 0,-3 0 0,1 0 0,1-3 0,-1 2 0,2-2 0,-3 0 0,3 3 0,4 0 0,-2-2 0,2 5 0,-4-6 0,-3 0 0,4 2 0,-1-5 0,1 5 0,0-1 0,-4-1 0,3-1 0,-3-3 0,4 0 0,-1 3 0,1-2 0,0 2 0,0-3 0,-1 0 0,-2 0 0,1 0 0,-1 0 0,2 0 0,1 0 0,0 0 0,0 0 0,0 0 0,-1 0 0,1 0 0,0 0 0,0 0 0,-1 0 0,1 0 0,-4-3 0,7-1 0,1-7 0,2 3 0,4-3 0,-9 0 0,8 2 0,-9-2 0,4 0 0,0-1 0,-3 0 0,3-3 0,-4 4 0,0-4 0,0-4 0,0 3 0,1-7 0,-1 3 0,1 0 0,-4-8 0,3 6 0,-5-12 0,6 4 0,-7-1 0,4-3 0,-5 8 0,0-7 0,1 7 0,-1-7 0,0 7 0,1-3 0,-1 5 0,0-5 0,0 3 0,1-3 0,-2 9 0,4-10 0,-2 13 0,-2-9 0,0 11 0,-6 1 0,5-1 0,-5 3 0,5-1 0,-5 5 0,2-2 0,0 3 0,-2-3 0,5 2 0,-5-6 0,5 3 0,-5-4 0,2 0 0,0 4 0,-2-3 0,2 6 0,-3-2 0,0 3 0,0 1 0,3 2 0,-3 1 0,3 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58.9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194 965 24575,'0'-28'0,"0"-4"0,0 1 0,0-4 0,0-12 0,0 3 0,0-10 0,0 6 0,0-6 0,0 10 0,0-8 0,0 10 0,0 0 0,0-5 0,0 10 0,0 1 0,0 2 0,0 9 0,0-5 0,0 6 0,0 4 0,0 1 0,0 7 0,0-2 0,0 3 0,0 0 0,0-3 0,0 2 0,0-2 0,0 2 0,0-2 0,0 7 0,3-4 0,-2 5 0,-1 5 0,-4 8 0,-2 5 0,-2 10 0,0-7 0,0 4 0,1-4 0,-1 4 0,1-3 0,-1 3 0,0 0 0,-3-3 0,2 7 0,-6-3 0,7 0 0,-4 3 0,4-7 0,1 3 0,-1-4 0,1-4 0,0-1 0,3-3 0,-2 0 0,5-1 0,-5 1 0,3 0 0,-4-1 0,4 0 0,0-2 0,3-2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00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24575,'14'0'0,"-2"0"0,-5 3 0,3-3 0,-2 6 0,6 2 0,-7-1 0,7 4 0,-3-7 0,1 5 0,2-4 0,-7 5 0,4-3 0,-5 0 0,1 0 0,0-1 0,-1 1 0,1-3 0,0 2 0,-1-6 0,1 6 0,0-5 0,-1 5 0,1-2 0,0-1 0,-1 3 0,1-5 0,0 5 0,-1-5 0,-2 4 0,2-4 0,-3 2 0,1 0 0,2-2 0,-6 4 0,6-4 0,-5 2 0,2-3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03.4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1327 24575,'17'-8'0,"8"-6"0,1-4 0,11-9 0,-7 8 0,2-3 0,3 0 0,-9 4 0,11-9 0,-11 9 0,4-4 0,-5 6 0,0-5 0,-1 4 0,-3-3 0,3 0 0,-4 3 0,1-7 0,3 6 0,-7-5 0,6 6 0,-6-2 0,6 2 0,-7 3 0,3-2 0,-5 1 0,5 3 0,-3-2 0,7 2 0,-3-4 0,5 0 0,-1-1 0,-4 2 0,4-6 0,-3 4 0,5-8 0,-1 3 0,2-5 0,-6 2 0,4 3 0,-8-1 0,2 6 0,1-7 0,-4 8 0,4-4 0,-8 5 0,1 4 0,-1-3 0,3 2 0,-1 0 0,-2-2 0,2 3 0,-3-1 0,4-2 0,0 3 0,0-1 0,-1-2 0,1 2 0,0-2 0,4 2 0,-3-2 0,3 2 0,0-4 0,1 0 0,4 0 0,-3-4 0,2 3 0,-2-3 0,4-1 0,-4 4 0,-1-3 0,-6 5 0,1 4 0,0 0 0,-4 4 0,-1 0 0,-3 0 0,2 0 0,-1 1 0,1 2 0,-5-2 0,2 5 0,-2-5 0,2 5 0,-2-4 0,-1 4 0,-3-2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04.7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24575,'20'0'0,"3"0"0,-7 0 0,7 0 0,-3 0 0,4 0 0,-4 0 0,3 0 0,2 0 0,-3 0 0,11 0 0,-20 0 0,14 0 0,-18 0 0,9 0 0,-10 0 0,2 0 0,-3 0 0,-1 0 0,1 0 0,-1 0 0,1 0 0,-1 3 0,1-2 0,0 5 0,-1-3 0,1 1 0,0 2 0,-1-2 0,1-1 0,-4 3 0,0-3 0,-3 8 0,0 4 0,0 5 0,0 4 0,0 5 0,0 1 0,0 5 0,0 1 0,0-1 0,0-5 0,0-1 0,0-5 0,0-4 0,0-1 0,0-4 0,0 0 0,0 0 0,0-4 0,0-1 0,0-3 0,0-1 0,0 1 0,0 0 0,0-1 0,0-2 0,0-2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4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25 24575,'0'-18'0,"0"12"0,0 30 0,0 16 0,0 30 0,0-17 0,0 3 0,0 2 0,0 4-1407,0 22 1,0 7 1406,0-21 0,0 3 0,0-3 0,0 12 0,0 1 0,0-2 0,0 6 0,0-5 0,0 7 0,0-1 0,0-14 0,0 2 0,0 0 0,0-4 0,0-2 0,0-1 0,0 22 0,0-3-729,0-5 1,0-2 728,0-8 0,0-5-402,0 26 402,0-40 0,0-2 0,0 21-66,0 7 66,0-4 2507,0-21-2507,0-7 1639,0-12-1639,0-11 506,0-6-506,0-8 86,0-1-86,-6-6 0,-1-1 0,-8 7 0,3 4 0,0 15 0,0 2 0,6 4 0,-6 0 0,11-4 0,-7 3 0,7-9 0,-3 4 0,4-4 0,0-5 0,0-5 0,3-1 0,9-6 0,9 0 0,10-5 0,4-3 0,1 0 0,4 0 0,-3 0 0,-1-7 0,-2-3 0,-8-6 0,-1 0 0,-6 0 0,-5 1 0,-2 0 0,-1 1 0,-3-10 0,-1 2 0,2-12 0,-4 8 0,-1-8 0,-4 4 0,0-11 0,0-2 0,0 1 0,0-4 0,0 9 0,-9-10 0,-1 11 0,-11 3 0,3 5 0,-1 14 0,-1-1 0,0 11 0,-5 0 0,1 4 0,0 0 0,-1 0 0,1 7 0,3 6 0,-3 9 0,5 7 0,-2-2 0,8 2 0,1-5 0,4 1 0,4-1 0,0-8 0,4 2 0,0-10 0,0-3 0,0-3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0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24575,'17'3'0,"9"15"0,-8-7 0,12 18 0,-9-11 0,7 14 0,-2-5 0,3 10 0,3-8 0,-3 12 0,3-11 0,1 11 0,-5-13 0,3 4 0,-4-6 0,-1 1 0,5-5 0,-8 3 0,6-3 0,-2 5 0,1-1 0,3-3 0,-5 3 0,0-4 0,-4 8 0,4-3 0,-8 3 0,2-5 0,-7-5 0,-2-1 0,-4-4 0,0-4 0,0-1 0,0-3 0,-3 0 0,-1-4 0,-3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11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0 608 24575,'3'3'0,"1"0"0,6-6 0,5-2 0,5-6 0,5-7 0,0 1 0,2-14 0,3 12 0,-2-12 0,8 3 0,-4 4 0,5-7 0,-10 9 0,3-5 0,-8 1 0,5 0 0,-6 4 0,0-2 0,-7 8 0,2-3 0,-5 4 0,3 0 0,-5 0 0,1 4 0,-3-3 0,0 7 0,0-4 0,-1 4 0,-2 1 0,2 2 0,-5-2 0,5 6 0,-3-3 0,1 0 0,2-1 0,-2-3 0,3 1 0,3-1 0,1-1 0,4 1 0,-4-4 0,3 3 0,-2-3 0,-1 7 0,-1-2 0,-3 2 0,-1 0 0,-2-2 0,-4 5 0,-7-2 0,-4 3 0,-8 7 0,-6 3 0,-1 11 0,-16 8 0,7 0 0,-9 9 0,6-4 0,0 0 0,-8 11 0,5-14 0,-4 14 0,7-11 0,-1 0 0,6-2 0,7-10 0,5-2 0,7-5 0,2-4 0,2-1 0,3-3 0,3 0 0,-2-1 0,6 1 0,-6-4 0,2 3 0,6-8 0,3-3 0,13-6 0,3-10 0,4-1 0,7-5 0,1-1 0,5-5 0,0 3 0,1-7 0,-2 4 0,1-1 0,-4-3 0,-2 8 0,-5-3 0,-2 11 0,-4 0 0,-2 9 0,-7-2 0,-2 9 0,-3-4 0,0 8 0,-1-5 0,1 5 0,0-2 0,-1 3 0,-2-3 0,2 2 0,-3-2 0,-15 13 0,3 3 0,-26 13 0,7 5 0,-6-3 0,-3 9 0,-10 11 0,11-16 0,-15 18 0,19-22 0,-6 6 0,6-7 0,0 0 0,7-14 0,4 7 0,2-12 0,4 3 0,4-4 0,1 0 0,3 0 0,0-1 0,0 1 0,1-3 0,5-1 0,2-10 0,14-6 0,-2-3 0,12-10 0,2 0 0,0-2 0,10-9 0,-4 4 0,1-6 0,-2 6 0,1-4 0,-5 9 0,4-4 0,-6 6 0,-5 4 0,-1 2 0,-5 5 0,0 4 0,0 0 0,-4 7 0,-1-2 0,-3 5 0,-1-2 0,-2 0 0,2 2 0,-2-5 0,2 2 0,1 1 0,-4-3 0,3 5 0,-5-5 0,5 6 0,-3-3 0,1 0 0,2 2 0,-6-5 0,6 6 0,-5-6 0,5 2 0,-6 1 0,3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1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46 24575,'-6'0'0,"11"6"0,2 2 0,10 7 0,-2 0 0,0 4 0,0-3 0,1 7 0,-1-7 0,6 8 0,-5-11 0,9 11 0,-9-11 0,9 12 0,-8-4 0,7 0 0,-10 3 0,5-4 0,-7 5 0,4-1 0,0-4 0,-4-2 0,2-3 0,-6 0 0,2 0 0,-2-1 0,-1-2 0,0-2 0,0 0 0,0-2 0,0 2 0,0 0 0,-1-2 0,-2 2 0,2-3 0,-5-1 0,5 1 0,-2 0 0,2-1 0,-2 1 0,2 0 0,-2-1 0,2 1 0,-2 0 0,2-1 0,-5 1 0,5-3 0,-3 2 0,4-6 0,-4 6 0,3-5 0,-5 5 0,5-6 0,-6 6 0,6-5 0,-5 5 0,5-5 0,-2 5 0,-1-3 0,3 1 0,-2 2 0,3-5 0,-1 5 0,1-2 0,0 2 0,-1 1 0,1-3 0,0 1 0,-1-1 0,1 0 0,-4 1 0,3-4 0,-5 5 0,4-2 0,-1 2 0,3-2 0,-1 2 0,1-2 0,0 2 0,-4 1 0,3-4 0,-8 0 0,1-3 0,-5-7 0,-9 2 0,2-9 0,-11-3 0,3-4 0,-7-11 0,-4 3 0,2-8 0,-8-3 0,8-4 0,-4-1 0,5-2 0,0 3 0,0 0 0,1 2 0,4 10 0,2-4 0,5 11 0,1-1 0,4 7 0,-3 0 0,7 3 0,-7-3 0,7 8 0,-3-3 0,1 6 0,2-2 0,-6 2 0,6 1 0,-2 0 0,3 0 0,0 4 0,1-3 0,-1 2 0,0 0 0,1-2 0,-1 6 0,0-6 0,1 2 0,-1 0 0,4-2 0,-3 6 0,6-6 0,-6 5 0,5-5 0,-4 3 0,4-4 0,1 4 0,3 0 0,4 3 0,3 0 0,-5 0 0,1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2.64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285 78 24575,'0'-6'0,"0"-1"0,0 1 0,-3-5 0,2 4 0,-9-4 0,5 1 0,-9 1 0,6 2 0,-2 3 0,-1 4 0,-4 0 0,-1 0 0,-3 0 0,4 0 0,0 0 0,0 0 0,0 11 0,-1 3 0,-1 15 0,4 1 0,-4 6 0,8-1 0,-4 5 0,4-3 0,-1 4 0,5-6 0,1 0 0,4 1 0,0-6 0,0-1 0,0-4 0,0-1 0,0 0 0,0-4 0,0-1 0,0-8 0,0 3 0,3-6 0,1 2 0,3-3 0,-1-4 0,1 0 0,3-3 0,2 0 0,-1 0 0,3 0 0,-3 0 0,3 0 0,-2 0 0,1 0 0,2 0 0,-4-3 0,3-1 0,-8-2 0,1-1 0,0 0 0,0-3 0,-1 2 0,2-6 0,-1 3 0,0-4 0,1 0 0,-1 0 0,0 4 0,-3-3 0,2 7 0,-5-4 0,2 4 0,-3 1 0,0-1 0,0 0 0,0 1 0,0 0 0,-6 2 0,-2 1 0,-3 3 0,-3 0 0,3 0 0,-1 0 0,2 0 0,3 0 0,0 0 0,4-2 0,3-6 0,7 1 0,5-7 0,2 2 0,5 0 0,-3 1 0,3 4 0,-4-1 0,0 1 0,-4 3 0,3 0 0,-7 4 0,3 0 0,-3 0 0,0 0 0,-4 3 0,0 4 0,-3 4 0,0 8 0,0-3 0,0 7 0,0-7 0,0 7 0,0-7 0,0 3 0,0-4 0,0 0 0,0-4 0,0-1 0,0-3 0,0-1 0,0 1 0,0-3 0,0-1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4.26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139 15 24575,'-3'-8'0,"0"2"0,-7 6 0,-2 0 0,1 0 0,-3 0 0,3 0 0,-1 6 0,-2 3 0,6 2 0,-2 3 0,2-3 0,1 4 0,-1-1 0,4 1 0,1 0 0,3 0 0,0-1 0,0-2 0,0 1 0,0-5 0,0 6 0,0-7 0,0 3 0,0-3 0,0 0 0,0-1 0,0 1 0,3-3 0,0-1 0,4-3 0,3 0 0,-2 0 0,5 0 0,-5 0 0,6 0 0,-6 0 0,2 0 0,-4 0 0,1 0 0,0-3 0,-1 2 0,1-5 0,0 2 0,-1-3 0,-2 1 0,2-1 0,-5 0 0,5 0 0,-5 0 0,2 1 0,-3-1 0,0-3 0,0 2 0,0-2 0,0-1 0,0 4 0,0-7 0,0 6 0,0-2 0,0-1 0,0 4 0,0-4 0,0 4 0,0 1 0,0 5 0,0 8 0,3 5 0,1 5 0,3-2 0,0-4 0,1 3 0,-2-6 0,5 6 0,-4-7 0,7 4 0,-6-5 0,2 1 0,-6-3 0,-1-1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5.406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1 574 24575,'0'-5'0,"0"-11"0,0-8 0,0-10 0,0-2 0,0-6 0,0-12 0,0 5 0,0 0 0,0 3 0,0 14 0,0-8 0,0 19 0,3-3 0,2 4 0,2 8 0,0-6 0,0 10 0,0-2 0,0 3 0,-1 0 0,1 1 0,0 2 0,-1-2 0,1 5 0,-1-2 0,1 3 0,-1 0 0,1 0 0,-1 0 0,1 0 0,-1 0 0,-2 3 0,2 4 0,-2 5 0,3 2 0,1 5 0,0 1 0,0 5 0,0-1 0,0 0 0,0 1 0,0-1 0,0 0 0,0-4 0,0 3 0,0-7 0,0 7 0,-1-7 0,-3 3 0,3-4 0,-6 4 0,2-3 0,1 7 0,0-7 0,0 3 0,3-4 0,-6 0 0,5-1 0,-2 1 0,4 0 0,-1 0 0,-3 0 0,3-1 0,-3-3 0,0 0 0,2-5 0,-6 1 0,3 0 0,-3-3 0,0-2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24575,'14'0'0,"-2"0"0,16 0 0,-6 0 0,7 0 0,-9 0 0,3 0 0,-7 0 0,3 0 0,0 0 0,-3 0 0,-1 0 0,-4 0 0,-5 0 0,4 0 0,-5 0 0,2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7.169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162 33 24575,'7'-11'0,"0"2"0,-7 3 0,-6 2 0,1 1 0,-8 3 0,2 0 0,-4 0 0,-4 0 0,3 0 0,-3 0 0,4 0 0,4 0 0,-3 4 0,6-1 0,-2 4 0,6 0 0,-2 0 0,5-1 0,-2 1 0,3 0 0,0-1 0,0 1 0,0-1 0,0 1 0,0 0 0,0-1 0,0 1 0,0 0 0,3-1 0,4 1 0,1-3 0,6 3 0,-3-3 0,0 0 0,3 3 0,-6-7 0,2 7 0,0-7 0,-2 6 0,2-5 0,-3 5 0,0-5 0,-1 2 0,1 0 0,-1 0 0,-2 4 0,2-1 0,-6 1 0,3-1 0,-3 1 0,0-1 0,0 1 0,0 0 0,0-1 0,0 1 0,0 0 0,0-1 0,0 1 0,0-1 0,0 1 0,0-1 0,-3-2 0,-1 2 0,-6-6 0,-1 3 0,-4 1 0,3-4 0,-2 4 0,7-4 0,-4 0 0,5 0 0,2 3 0,-2-3 0,3 3 0,-1-3 0,1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2.58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173 14 24575,'-3'-8'0,"-4"2"0,-1 6 0,-2 0 0,0 0 0,2 3 0,-6 5 0,6-1 0,-10 7 0,9 2 0,-9 0 0,9 7 0,-6-3 0,6 4 0,1-4 0,4-1 0,-2-4 0,4 0 0,-5-4 0,7 3 0,0-6 0,0 2 0,7-3 0,1 0 0,11-3 0,1-1 0,5-3 0,4 0 0,-4 0 0,9 0 0,-8 0 0,3 4 0,-5 0 0,-4 4 0,-1 0 0,-7 3 0,-1 4 0,-3 5 0,-4 9 0,0-3 0,-4 7 0,0-7 0,0 3 0,-4-5 0,-3-4 0,-6 4 0,-2-9 0,-5 1 0,4-2 0,-7-5 0,-4 6 0,1-10 0,-5 2 0,11-7 0,1 0 0,4 0 0,4 0 0,0-3 0,4-4 0,3-1 0,1-3 0,3 5 0,0-1 0,0 0 0,0-3 0,0 2 0,7-3 0,-6 7 0,6 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3.301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0 24575,'0'6'0,"0"4"0,0 9 0,0 4 0,0-7 0,0 7 0,0-7 0,0 3 0,0-4 0,0 0 0,0-1 0,0-3 0,0 3 0,3-9 0,4 8 0,4-8 0,0 2 0,2-4 0,-5-3 0,5 0 0,-5 0 0,2 0 0,-6 0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5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24575,'91'0'0,"1"0"0,-1 0 0,1 0 0,0 0 0,-1 0 0,1 0 0,-1 0 0,1 0 0,0 0 0,9 0 0,3 0 0,0 0 0,-1 0 0,-5 0 0,-6 0 0,-10 0 0,-11 0 0,9 0 0,-15 0 0,-4 0-901,11 0 1,-3 0 900,-5 0 0,-5 0 0,17 0 582,-26 0-582,-12 0 298,-14 0-298,-9 0 0,-4-3 0,-1 2 921,-6-9-921,-1 6 0,-3-10 0,0-7 0,-4-10 0,2 10 0,-2-1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4.24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5 89 24575,'-5'-4'0,"6"1"0,6 0 0,2-1 0,-5-6 0,2 2 0,-2-2 0,0 3 0,-2 0 0,-2 1 0,0-1 0,0 0 0,0 1 0,-2 2 0,-2 2 0,-2 2 0,2 2 0,-2-1 0,5 5 0,-5-5 0,6 5 0,-3-5 0,3 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7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24575,'3'-6'0,"1"-4"0,6-1 0,-2-1 0,6-2 0,-3 3 0,4-1 0,0 2 0,0 2 0,-4 1 0,3 3 0,-7 1 0,3 3 0,1 0 0,-4 0 0,4 0 0,-5 0 0,4 3 0,-1 9 0,2 5 0,-3 7 0,0 5 0,0-3 0,5 8 0,-4-4 0,8 5 0,-7 1 0,6-1 0,-2 0 0,4 1 0,0 4 0,5-2 0,1 5 0,5-5 0,-1 0 0,1 1 0,-6-7 0,-1-2 0,-1-4 0,-5-6 0,1 0 0,-3-9 0,-6 0 0,2-4 0,-3-1 0,-1 1 0,-2-3 0,-1-1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1 24575,'-6'0'0,"-13"8"0,-5 11 0,-13 6 0,3 12 0,-4-8 0,3 14 0,-3-12 0,-2 12 0,12-19 0,-2 6 0,13-14 0,1 4 0,8-8 0,5-2 0,-4-3 0,6 0 0,-6 0 0,7-1 0,3-2 0,0-1 0,4-3 0,-1 0 0,1 0 0,0 0 0,-1 0 0,-2 3 0,-1-3 0,-3 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0 24575,'-17'7'0,"-4"6"0,-2 14 0,-4 10 0,7-4 0,-12 13 0,16-14 0,-12 16 0,14-11 0,-4 4 0,12-11 0,-2 4 0,8-8 0,0 8 0,0 8 0,0-9 0,0 19 0,8-21 0,2 10 0,13 0 0,0-3 0,6 4 0,0-3 0,-1-1 0,0-5 0,-1-2 0,-6-9 0,4-5 0,-10-3 0,4-6 0,-7 2 0,1-2 0,-5-4 0,2-1 0,-3-3 0,0 0 0,-4 0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0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1 479 24575,'0'-10'0,"0"-10"0,0-1 0,0-19 0,0 13 0,0-38 0,0 33 0,0-34 0,0 28 0,0 1 0,0-3 0,0 19 0,0-3 0,0 9 0,0 4 0,0 1 0,0 9 0,0 12 0,0 2 0,0 13 0,0-6 0,0 0 0,0 8 0,0-7 0,0 8 0,3-9 0,1 3 0,4-7 0,-1 0 0,4-2 0,-4-7 0,4 3 0,-5-6 0,1-1 0,0-3 0,-1 0 0,1 0 0,0 0 0,-1 0 0,-2-7 0,3-5 0,-7-8 0,4 0 0,-4-3 0,0 2 0,0 1 0,0 1 0,0 4 0,0 4 0,0 1 0,0-1 0,0 4 0,0-4 0,0 5 0,0-1 0,0 1 0,0 5 0,0 6 0,0 5 0,0 9 0,3-3 0,1 3 0,4 0 0,-1-3 0,1-1 0,-1-4 0,-3-5 0,1 1 0,-1 0 0,3-4 0,-1 0 0,1-3 0,0 0 0,-1 0 0,-2 0 0,-1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2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24575,'0'13'0,"0"1"0,0 5 0,0-3 0,0 12 0,0-11 0,0 7 0,0-5 0,0-7 0,0 6 0,0-11 0,3-5 0,1-11 0,3-6 0,1-8 0,0 2 0,0 1 0,0-3 0,-1 3 0,4 0 0,-2 0 0,2 6 0,-1 2 0,-2-2 0,3 6 0,-1-3 0,-2 7 0,2-2 0,-3 5 0,0-2 0,-1 3 0,1 0 0,0 0 0,-1 9 0,-2 0 0,-1 12 0,-3-1 0,0 5 0,0-1 0,0 0 0,0-4 0,0-1 0,0-4 0,0-4 0,0-1 0,0-3 0,0 0 0,0 0 0,0-6 0,0-9 0,0-3 0,3-7 0,1 3 0,3 0 0,1 0 0,-1 0 0,0 4 0,-3-3 0,2 6 0,-2-6 0,3 7 0,0-4 0,-3 5 0,1-1 0,-4 0 0,5 3 0,-2 1 0,2 3 0,0 0 0,0 0 0,0 0 0,-2 3 0,2 5 0,-5-1 0,5 7 0,-5-3 0,2 4 0,1 0 0,-4 0 0,4-1 0,-1-2 0,-3 2 0,3-7 0,-3 3 0,0-3 0,0 0 0,0-1 0,0 1 0,0-1 0,0 0 0,-3-2 0,0 2 0,-1-6 0,1 3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3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24575,'10'0'0,"-3"0"0,7 0 0,-3 3 0,0 1 0,0 6 0,-1 2 0,-2 7 0,4 1 0,0 9 0,-3-4 0,4 9 0,-2-8 0,-1 14 0,6-9 0,-9 10 0,4-10 0,-10 3 0,6-9 0,-6 4 0,3 0 0,-4-7 0,0 1 0,0-4 0,0-3 0,0 7 0,0-3 0,0 1 0,0 2 0,0-3 0,0 4 0,0 0 0,0 0 0,-4 1 0,0-6 0,-7 0 0,2 1 0,2-8 0,0 6 0,3-11 0,-3 4 0,3-5 0,-2 1 0,5 0 0,-5-4 0,6 0 0,-3-3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24575,'10'0'0,"3"0"0,-2 0 0,0 0 0,7 0 0,-9 0 0,5 0 0,-7 0 0,-4 0 0,0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4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24575,'7'0'0,"-1"0"0,4 0 0,1 0 0,1 0 0,1 0 0,-2 0 0,0 0 0,-5 0 0,-3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24575,'0'22'0,"0"3"0,0 16 0,0 7 0,0-9 0,0 12 0,0-7 0,0 5 0,0-1 0,0-8 0,0-13 0,0 1 0,0-12 0,0-1 0,0-5 0,0-6 0,0-1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104 101 24575,'-9'0'0,"-4"0"0,2 0 0,-4 0 0,0 7 0,3 5 0,1 8 0,6 0 0,-2 9 0,6-8 0,-3 13 0,4-8 0,0 3 0,0-5 0,0 0 0,0-4 0,0-1 0,0-7 0,3 1 0,9-1 0,0-3 0,11 1 0,-3-9 0,5 3 0,-1-4 0,5 0 0,-3 0 0,3 0 0,-5 0 0,0 0 0,-4 0 0,-1 0 0,0-4 0,-3 0 0,3-7 0,1-6 0,-4 1 0,4-4 0,-8 5 0,-1-4 0,-4-1 0,1-5 0,-3 1 0,-1-5 0,-4 3 0,0-8 0,-4 8 0,-4-3 0,-5 5 0,-3-1 0,0 5 0,-3 4 0,-2 2 0,-10 1 0,5 4 0,0 2 0,2 7 0,8 0 0,-3 0 0,4 0 0,4 0 0,1 0 0,3 0 0,3 0 0,1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5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38 24575,'2'3'0,"2"0"0,-3-3 0,-5 0 0,-3 0 0,-3 3 0,6 0 0,-2 4 0,2 0 0,1-1 0,0 1 0,3 0 0,0 0 0,2-4 0,2 0 0,2-3 0,1 0 0,-1-3 0,-2-1 0,-1-2 0,-3-5 0,0 4 0,0-7 0,0 6 0,0-2 0,0 3 0,0 0 0,0 0 0,0 1 0,0 2 0,0 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8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24575,'0'-6'0,"0"-4"0,3 2 0,1 1 0,2 1 0,5 5 0,-1-2 0,5 3 0,-1 0 0,-3 0 0,-1 0 0,1 0 0,-4 0 0,7 7 0,-6 1 0,3 11 0,-4-3 0,1 7 0,0-7 0,-4 7 0,0-3 0,-4 5 0,0-1 0,0 0 0,0 0 0,0 1 0,0-1 0,0 0 0,0 1 0,0-1 0,0 0 0,-4-4 0,0-1 0,-3-8 0,-1 3 0,2-6 0,-5 2 0,3-3 0,-2 0 0,3 0 0,0-4 0,1 0 0,-1 0 0,0-2 0,1 2 0,0-3 0,-1 0 0,1 0 0,2-6 0,1 2 0,0-6 0,3-1 0,-3 4 0,3-7 0,0 6 0,0-2 0,0 3 0,0 0 0,0-3 0,0 2 0,2-2 0,2 3 0,3 4 0,-1-3 0,1 5 0,0-2 0,-1 3 0,5 0 0,-4 0 0,7 0 0,-6 0 0,5 3 0,-5 1 0,3 11 0,-1-3 0,-1 7 0,1-4 0,1-1 0,-2 5 0,1-3 0,1 3 0,-3-7 0,3 1 0,-7-5 0,2 2 0,-5-3 0,-7-3 0,4-1 0,-6-3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24575,'0'19'0,"0"3"0,0 5 0,0 6 0,0 5 0,0 0 0,0 14 0,0-20 0,0 3 0,0-11 0,0-4 0,0-5 0,0-1 0,0-6 0,3-1 0,4-4 0,1-3 0,5 0 0,3-3 0,0 2 0,3-6 0,0 6 0,1-6 0,4 6 0,0-3 0,-4 4 0,-1 0 0,0 0 0,-6 0 0,5 0 0,-11 0 0,4 0 0,-5 0 0,1 0 0,-4 0 0,0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0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24575,'0'28'0,"0"-7"0,0 24 0,0-13 0,0 14 0,0-4 0,0-4 0,0 1 0,0-13 0,0-1 0,0-2 0,0-7 0,0-1 0,0-5 0,0-3 0,0 3 0,0 1 0,0 0 0,0-1 0,0-4 0,0 1 0,0 0 0,3-1 0,-2-5 0,2 2 0,-3-6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24575,'21'0'0,"10"0"0,7 0 0,9 0 0,14 0 0,-4 0 0,12 0 0,-8 0 0,8 0 0,1 0 0,7 0 0,0 0 0,8 0 0,-25 0 0,20 0 0,-28 0 0,23 0 0,-18 0 0,10 0 0,-23 0 0,8 0 0,-15 0 0,3 0 0,-9 0 0,2 0 0,-7 0 0,3 0 0,-5-4 0,1 3 0,-1-2 0,0 3 0,6 0 0,-5 0 0,0 0 0,-2 0 0,-3 0 0,0 0 0,4 0 0,-9 0 0,4 0 0,0 0 0,-3 0 0,3 0 0,-4 0 0,0 0 0,0 0 0,-1 0 0,1 0 0,-4 0 0,3 0 0,-6 0 0,9 0 0,-5 0 0,2 0 0,-4 0 0,0 0 0,-2 0 0,2 0 0,0 0 0,-2 0 0,2 0 0,0 0 0,-2 0 0,2 0 0,-3 0 0,-1 0 0,1 0 0,0 0 0,3 0 0,-2 0 0,5 0 0,-5 0 0,6 0 0,-3 0 0,0 0 0,3 0 0,-3 0 0,0 0 0,3 0 0,-6 0 0,2 0 0,-4-3 0,5 2 0,-4-2 0,4 3 0,-5 0 0,1 0 0,3 0 0,-3 0 0,3 0 0,-4 0 0,1 0 0,-1 0 0,1 0 0,-4-3 0,0 0 0,-3-4 0,0 4 0,0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3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24575,'-10'0'0,"-1"0"0,-8 0 0,3 0 0,-13 0 0,12 0 0,-11 0 0,12 0 0,-3 0 0,0 0 0,7 0 0,-11 0 0,14 0 0,-5 0 0,7 0 0,0 0 0,0 0 0,1 0 0,2 3 0,1 0 0,3 7 0,0 2 0,0 2 0,0 5 0,0-3 0,0 3 0,0 0 0,0 1 0,0 4 0,0 6 0,0-5 0,0 9 0,0-8 0,0 8 0,0-9 0,0 5 0,0-10 0,0-1 0,0 0 0,0-4 0,0 4 0,0-4 0,0-4 0,0 3 0,0-6 0,3 2 0,-2-3 0,2-1 0,-3 1 0,3 0 0,-2-1 0,5 1 0,-3-3 0,4-1 0,0 0 0,-1-3 0,4 3 0,6-3 0,0 0 0,7 0 0,-3 0 0,4 0 0,0 0 0,1 0 0,-1 0 0,0 0 0,-4 0 0,-1 0 0,-7 0 0,1 0 0,-5 0 0,2 0 0,-3 0 0,-3 0 0,-1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4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1 122 24575,'0'-7'0,"0"1"0,0-4 0,0 0 0,0-4 0,3 1 0,4 2 0,8 1 0,5 6 0,5-4 0,4 3 0,-4-3 0,4 3 0,-9-2 0,-4 7 0,-6-4 0,-3 4 0,-1 0 0,-2 0 0,-1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6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24575,'0'2'0,"0"4"0,0 4 0,0 8 0,0-10 0,0 10 0,0-6 0,0 2 0,0 5 0,0-6 0,0 9 0,0-6 0,0 9 0,0-5 0,0 3 0,0-7 0,0 3 0,0-5 0,0-2 0,3-2 0,1-4 0,0 1 0,2-3 0,-3-1 0,4-3 0,3 0 0,1 0 0,0 0 0,3-4 0,-2 0 0,2-7 0,-3 3 0,0-5 0,-4 5 0,0-2 0,-1 3 0,1 0 0,0 1 0,-4-1 0,0 0 0,-3 0 0,0 1 0,0-1 0,0 1 0,-2 3 0,-2 0 0,-2 3 0,2-3 0,1 0 0,3-4 0,0 1 0,0 0 0,3-1 0,1 3 0,3-2 0,-1 3 0,5-1 0,-4-2 0,4 5 0,-5-2 0,1 3 0,0 0 0,-1 0 0,1 0 0,0 0 0,-1 0 0,1 0 0,0 0 0,-4 7 0,0 5 0,-3 4 0,0 7 0,0-3 0,0 4 0,0 1 0,0-1 0,0-4 0,0 3 0,0-7 0,0 0 0,0-6 0,0-3 0,0-1 0,0 1 0,0-1 0,0-2 0,0-1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 24575,'-13'0'0,"-5"0"0,2 0 0,0 0 0,-2 0 0,9 0 0,-9 0 0,11 0 0,-4 0 0,4 0 0,-3 0 0,3 0 0,-1 3 0,-1 1 0,7 2 0,-4 1 0,6 0 0,0-1 0,0 1 0,0-1 0,0 1 0,0-1 0,0-2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35.8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270 190 24575,'-9'0'0,"-4"3"0,2 1 0,-1 3 0,-2 1 0,3 2 0,-4-2 0,0 6 0,1-3 0,-1 4 0,3 4 0,-2-3 0,5 7 0,-2-7 0,3 7 0,4-3 0,0 0 0,4-1 0,0-4 0,0-1 0,0 1 0,0-4 0,3-1 0,9-2 0,0-4 0,11-1 0,-3-3 0,4 0 0,0 0 0,-4 0 0,3-7 0,-2-7 0,0-2 0,-1-9 0,-5 9 0,1-7 0,-4 7 0,-1-3 0,-4 4 0,1-4 0,-1 3 0,-2-7 0,-2 3 0,-3-4 0,0 4 0,0-3 0,0 7 0,0-3 0,-7 4 0,-1 0 0,-7 3 0,0-2 0,1 9 0,-5-5 0,3 9 0,-3-2 0,0 3 0,3 0 0,-8 0 0,4 0 0,0 3 0,1 4 0,4 9 0,3 4 0,0 4 0,4 0 0,0 1 0,3-1 0,1 0 0,4 0 0,0 0 0,0 3 0,7-7 0,5-1 0,8-8 0,5-3 0,-1-4 0,-4 0 0,-1-4 0,-4 0 0,-4 0 0,-1 0 0,-3 0 0,-1 0 0,1 0 0,-3-3 0,-1-4 0,-3-9 0,0-4 0,0 0 0,0-3 0,0 3 0,0-5 0,-7 5 0,-1 1 0,-11 7 0,-1 1 0,-5 3 0,1 3 0,-1 1 0,1 4 0,0 0 0,-1 0 0,-6 14 0,13 0 0,-4 14 0,17-4 0,2 0 0,3-4 0,0 3 0,0-11 0,0 6 0,10-9 0,4 2 0,15-3 0,-4-4 0,9 0 0,-8-4 0,3 0 0,-5 0 0,0 0 0,-4-3 0,-4-1 0,-3-3 0,-5-4 0,3 0 0,-7-4 0,2 0 0,-5-4 0,3-1 0,-4-4 0,0 0 0,0 0 0,0 0 0,0 3 0,-7 2 0,2 5 0,-15-4 0,10 8 0,-11-3 0,10 12 0,-8-2 0,7 3 0,-6 0 0,6 0 0,-3 0 0,1 3 0,5 9 0,-1 5 0,9 7 0,-2-4 0,3 3 0,0-7 0,0 3 0,0-4 0,6-4 0,7 0 0,11-3 0,2-3 0,2-2 0,2-3 0,-5 0 0,0 0 0,-2-3 0,-7-5 0,3-4 0,-8 1 0,3-9 0,-9 7 0,1-9 0,-6 7 0,0 1 0,0-1 0,0-4 0,-6 3 0,-3-3 0,-6 0 0,0 6 0,0-5 0,0 10 0,0-3 0,0 7 0,0 0 0,1 4 0,-1 0 0,0 0 0,0 0 0,-4 0 0,2 11 0,2-1 0,-1 13 0,7-3 0,1 4 0,5 0 0,3-4 0,0 3 0,0-7 0,0 3 0,6-7 0,17 2 0,0-9 0,12 2 0,-10-7 0,-1 0 0,-4 0 0,-5 0 0,-1 0 0,-7 0 0,3 0 0,-3 0 0,-3-3 0,-2-4 0,-2-4 0,0-1 0,0-6 0,0 6 0,0-11 0,0 3 0,0 0 0,-7-4 0,-6 3 0,-4 1 0,-7-1 0,8 9 0,-8-3 0,4 10 0,0-5 0,1 9 0,4-2 0,0 3 0,4 0 0,1 0 0,-1 6 0,7 7 0,-7 7 0,11 4 0,-4 0 0,4 0 0,0 0 0,0-4 0,6-1 0,7-7 0,3-1 0,12-3 0,-7 0 0,4 0 0,-2-4 0,-7 0 0,3-4 0,-4 0 0,-4 0 0,2 0 0,-5 0 0,2 0 0,-3-3 0,0-1 0,-1-3 0,1-3 0,0 2 0,-3-2 0,-1 3 0,-3 1 0,0-1 0,0 0 0,0 0 0,-7 0 0,-1 0 0,-18-4 0,9 6 0,-9-2 0,11 7 0,0 0 0,1 0 0,-1 0 0,0 0 0,0 7 0,0 5 0,-1 8 0,3 4 0,2 0 0,2 1 0,5-1 0,0 0 0,4-4 0,0-1 0,0-8 0,11 0 0,2-3 0,16-4 0,-3 0 0,8-4 0,-9 0 0,5-12 0,-10 2 0,5-10 0,-9 1 0,0 2 0,-5-2 0,-4 4 0,1-10 0,-4 7 0,0-8 0,-4 7 0,0 3 0,-4-3 0,0 5 0,-7-1 0,0 0 0,-4 3 0,-4 1 0,-1 3 0,0 4 0,-3-3 0,7 6 0,-3-3 0,4 4 0,4 0 0,-3 0 0,6 0 0,-2 0 0,3 7 0,-1 5 0,1 4 0,2 7 0,2-3 0,3 4 0,0-4 0,0-1 0,0 0 0,0-7 0,11 7 0,5-8 0,4 1 0,1-1 0,-6-4 0,0 1 0,-4-4 0,-1-1 0,0-3 0,-2 0 0,2 0 0,-3 0 0,-1 0 0,1 0 0,0 0 0,-1-3 0,1-1 0,-3-6 0,-1-1 0,-3-4 0,0 0 0,0-4 0,0-1 0,0 0 0,-4-3 0,0 3 0,-8-1 0,0 2 0,1 4 0,-3 4 0,2 0 0,-2 4 0,-1 3 0,-7 0 0,6 4 0,-2 0 0,4 0 0,6 0 0,-2 0 0,6 3 0,2 8 0,2 1 0,0 12 0,0-4 0,0 4 0,0-4 0,0-1 0,0-4 0,0-1 0,3-2 0,4-2 0,4-3 0,8 1 0,1 0 0,0-4 0,-1 0 0,-4-4 0,-1 0 0,-2 0 0,-2 0 0,-3 0 0,-4-3 0,0-4 0,-3-4 0,-3-4 0,-1 4 0,-7-3 0,0 3 0,-4-4 0,1 3 0,-1 1 0,3 1 0,-2 1 0,2 2 0,1 0 0,-3 3 0,7 1 0,-4-4 0,5 7 0,-5-3 0,4 3 0,-4 0 0,5 0 0,-1 0 0,1 0 0,-1 2 0,1 6 0,-1 3 0,2 8 0,-1-4 0,5 4 0,-6 0 0,6-3 0,-2 3 0,-1-5 0,3 1 0,-2 0 0,3-4 0,0 3 0,0-7 0,0 4 0,0-5 0,3 1 0,4 0 0,4 0 0,4 0 0,0-3 0,0 0 0,-1-4 0,1 0 0,-4 0 0,3 0 0,-7 0 0,4 0 0,-5 0 0,-2-3 0,-1-4 0,-3-4 0,0-4 0,0 0 0,0 0 0,-7 0 0,2 0 0,-5 1 0,2-1 0,1 4 0,3 0 0,-2 4 0,3 4 0,-1 0 0,1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24575,'0'22'0,"0"9"0,0 17 0,0 14 0,0 16 0,0 16-697,0-38 0,0 1 697,0 0 0,0 0 0,0 6 0,0 1 0,0-3 0,0 0 0,0 3 0,0 1 0,0 5 0,0 1 0,0 0 0,0 1 0,0 0 0,0-1 0,0-3 0,0-3 0,0 27 55,0 4-55,0-30 0,0 12 0,0-3 0,0-18 0,0 4 0,0-14 0,0-5 1039,0-6-1039,0-2 300,0-3-300,0-1 0,0 4 0,0-8 0,0 3 0,0-5 0,0 0 0,0-4 0,0-1 0,0-7 0,0 2 0,0-7 0,0 3 0,0-3 0,0 0 0,0-1 0,0 1 0,0-1 0,0 5 0,0-4 0,0 7 0,0-6 0,0 2 0,0 0 0,0-2 0,0 2 0,0-4 0,0 5 0,0-4 0,0 7 0,0-6 0,0 2 0,0-3 0,3-1 0,-2 1 0,2-1 0,-3-5 0,-4-14 0,3 6 0,-3-8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8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7 24575,'-1'-4'0,"-9"1"0,-19 12 0,10-1 0,-15 14 0,15 4 0,-3 1 0,-5 10 0,8-6 0,1 1 0,1 2 0,12-4 0,-7 5 0,11-4 0,-3 3 0,4-4 0,0 1 0,0 14 0,4-11 0,15 20 0,8-10 0,7-3 0,11 3 0,-5-10 0,5 6 0,4-5 0,-11-7 0,3-5 0,-11-6 0,-5-4 0,-6-2 0,-4-3 0,-4-4 0,-1-1 0,-3-3 0,0 0 0,-4 0 0,0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9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10 150 24575,'2'0'0,"8"0"0,1 0 0,7 0 0,-10 0 0,6 0 0,-7 0 0,4 0 0,-1 0 0,-3-6 0,4 5 0,-8-8 0,0 1 0,-3-2 0,0-5 0,0 1 0,0-1 0,0 4 0,0-3 0,0 3 0,-3-1 0,0 2 0,-4 6 0,0-2 0,0 5 0,-3-2 0,2 3 0,-2 0 0,3 0 0,-3 0 0,2 0 0,-2 0 0,3 0 0,0 0 0,1 3 0,2 5 0,-3 3 0,7 4 0,-4-1 0,4 1 0,0 0 0,0 0 0,0 0 0,0-1 0,0 1 0,0 0 0,4 0 0,0-1 0,6 0 0,-3-3 0,3-1 0,-3-3 0,3 0 0,1-3 0,4-1 0,0-3 0,0 0 0,-1 0 0,5 0 0,-3 0 0,3 0 0,-4 0 0,0 0 0,-4 0 0,-1-3 0,0 2 0,-2-5 0,-1 5 0,-4-2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10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24575,'0'1'0,"0"1"0,0 19 0,0 4 0,0 0 0,3 4 0,2-4 0,-1 9 0,6-11 0,-8 16 0,8-22 0,-9 7 0,5-10 0,-2-3 0,0 3 0,-1-6 0,-3 2 0,0-4 0,0 1 0,3-1 0,0-2 0,3-1 0,-2 0 0,1-2 0,-4 5 0,5-3 0,-6 4 0,6-4 0,-5 3 0,4-5 0,-1 1 0,-1 1 0,3-2 0,-3 2 0,3-3 0,0 0 0,1 0 0,0-6 0,0-3 0,0-10 0,1 3 0,3-7 0,-2 3 0,3-5 0,0 1 0,-3-1 0,6 1 0,-6 0 0,3-1 0,-1 5 0,-3-3 0,3 7 0,-3 0 0,-4 2 0,2 7 0,-6-4 0,3 5 0,-3 2 0,0 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12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24575,'6'10'0,"1"1"0,0 4 0,0-4 0,1 7 0,-1-5 0,4 6 0,-3-5 0,3 1 0,-4 0 0,1-4 0,-1 3 0,0-3 0,-3 0 0,-1 3 0,-3-6 0,0 6 0,0-7 0,0 7 0,0-3 0,0 0 0,0 3 0,0-6 0,0 6 0,0-7 0,0 7 0,0-6 0,0 2 0,0 0 0,0-2 0,0 6 0,-3-3 0,-1 4 0,-4-1 0,1 1 0,3 0 0,-3 4 0,-1-3 0,0 3 0,-4 0 0,2-3 0,1 3 0,-2-5 0,4-2 0,0 1 0,3-5 0,-3 2 0,7-3 0,-6 0 0,2-4 0,-3 3 0,0-5 0,4 5 0,-3-2 0,2-1 0,-3 3 0,0-5 0,4 5 0,-3-5 0,5 5 0,-4-6 0,4 6 0,-4-5 0,4 2 0,-2-3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17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24575,'2'0'0,"3"0"0,20 0 0,-2 0 0,14 0 0,-12 0 0,15 0 0,-9 0 0,10 0 0,-14 0 0,-4 0 0,-4 0 0,-3 0 0,0 0 0,-3 0 0,-1 0 0,-1 0 0,-1 0 0,-4 0 0,1 0 0,0 0 0,-1 0 0,1 0 0,-4 2 0,0 2 0,-3 2 0,0 1 0,0 3 0,0 2 0,0 2 0,-3 1 0,2 0 0,-2 0 0,3 4 0,0-3 0,0 7 0,0-3 0,0 4 0,0 0 0,-4 1 0,3-1 0,-3 5 0,4-3 0,0 3 0,0-5 0,0 0 0,0 1 0,0 4 0,0 1 0,0 5 0,-4 0 0,4 1 0,-4 4 0,4 2 0,-5 5 0,4-5 0,-3 4 0,4-9 0,-4 3 0,3-4 0,-3-1 0,4 0 0,0 0 0,0 6 0,0-4 0,0 3 0,0 1 0,0-4 0,0 3 0,0-10 0,0-1 0,0-5 0,0-4 0,0 3 0,0-2 0,0-1 0,0 3 0,0-3 0,0 4 0,0 0 0,0 0 0,0 1 0,0-1 0,-3 0 0,2 7 0,-3-5 0,4 0 0,0-2 0,0-4 0,0 4 0,0 5 0,0-4 0,0 4 0,0-4 0,0-1 0,-3-4 0,2 3 0,-2-3 0,3 0 0,0 3 0,0-3 0,0 0 0,0 3 0,0-7 0,0 7 0,0-7 0,0 3 0,0-5 0,0 5 0,0-3 0,0 3 0,0 0 0,0 1 0,0 0 0,0 3 0,0-3 0,0 0 0,0-1 0,0 2 0,0-8 0,0 4 0,0-10 0,0-1 0,0 1 0,0 0 0,0-1 0,0 1 0,0 0 0,0-1 0,0 1 0,0 0 0,0-1 0,0 1 0,0 2 0,0 2 0,0 2 0,0 2 0,0-4 0,0 3 0,0-7 0,0 4 0,0-5 0,0 1 0,0 0 0,0-1 0,0 4 0,0-2 0,0 2 0,0 0 0,0-2 0,0 2 0,0-3 0,0 0 0,0-1 0,0 1 0,2-3 0,10-1 0,9-3 0,9 0 0,6 0 0,5 0 0,-5 0 0,11 0 0,-5 0 0,6 0 0,0 0 0,-1 0 0,1 0 0,-6 0 0,5 0 0,-11 0 0,5-4 0,-10 3 0,-2-3 0,0 4 0,-4 0 0,5 0 0,-10 0 0,3 0 0,-3 0 0,0 0 0,-1 0 0,-4 0 0,4 0 0,-3 0 0,3 0 0,0 0 0,-4 0 0,4 0 0,0 0 0,1 0 0,0 0 0,4 0 0,-9 0 0,9 0 0,-9 0 0,9 0 0,-8 0 0,3 0 0,-5 0 0,1 0 0,0 0 0,6 0 0,-4 0 0,0 0 0,-3 0 0,-3 0 0,0 0 0,3 0 0,-3 0 0,1 0 0,2 0 0,-7 0 0,7 0 0,-6 0 0,2 0 0,-3 0 0,-1 0 0,1 0 0,0 0 0,0-7 0,-4-5 0,1-19 0,-2 15 0,5-5 0,4 21 0,0 0 0,0 0 0,-5 0 0,1 0 0,0 0 0,-1 0 0,1 0 0,0 3 0,-4 0 0,3 4 0,-2-1 0,2-2 0,-2 2 0,2-6 0,-2 6 0,2-2 0,1 0 0,-1-2 0,1-2 0,-1 0 0,-2 3 0,1-2 0,-1 2 0,3-3 0,-1 0 0,1 3 0,0-2 0,-1 2 0,1-3 0,3 0 0,-2 0 0,2 0 0,-3 0 0,0 0 0,-1 0 0,1 0 0,3 0 0,-2 0 0,2 0 0,-3 0 0,3 0 0,-2 0 0,2 0 0,0 0 0,-2 0 0,2 0 0,-3 0 0,-1 0 0,1 0 0,0 0 0,-1 0 0,1 0 0,0-3 0,-1 2 0,1-2 0,0 3 0,-1 0 0,1 0 0,0 0 0,-1 0 0,1 0 0,0 0 0,-1 0 0,1 0 0,0-3 0,-1 2 0,1-2 0,-1 3 0,0 0 0,0 0 0,0 0 0,1 0 0,-1 0 0,1 0 0,3 0 0,2 0 0,7-4 0,-4 4 0,9-8 0,-4 7 0,4-6 0,0 3 0,1-1 0,-1 1 0,0 1 0,0 2 0,-4-3 0,-1 1 0,-4 2 0,0-2 0,-4 3 0,-1 0 0,-3 0 0,-1 0 0,1 0 0,-1 0 0,1 0 0,-1 0 0,-3-6 0,0-11 0,-3-8 0,0-16 0,0-14 0,0-16 0,0-16-387,0 37 1,0-2 386,-2 0 0,-2 0 0,1-4 0,0 0 0,-1-1 0,1 2 0,-1 2 0,2 2 0,2-1 0,0 2 0,0-44-237,0 20 237,0-7 0,0 23 0,0-10 0,0 6 0,0 12 764,0-3-764,0 17 246,0-5-246,4 10 0,0-3 0,1 4 0,3-6 0,-3 1 0,-1-1 0,4 1 0,-7 0 0,7-1 0,-7 6 0,3 0 0,-4 6 0,3 4 0,-2 4 0,2 2 0,-3 7 0,0-7 0,0 2 0,0-2 0,0 2 0,0-2 0,0-1 0,0-1 0,0-3 0,0 4 0,0 4 0,0-3 0,0 2 0,0 1 0,0-3 0,0 3 0,0-1 0,0-2 0,0 7 0,0-4 0,0 5 0,0-1 0,0 1 0,0-1 0,0 1 0,0-1 0,0 1 0,0-5 0,0 4 0,0-7 0,0 6 0,0-6 0,0 3 0,4-4 0,-3 4 0,5-3 0,-5 3 0,2-4 0,0 0 0,-2 0 0,6 0 0,-6 4 0,2 0 0,-3 5 0,3 2 0,-2-2 0,1 2 0,-2-2 0,0-3 0,0 2 0,3 0 0,19 4 0,2 3 0,22 0 0,-4-4 0,6 3 0,0-8 0,-6 4 0,5-4 0,-11 0 0,5 0 0,-6 4 0,-4-3 0,3 3 0,-13-3 0,7 4 0,-12-3 0,3 3 0,-4-4 0,-4 4 0,-1 1 0,-3 0 0,0 2 0,-1-2 0,1 3 0,-1 0 0,0 0 0,-2-3 0,-2-4 0,-2 3 0,0-3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18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24575,'2'0'0,"3"0"0,9 0 0,1 0 0,-1 0 0,10 0 0,-2 0 0,2 0 0,-11 0 0,-7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37.3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1 286 24575,'12'-4'0,"-1"1"0,3-4 0,-4 3 0,-3-2 0,3 2 0,-3 0 0,4-2 0,-5 5 0,5-9 0,0 5 0,3-5 0,1 2 0,0-3 0,0 3 0,-1-3 0,1 4 0,0-1 0,-4 1 0,3 3 0,-6-2 0,5 5 0,-5-2 0,2 0 0,1 3 0,-4-3 0,3 0 0,1 2 0,-4-5 0,7 2 0,-6 0 0,2-2 0,0 5 0,-2-2 0,6 0 0,-3 2 0,0-6 0,3 7 0,-7-6 0,7 2 0,-6 0 0,6-3 0,-7 6 0,7-5 0,-6 5 0,5-2 0,-5 0 0,2 2 0,0-2 0,-2 0 0,6 2 0,-6-2 0,2 0 0,0 2 0,-2-5 0,2 6 0,0-3 0,-2 0 0,9 2 0,-9-2 0,5 3 0,-3-3 0,1 2 0,1-3 0,2 4 0,-3 0 0,3 0 0,1-3 0,0 2 0,-4-2 0,3 3 0,-3 0 0,0 0 0,3 0 0,-3 0 0,0 0 0,3 0 0,-2 0 0,-1 0 0,3 0 0,-7 0 0,7 0 0,-6 0 0,6 0 0,-7-3 0,3 2 0,-3-2 0,0 3 0,-1 0 0,5 0 0,-1 0 0,1-3 0,2 2 0,-5-2 0,6 3 0,-7 0 0,4 0 0,-1-3 0,-2 2 0,2-2 0,-4 3 0,1 0 0,0 0 0,0 0 0,-1 0 0,1 0 0,-1 0 0,1 0 0,0 0 0,0 0 0,-1 0 0,1 0 0,0 0 0,-1 0 0,1 0 0,0 0 0,-1 0 0,1 0 0,0 0 0,-1 0 0,1 0 0,-1 0 0,1 0 0,0 0 0,-1 0 0,1 0 0,6 0 0,-4 0 0,4 0 0,-6 0 0,3 0 0,-3 0 0,4 0 0,-5 0 0,4 0 0,-2 0 0,6 0 0,-7 0 0,7 0 0,-6 0 0,6 0 0,-7 0 0,7 0 0,-6 0 0,2 0 0,-3 0 0,3 0 0,-2 0 0,2 3 0,-3-2 0,3 1 0,-3-2 0,4 0 0,-5 0 0,1 3 0,0-2 0,-1 2 0,1-3 0,2 3 0,-1-2 0,2 2 0,-4-3 0,1 3 0,-1-2 0,1 1 0,-1 1 0,1-2 0,-1 2 0,1-3 0,0 3 0,-1-3 0,0 3 0,4-3 0,1 0 0,8 0 0,-3 0 0,3 0 0,-4 4 0,-1-4 0,1 7 0,0-6 0,0 2 0,-1-3 0,-3 3 0,8-2 0,-11 2 0,10-3 0,-7 0 0,4 3 0,0-2 0,-4 2 0,3 0 0,-3 1 0,4 1 0,0 1 0,-4-5 0,3 6 0,-7-7 0,7 7 0,-6-6 0,2 5 0,0-5 0,-2 2 0,2 0 0,-3-3 0,0 6 0,-1-5 0,1 5 0,0-2 0,-1-1 0,1 3 0,0-5 0,-1 5 0,1-2 0,3-1 0,-2 3 0,2-5 0,-3 5 0,-1-5 0,1 5 0,3-6 0,-3 6 0,3-5 0,-4 5 0,1-5 0,0 5 0,0-5 0,-1 1 0,1 1 0,0 1 0,-1 0 0,1 2 0,0-6 0,-1 6 0,1-5 0,0 5 0,-1-5 0,1 5 0,-1-6 0,0 3 0,-2 0 0,-2-2 0,-2 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41.9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1 150 24575,'2'-3'0,"0"-1"0,8-3 0,0 0 0,-3 4 0,7-7 0,-6 8 0,6-8 0,-7 3 0,7 2 0,-2-5 0,-1 6 0,3-4 0,-6 5 0,5-4 0,-5 6 0,2-2 0,1-4 0,-4 5 0,3-4 0,-3 6 0,0 0 0,0 0 0,-1 0 0,1 0 0,-1 0 0,1 0 0,0 0 0,-1 0 0,1-3 0,0 2 0,3-2 0,-2 3 0,2 0 0,-3 0 0,-1 0 0,1 0 0,0 0 0,-1 0 0,1-3 0,0 2 0,-1-2 0,1 3 0,0 0 0,-1 0 0,1 0 0,0 0 0,-1 0 0,1 0 0,0 0 0,-1 0 0,1-3 0,-1 3 0,1-4 0,0 4 0,-1-3 0,1 3 0,0-3 0,-1 3 0,1 0 0,0-3 0,-1 2 0,5-2 0,-4 3 0,3 0 0,-3 0 0,0 0 0,3 0 0,-2-3 0,2 2 0,-3-2 0,-1 3 0,1 0 0,0 0 0,-1 0 0,1 0 0,0 0 0,-1 0 0,1 0 0,0 0 0,3 0 0,-2 0 0,2 0 0,0 0 0,1 0 0,3 0 0,-3 0 0,3 0 0,-7 0 0,7 0 0,-6 0 0,6 0 0,-7 0 0,7 0 0,-3 0 0,0 0 0,3 3 0,-6-2 0,6 6 0,-3-3 0,0 3 0,3 0 0,-7-3 0,4 2 0,-5-5 0,1 5 0,0-5 0,-1 2 0,-2-9 0,4 4 0,0 3 0,10 8 0,-5 6 0,9-2 0,-13-3 0,9 1 0,-7 0 0,0 0 0,3 0 0,-6-1 0,2-2 0,-2 6 0,2-6 0,-2 5 0,3-1 0,-4-1 0,0-1 0,-1-3 0,1 0 0,0 3 0,0-2 0,0 2 0,0-3 0,-1-1 0,1 1 0,0 0 0,-1-1 0,1 1 0,0-3 0,-1 2 0,1-6 0,0 6 0,-1-5 0,1 5 0,-1-5 0,1 2 0,-1-3 0,4 0 0,-3 0 0,4 3 0,-5 0 0,1 1 0,0 2 0,-1-2 0,1-1 0,0 3 0,-3-2 0,1 0 0,-1 2 0,3-3 0,-1 1 0,1 2 0,-1-3 0,1 1 0,-1 1 0,0-1 0,1-1 0,-1 3 0,1-5 0,-1 5 0,1-6 0,-4 6 0,3-5 0,-2 2 0,0 0 0,2-2 0,-3 2 0,4-3 0,-3 3 0,2-3 0,-2 3 0,2-3 0,1 3 0,0-2 0,-1 2 0,1-3 0,0 0 0,-4 3 0,3-2 0,-2 2 0,2-3 0,1 0 0,-1 3 0,0-3 0,0 3 0,1-3 0,-4 3 0,3-2 0,-2 2 0,3-3 0,-1 0 0,1 0 0,-1 0 0,1 0 0,0 0 0,-1 3 0,1-3 0,0 3 0,-1-3 0,1 0 0,0 0 0,-1 0 0,1 0 0,0 0 0,-1 0 0,1 0 0,0 0 0,-1 0 0,1 0 0,0 0 0,-1 0 0,1 0 0,0 0 0,-1 0 0,0 0 0,1 0 0,-1 0 0,0 0 0,1 3 0,-1-2 0,0 2 0,1-3 0,-1 0 0,1 0 0,-1 0 0,1 0 0,-1 0 0,1 0 0,-1 3 0,1-3 0,-1 3 0,1-3 0,-1 0 0,1 0 0,-1 0 0,1 0 0,-1 0 0,1 0 0,-1 0 0,1 0 0,-1 0 0,1 0 0,-1 0 0,1 0 0,-1 0 0,1 0 0,0 0 0,-1 0 0,1 0 0,3 0 0,-2 0 0,2 0 0,-3 0 0,-1 0 0,5 0 0,-4 0 0,3 0 0,-3 0 0,0 0 0,3-3 0,-2-1 0,2 0 0,-4-2 0,5 2 0,-4-3 0,4 0 0,-1 0 0,-3 0 0,7 0 0,-6 0 0,2 0 0,-3 3 0,3-2 0,-3 2 0,4 0 0,-5-2 0,1 2 0,0 1 0,-1-3 0,1 2 0,0 0 0,-1 1 0,1 0 0,0 2 0,-4-5 0,3 5 0,-2-2 0,-1 1 0,3 1 0,-3-2 0,4 3 0,-4-3 0,2 3 0,-4-3 0,2 3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50.9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1 233 24575,'0'-6'0,"10"-1"0,-4-11 0,9 6 0,-4-6 0,-3 10 0,6-10 0,-3 10 0,4-3 0,0 0 0,-4 3 0,7-3 0,-6 4 0,7-1 0,-4 1 0,-4-1 0,3 4 0,-6-2 0,2 6 0,0-4 0,-2 4 0,2 0 0,-3 0 0,-1 0 0,1 0 0,0 0 0,-1 0 0,1 0 0,-1 0 0,1 0 0,-1 0 0,1 0 0,-1 0 0,1 0 0,-1 0 0,1 0 0,0 0 0,-1 0 0,1 0 0,-1 0 0,1 0 0,0 0 0,-1 0 0,0 0 0,1 0 0,-1 0 0,1 0 0,-1 0 0,1 0 0,-1 0 0,1 0 0,-1 0 0,1 0 0,0 3 0,-1-2 0,1 2 0,-1 0 0,1-3 0,0 3 0,-1-3 0,1 3 0,0-2 0,-1 2 0,1 0 0,0-2 0,-1 2 0,1 0 0,0-2 0,-1 2 0,5-3 0,-4 2 0,3-1 0,-3 5 0,0-5 0,-1 5 0,5-5 0,-4 5 0,4-3 0,-5 1 0,1 2 0,0-2 0,-1 2 0,1 1 0,-1-1 0,1 1 0,0-1 0,3 1 0,-3 0 0,4 0 0,-1 0 0,-3 0 0,4 4 0,-1-4 0,-2 4 0,3-1 0,-4-2 0,0 2 0,-1-3 0,1-1 0,0 1 0,-1 0 0,-2-12 0,-1-10 0,-3 8 0,0-4 0,3 23 0,1-5 0,2 3 0,1-4 0,-3 1 0,2 0 0,-3-1 0,4 1 0,0 0 0,-4 3 0,3-2 0,-2 2 0,3-3 0,-4-1 0,3 1 0,-2 0 0,3-1 0,-4 1 0,3 0 0,-2-1 0,0 1 0,2 0 0,-3-4 0,1 3 0,2-5 0,-5 5 0,5-5 0,-6 5 0,3-9 0,0 6 0,1-6 0,2 3 0,0 0 0,1 0 0,-1 0 0,1 3 0,-1-2 0,1 2 0,-4-1 0,3-1 0,-3 2 0,4-3 0,-1 0 0,0 0 0,1 0 0,-1 0 0,1 0 0,-1 0 0,1 0 0,-1 0 0,1 0 0,0 0 0,-1 0 0,1 0 0,-1 0 0,-2 3 0,2-2 0,-3 1 0,4-2 0,-4 3 0,3-2 0,-3 2 0,4-3 0,-4 3 0,3-2 0,-3 2 0,3-3 0,1 3 0,-1-3 0,1 3 0,-1-3 0,1 0 0,-1 0 0,1 0 0,-1 0 0,1 0 0,-1 0 0,0 0 0,1 0 0,-1 0 0,1 3 0,-1-2 0,1 2 0,-1-3 0,0 0 0,-2 3 0,2-3 0,-3 3 0,4-3 0,-1 0 0,1 0 0,0 0 0,-1 0 0,1 0 0,0 0 0,-1 0 0,1 0 0,0 0 0,-1 0 0,1 0 0,3 0 0,-2 0 0,2 0 0,-3 0 0,-1 0 0,1-3 0,3 3 0,-2-6 0,2 5 0,0-5 0,-2 2 0,6-4 0,-7 2 0,4-2 0,-1 1 0,-3 1 0,4-2 0,-5 2 0,1-1 0,0 0 0,-1 0 0,1 0 0,0 1 0,0-1 0,-1 0 0,-2 0 0,2 1 0,-2-1 0,2 0 0,1 0 0,-1 1 0,1-1 0,0 3 0,-4-2 0,3 3 0,-2-4 0,3 0 0,-1 0 0,-2 0 0,2 1 0,-2 2 0,-1-2 0,3 2 0,-2 0 0,3-2 0,-4 3 0,3-4 0,-2 0 0,3 0 0,-1 0 0,1 1 0,0-1 0,-4 0 0,3 0 0,-2 4 0,0-3 0,2 5 0,-6-5 0,6 2 0,-2-3 0,3 4 0,-4-3 0,3 2 0,-2-3 0,3 0 0,-1 0 0,1 1 0,0-1 0,-1 0 0,1 1 0,0-1 0,-1 0 0,1 0 0,0 0 0,-1 4 0,4-6 0,-3 7 0,3-7 0,-3 8 0,-1-5 0,5 6 0,-4-3 0,3 0 0,-3 2 0,3-5 0,-2 5 0,2-3 0,-3 1 0,3 3 0,-2-3 0,2 0 0,0 2 0,-2-5 0,2 5 0,-3-2 0,3 3 0,-3 0 0,4 0 0,-5 0 0,1 0 0,0 0 0,-1 0 0,1 0 0,0 0 0,-1 0 0,1 0 0,0 0 0,-1 0 0,1 0 0,-1 0 0,0 0 0,1 0 0,0 0 0,-1 3 0,1 0 0,-1 1 0,1 2 0,0-2 0,-1 2 0,1 1 0,-1-3 0,1 2 0,0-3 0,0 4 0,-1-3 0,1 2 0,0-3 0,-1 4 0,1 0 0,0-1 0,-4 1 0,3 0 0,-2-1 0,3 1 0,0 3 0,-1-2 0,-2 6 0,2-7 0,-2 4 0,3-1 0,0-3 0,-3 7 0,2-3 0,-2 0 0,3 3 0,-3-6 0,2 6 0,-5-7 0,5 4 0,-5-5 0,2 1 0,0 0 0,-2-1 0,4-2 0,-4 2 0,2-3 0,-3 1 0,0-2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21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24575,'7'0'0,"7"0"0,-2 0 0,11 0 0,-3 0 0,5 0 0,4 0 0,-4 0 0,9 0 0,-8 0 0,3 0 0,-5 0 0,0 0 0,1 0 0,-5 0 0,-1 0 0,-4 0 0,3 0 0,-2 0 0,3 0 0,-4 0 0,0 0 0,0 0 0,-1 0 0,1 0 0,0 0 0,0 0 0,-1 0 0,1 0 0,0 0 0,0 0 0,4 0 0,-4 0 0,4 0 0,-7 0 0,1 0 0,-1 0 0,2 0 0,1 0 0,-4 0 0,3 0 0,-3 0 0,4 0 0,0 0 0,-4 0 0,3 0 0,-3 0 0,4 0 0,0 0 0,-1 0 0,1 0 0,-4 0 0,3 0 0,0 0 0,-2 0 0,5 0 0,-6 0 0,0 3 0,3-2 0,-6 2 0,6-3 0,-3 3 0,0-2 0,3 2 0,-6-3 0,5 0 0,-1 0 0,-1 0 0,-1 0 0,0 0 0,-2 0 0,6 4 0,-7-3 0,7 2 0,-6-3 0,6 0 0,-7 0 0,7 0 0,-6 0 0,6 0 0,-7 0 0,7 0 0,-3 0 0,4 0 0,0 0 0,-1 0 0,1 0 0,0 0 0,0 0 0,6 0 0,-4 0 0,8 0 0,-9 0 0,7 0 0,-7 0 0,7 0 0,-7 0 0,3 0 0,-4 0 0,0 0 0,0 0 0,-1 0 0,1 0 0,0 0 0,0 0 0,-1 0 0,-2 0 0,1 0 0,-5 0 0,6 0 0,-7 0 0,4 0 0,-5 0 0,5 0 0,-4 0 0,3 0 0,-3 0 0,0 0 0,-1 0 0,5 0 0,-4 0 0,7 0 0,-3 0 0,3 0 0,-3 0 0,3 0 0,-7 0 0,11-4 0,-5 3 0,6-6 0,-5 6 0,5-2 0,-6 0 0,9 2 0,-10-2 0,7 3 0,-4 0 0,0-3 0,0 2 0,-1-2 0,1 3 0,0-3 0,0 2 0,-1-6 0,1 6 0,0-2 0,-4 0 0,3 2 0,-7-2 0,7 3 0,-6 0 0,6-3 0,-7 2 0,7-2 0,-3-1 0,7 3 0,-6-2 0,5 3 0,-10 0 0,7-3 0,-6 2 0,2-2 0,-3 3 0,-1 0 0,1 0 0,0-3 0,-1 2 0,1-2 0,3 3 0,-2 0 0,2 0 0,-3 0 0,0 0 0,-1-3 0,1 2 0,0-2 0,-1 3 0,1 0 0,-1 0 0,-2 0 0,-1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9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24575,'0'17'0,"0"19"0,0 3 0,0 15 0,0-12 0,0 17 0,0-7 0,0 17 0,0-8 0,0 1 0,0 6 0,0-4 0,0-8 0,0 10 0,0-15 0,0 18 0,0-14 0,0 5 0,0-16 0,0 15 0,0-21 0,0 15 0,0-21 0,0 7 0,4-8 0,1 4 0,3 0 0,-3-4 0,-1 3 0,0-4 0,-3 11 0,3-4 0,-4 9 0,0-9 0,0 4 0,0-6 0,0 0 0,0-5 0,0-1 0,0-9 0,4 4 0,-3-12 0,5 6 0,-5 0 0,5-5 0,-5 7 0,2-9 0,-3 4 0,0-1 0,0 1 0,0-4 0,0-1 0,0-4 0,0 1 0,-3-1 0,-4 1 0,-4 3 0,-4 2 0,-5 8 0,4-4 0,-5 8 0,6-4 0,-2 4 0,5-4 0,0 4 0,5-9 0,2 8 0,2-7 0,3 3 0,0-4 0,0 4 0,0-3 0,0 3 0,0-5 0,0 1 0,0 0 0,0-4 0,3 3 0,1-7 0,3 4 0,0-5 0,-1 1 0,1 0 0,3 0 0,-2-4 0,6 1 0,-7-4 0,7 0 0,-6 0 0,6 0 0,-7 0 0,4 0 0,-5 0 0,1 0 0,0 0 0,-1 0 0,1 0 0,0 0 0,3-4 0,-2-3 0,2-1 0,-3-2 0,0-1 0,-3 4 0,-1-7 0,-3 6 0,0-10 0,0 1 0,0-7 0,0 4 0,0-4 0,0 4 0,0-4 0,-3 4 0,2 1 0,-6 4 0,0 0 0,-2 0 0,-1 1 0,3 2 0,-4 2 0,3 3 0,-2 0 0,3 0 0,1 3 0,-1 2 0,0 2 0,0 0 0,1 0 0,-1 0 0,0 0 0,1 0 0,2 0 0,1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22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27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24575,'9'0'0,"4"0"0,-2 0 0,8 0 0,-3 0 0,3 0 0,-4 0 0,4 0 0,-7 0 0,10 0 0,-10 0 0,7 0 0,-4 0 0,4 0 0,-3 0 0,7 0 0,-7 0 0,7 0 0,-7 0 0,7 0 0,-7 0 0,3 0 0,-4 0 0,0 0 0,4 0 0,-3 0 0,3 0 0,-4 0 0,-1 0 0,-2 0 0,1 0 0,-1 0 0,2 0 0,1 0 0,0 0 0,-4 0 0,3 0 0,-3 0 0,0 0 0,3 0 0,-3 0 0,0 0 0,3 0 0,-2 0 0,-1 0 0,-1 0 0,0 0 0,1 0 0,1 0 0,1 0 0,-5 0 0,6 0 0,-3 0 0,0 0 0,3 0 0,-6 0 0,6 0 0,0 3 0,1-3 0,-1 6 0,0-5 0,-3 2 0,4-3 0,0 3 0,-4-2 0,3 2 0,-3-3 0,0 0 0,3 0 0,-6 0 0,6 0 0,-7 0 0,3 0 0,-3 0 0,0 0 0,3 0 0,-2 0 0,2 0 0,-3 0 0,-1 0 0,1 0 0,3 0 0,-2 0 0,2 0 0,0 0 0,-2 0 0,2 0 0,-3 0 0,3 0 0,1 0 0,0 0 0,-2 0 0,-2 0 0,0 0 0,-1 0 0,1 0 0,-4 3 0,5-2 0,4 2 0,3-3 0,4 0 0,-4 0 0,4 0 0,-4 0 0,4 0 0,-4 0 0,-4 0 0,3 0 0,-3 0 0,4 0 0,0-3 0,0 2 0,0-2 0,4-1 0,-4 3 0,4-6 0,-4 6 0,0-2 0,0 0 0,-1 2 0,1-3 0,-4 4 0,3 0 0,-6-3 0,2 3 0,-3-3 0,-1 3 0,1 0 0,0-3 0,-1 2 0,1-2 0,0 3 0,-1 0 0,1 0 0,0 0 0,-1 0 0,1-3 0,0 2 0,3-2 0,-3 3 0,4 0 0,-5 0 0,1 0 0,0 0 0,-1 0 0,1 0 0,3-3 0,-3 2 0,3-2 0,-4 3 0,1 0 0,0 0 0,-1 0 0,4 0 0,-2 0 0,2 0 0,-3 0 0,3 0 0,-2 0 0,6 0 0,-7 0 0,7 0 0,-6 0 0,5 0 0,-1 0 0,-1 0 0,3 0 0,-3 0 0,8 0 0,-3 0 0,3 0 0,-5 0 0,5 0 0,-3 0 0,3 0 0,-4 0 0,6 0 0,-8 0 0,8 0 0,-14 0 0,7 0 0,-6 0 0,2 0 0,0 0 0,-2 0 0,6 0 0,-7 0 0,3 3 0,1-2 0,-4 2 0,4 0 0,-1-2 0,-3 2 0,4 0 0,-5-3 0,1 3 0,-1-3 0,1 0 0,-1 0 0,0 3 0,1-2 0,-4 1 0,0-2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29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24575,'2'4'0,"5"-1"0,8-3 0,10 0 0,11 0 0,13 0 0,-11 0 0,14 0 0,-9 0 0,6 0 0,5 0 0,-13 0 0,6 0 0,-11 0 0,5 0 0,-6 0 0,0 0 0,-4 0 0,3 0 0,-9 0 0,9 0 0,-8 0 0,3 0 0,0 0 0,-3 0 0,3 0 0,-5 0 0,0 0 0,-4 0 0,4 0 0,-9 0 0,4 0 0,-4 0 0,-4 0 0,3 0 0,-6 0 0,5 0 0,-5 0 0,2 0 0,1 0 0,-4 0 0,3 0 0,1 0 0,-4 0 0,7 0 0,-3 0 0,0 0 0,0 0 0,-1 0 0,-3 0 0,4 0 0,-1 0 0,-2 0 0,2 0 0,-3 0 0,3 0 0,-3 0 0,7 0 0,-6 0 0,6 0 0,-7 0 0,7 0 0,-3 0 0,11 0 0,-6 0 0,5 0 0,-6 0 0,0 0 0,0 0 0,0 0 0,-1 0 0,5 0 0,-3 0 0,3 0 0,-4 0 0,0 0 0,0 0 0,4 0 0,-7 0 0,6 0 0,-7 0 0,4 0 0,0 0 0,-1 0 0,1 0 0,0 0 0,0 0 0,-1 0 0,1 3 0,0-2 0,0 5 0,0-5 0,-1 6 0,1-7 0,0 7 0,6-6 0,-4 5 0,4-5 0,-6 3 0,0-4 0,-4 2 0,2-1 0,-1 2 0,-1-3 0,3 0 0,-7 0 0,4 0 0,-1 0 0,-3 0 0,7 0 0,-3 0 0,4 0 0,-4 0 0,3 0 0,-6 0 0,6 0 0,-3 0 0,0 0 0,-1 0 0,1 0 0,-4 0 0,7 0 0,-6 0 0,5 0 0,-5 0 0,2 0 0,1 0 0,-1 0 0,1 0 0,-1 0 0,-4 0 0,1 0 0,0 0 0,-1 0 0,1 0 0,0 0 0,-1 0 0,0 0 0,1 0 0,-1 0 0,0 0 0,1 0 0,-1 0 0,0 0 0,-3 0 0,0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57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1586 24575,'0'-6'0,"0"-4"0,0-1 0,0-4 0,0 4 0,0-7 0,0 5 0,0-10 0,0 3 0,0-5 0,0 5 0,0-3 0,0 7 0,0-3 0,0 4 0,0 0 0,0 0 0,0 1 0,0-1 0,0-4 0,0 3 0,0-3 0,0 4 0,0 0 0,0-4 0,0 3 0,0 0 0,3 2 0,-2 3 0,2 0 0,-3 0 0,0 1 0,3 2 0,-2-2 0,2 3 0,-3 0 0,0 1 0,0-1 0,0 0 0,3 1 0,-2-4 0,2 2 0,-3-6 0,0 3 0,0-4 0,0 0 0,0 0 0,3 0 0,-2 0 0,2 0 0,-3 4 0,0-3 0,0 7 0,0-3 0,0 3 0,0-4 0,0 4 0,0-4 0,0 1 0,0-1 0,0-4 0,0 0 0,0 0 0,0 0 0,0 0 0,0-4 0,0 3 0,0-7 0,0 7 0,0-7 0,0 3 0,0-1 0,0 2 0,0 0 0,0 3 0,0-3 0,0 4 0,0 1 0,0-12 0,0 8 0,0-8 0,0 12 0,0-1 0,0 0 0,0 0 0,0 4 0,0-3 0,0 3 0,0-1 0,0-2 0,0 3 0,0-4 0,0 0 0,0 0 0,0 4 0,0-3 0,0 7 0,0-7 0,0 6 0,0-3 0,0 5 0,0-5 0,0 4 0,0-7 0,0 6 0,0-6 0,0 6 0,0-6 0,0 7 0,0-4 0,0 5 0,0-1 0,0 1 0,0-1 0,0 0 0,0 1 0,0-1 0,-3 4 0,0 0 0,-4 6 0,1 0 0,-1 8 0,0-4 0,0 4 0,0-5 0,3 5 0,-2-4 0,2 7 0,-3-3 0,0 4 0,2 0 0,-1-1 0,2-2 0,0 1 0,-2-5 0,5 2 0,-2-3 0,0-3 0,2 2 0,-1-8 0,2-2 0,0-3 0,3-7 0,1 3 0,3-4 0,1 0 0,0-4 0,-1 3 0,1-3 0,-1 4 0,0 0 0,1 1 0,-1 2 0,-3 2 0,2 6 0,-5-2 0,2 3 0,-1-3 0,2 5 0,2 2 0,0 5 0,1 1 0,0-1 0,-1 1 0,1 0 0,0-1 0,-1 1 0,1 0 0,0 3 0,0-2 0,0 2 0,0-3 0,-1-1 0,-2 1 0,2 0 0,-2-1 0,-1 1 0,0 0 0,0-4 0,-2 3 0,2-5 0,-3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4:01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158 838 24575,'0'-13'0,"0"-5"0,0 2 0,0-8 0,0 4 0,0 0 0,0-3 0,0 7 0,0-7 0,0 7 0,-3-3 0,2 4 0,-2 0 0,3 0 0,0 0 0,0 0 0,0 0 0,0 4 0,0-3 0,0 3 0,0-4 0,0 0 0,0 0 0,0 4 0,0-3 0,-3 6 0,2-6 0,-2 7 0,3-7 0,0 6 0,0-6 0,-3 7 0,2-4 0,-2 1 0,3 2 0,0-2 0,0 3 0,-3 1 0,2-1 0,-1 0 0,-2 1 0,4-1 0,-3 0 0,3 0 0,0 1 0,-3-1 0,2 0 0,-2-3 0,3 2 0,-3-2 0,2 3 0,-2-3 0,3 2 0,0-3 0,0 5 0,0-1 0,-3 0 0,2 1 0,-2-1 0,3 1 0,-3 2 0,3-2 0,-3 3 0,3-4 0,0 1 0,0-3 0,0 2 0,0-2 0,0 2 0,0 1 0,0-1 0,-6 4 0,5 3 0,-5 7 0,3 1 0,-1 5 0,-3-1 0,0-1 0,3 3 0,-2-7 0,2 7 0,0-6 0,-3 6 0,4-7 0,-5 7 0,4-6 0,-2 2 0,5-4 0,-5 1 0,6 0 0,-4 0 0,2-4 0,1-2 0,-2-9 0,3-3 0,4-8 0,0 3 0,4-7 0,-1 7 0,1-3 0,0 4 0,-1 0 0,0 0 0,0 4 0,1-3 0,-2 6 0,-2-2 0,2 3 0,-5 1 0,5-1 0,-5 0 0,5 4 0,-6-3 0,6 2 0,-5-2 0,5 2 0,-6 4 0,3 7 0,-3 1 0,0 5 0,0-1 0,0 2 0,4 1 0,-4-4 0,7 3 0,-3-3 0,0 4 0,3 0 0,-7-4 0,7 3 0,-3-7 0,0 3 0,2-3 0,-6 0 0,6 0 0,-2-1 0,0 1 0,2 0 0,-3-1 0,4 1 0,-3 0 0,2-4 0,-6 3 0,6-2 0,-2 0 0,0 2 0,2-6 0,-3 6 0,4-5 0,-4 4 0,3-4 0,-3 5 0,4-3 0,-4 4 0,3-4 0,-2 0 0,-1 0 0,3-2 0,-6 5 0,3-6 0,-3 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4:11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24575,'10'0'0,"1"0"0,8 4 0,-3 3 0,7 6 0,2 3 0,2 5 0,3 1 0,-3 5 0,3-5 0,-6 8 0,9-11 0,-15 6 0,11-4 0,-12-1 0,7 2 0,6 6 0,-12-10 0,5 2 0,-19-13 0,-1-4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4:12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1 473 24575,'0'-6'0,"0"3"0,0-17 0,3 7 0,2-10 0,6 3 0,-2 0 0,2-4 0,1 4 0,0-4 0,5-1 0,-1-4 0,1 3 0,-1 1 0,0 2 0,0 3 0,-1 0 0,-3 0 0,-1 6 0,0-1 0,-4 3 0,4 2 0,-5 3 0,1 1 0,0-1 0,-1 0 0,-2 0 0,2 4 0,-2-4 0,2 4 0,1-1 0,-3-2 0,1 5 0,-4-1 0,1 2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5:14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0 186 24575,'30'7'0,"-22"-7"0,32-17 0,-35 3 0,10-8 0,-7 10 0,-4 0 0,0-3 0,-1 6 0,-2-2 0,2 4 0,-3 0 0,0-4 0,0 3 0,0-3 0,0 3 0,0 1 0,0 0 0,0 0 0,-3 3 0,-1 1 0,-3 3 0,0 0 0,0 0 0,-1 3 0,1 1 0,3 7 0,-3 1 0,3 4 0,-4 0 0,3 0 0,-2 0 0,6-1 0,-3 1 0,4 0 0,0 0 0,0 0 0,0-4 0,0 3 0,0-3 0,0 4 0,0-4 0,0-1 0,0 0 0,0-3 0,4 3 0,0-4 0,3 1 0,0-1 0,0 0 0,0-3 0,5-1 0,-4-3 0,7 0 0,-3 0 0,0 0 0,-1 0 0,-1 0 0,2 0 0,-1 0 0,0-3 0,-3-9 0,4-6 0,-2-8 0,6-1 0,-2 1 0,3 0 0,-4 4 0,0 2 0,-5 4 0,-1 4 0,-3 0 0,0 14 0,-4 3 0,3 10 0,2 6 0,3-4 0,0 3 0,0-4 0,0 0 0,0 0 0,0-4 0,-1-1 0,0-4 0,0 0 0,1 0 0,-1-3 0,0-1 0,0-3 0,0 0 0,0 0 0,0-3 0,0-1 0,0-11 0,1 1 0,1-11 0,-5 4 0,4-6 0,-7 1 0,3 4 0,-4 2 0,0 4 0,0 4 0,0 1 0,0 3 0,3 4 0,-2 4 0,2 8 0,-3-1 0,0 8 0,0-3 0,0 0 0,0 3 0,3-7 0,1 3 0,7-3 0,-3-1 0,7-2 0,-3-2 0,0-3 0,3 0 0,-7 0 0,7 0 0,-7 0 0,7 0 0,-3 0 0,0 0 0,3-4 0,-7 3 0,4-9 0,-5 5 0,0-7 0,1 5 0,-1 0 0,-3 0 0,2-1 0,-5 1 0,2 0 0,-3-1 0,0 1 0,0 0 0,0 0 0,-3 3 0,-1 0 0,-3 4 0,-4 0 0,3 4 0,-4 3 0,0 10 0,7 0 0,-6 0 0,6-2 0,1-3 0,1 0 0,3 2 0,0-2 0,0 0 0,0 0 0,0-5 0,0 0 0,0 0 0,0 0 0,3 0 0,1 1 0,3-1 0,0-3 0,0 2 0,1-5 0,-1 2 0,0-3 0,0 3 0,0-2 0,0 2 0,0-3 0,0 0 0,1 0 0,-1 0 0,0-3 0,4-5 0,-3-4 0,7-4 0,-6 4 0,6-3 0,-7 7 0,3-7 0,-3 6 0,-1-2 0,0 7 0,0-2 0,1 2 0,-1-1 0,0-1 0,0 2 0,0 0 0,1 1 0,-1 3 0,-3-4 0,2 4 0,-2-4 0,3 4 0,-3 6 0,2 3 0,-5 6 0,6 5 0,-6-3 0,3 4 0,0-5 0,-3-4 0,2-1 0,-3-4 0,3 0 0,1-3 0,3-1 0,0-3 0,0 0 0,1-7 0,-1-2 0,1-6 0,4-1 0,-4 0 0,7 0 0,-6 4 0,6-3 0,-3 6 0,0-2 0,3 3 0,-7 0 0,3 4 0,-4 1 0,0-1 0,1 4 0,-1-4 0,0 4 0,0 0 0,-1 0 0,1 0 0,0 3 0,-3 1 0,3 3 0,-7 4 0,7 1 0,-3 0 0,0 3 0,3-6 0,-6 2 0,5-4 0,-2 0 0,3-3 0,0-1 0,1-3 0,-1 0 0,0 0 0,0 0 0,4 0 0,1-7 0,0 2 0,4-14 0,-4 5 0,-3 1 0,-2 6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5:17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3 245 24575,'28'56'0,"0"0"0,13 33 0,-24-89 0,-10 0 0,0 0 0,0 0 0,1 0 0,-1-3 0,-3-1 0,-1-3 0,-3-1 0,0 1 0,0 0 0,0-4 0,0-1 0,0 0 0,0-4 0,-4 4 0,3 0 0,-10-3 0,6 7 0,-6-3 0,4 3 0,0 1 0,-1 3 0,-3-3 0,3 6 0,-7-2 0,7 3 0,-3 0 0,3 0 0,1 0 0,-4 0 0,3 0 0,-3 3 0,7 1 0,1 3 0,9-3 0,7-1 0,7-3 0,12 0 0,-5 0 0,10 0 0,-4-4 0,5-2 0,0-3 0,0-1 0,0 1 0,0-1 0,0 0 0,-5 1 0,-6 0 0,-7 1 0,-4 4 0,-4-3 0,-1 6 0,-7 1 0,-8 7 0,-5 5 0,-7 4 0,0 0 0,0 0 0,0 0 0,0-4 0,4 3 0,-3-3 0,6 0 0,-6 3 0,6-3 0,-2 4 0,3 0 0,0 0 0,3 0 0,2 0 0,3-4 0,0-1 0,0-4 0,0 0 0,6-3 0,7-1 0,4-3 0,3 0 0,-4 0 0,-4-3 0,-1-1 0,-4 0 0,0-3 0,1 3 0,-1 0 0,-3-2 0,3-2 0,-3-4 0,4-9 0,-3-1 0,3-9 0,-7 3 0,7-8 0,-7 3 0,4 0 0,-5 1 0,0 6 0,0 4 0,0 2 0,0 8 0,0 0 0,0 5 0,0 9 0,0 8 0,0 10 0,0 12 0,0-5 0,0 5 0,0-6 0,0 0 0,0-4 0,0-2 0,3-4 0,5-4 0,0-1 0,7-3 0,-3-4 0,0 0 0,-1-4 0,-3 0 0,-1 0 0,0 0 0,0 0 0,0 0 0,4 0 0,-2 0 0,2-3 0,-4-1 0,0-4 0,0-3 0,4 3 0,-2-4 0,2 5 0,-4 0 0,0-1 0,1 1 0,-1 0 0,0 3 0,-3-3 0,-1 3 0,-3-3 0,0 1 0,0-1 0,0 0 0,-3 3 0,-5 1 0,0 3 0,-7 0 0,6 0 0,-6 0 0,3 0 0,0 0 0,1 3 0,4 1 0,-1 3 0,1 1 0,3-1 0,-2 0 0,5 0 0,-2 0 0,3 1 0,0-1 0,0 0 0,0 0 0,0 4 0,0-3 0,0 3 0,0-4 0,0 1 0,0-1 0,3-3 0,1-1 0,3-3 0,0 0 0,4 0 0,-3 0 0,7 0 0,-3 0 0,0 0 0,-1 0 0,0 0 0,-3-3 0,3-1 0,-3-4 0,-1 1 0,-3-9 0,3-1 0,-2-10 0,-1-4 0,4-2 0,-6-11 0,2 10 0,-4-9 0,0 15 0,0 1 0,0 7 0,0 8 0,0 0 0,0 5 0,-3 9 0,2 13 0,-6 12 0,6 11 0,-7-5 0,7 4 0,-3-5 0,4 1 0,0-1 0,0-6 0,0-5 0,0 0 0,0-5 0,3-4 0,5-1 0,0-4 0,3 1 0,-4-1 0,0-3 0,4-1 0,-2-3 0,2 0 0,-4 0 0,0 0 0,0 0 0,1-11 0,-4 1 0,0-3 0,-4 6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5:20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73 143 24575,'33'-48'0,"-7"7"0,-26 29 0,0 1 0,-6 6 0,-3 2 0,-6 3 0,-1 4 0,-1 8 0,1 6 0,2 4 0,-2 3 0,10-3 0,-6 4 0,11-5 0,-2 4 0,3-3 0,0 4 0,0-4 0,0 3 0,0-8 0,0 3 0,0-4 0,0-4 0,3-1 0,1-4 0,7-3 0,1 0 0,4-4 0,4 0 0,-3 0 0,8-4 0,-3-5 0,1-14 0,3-2 0,-6-12 0,2 9 0,3-11 0,-10 12 0,7-6 0,-12 6 0,5 6 0,-5 0 0,1 5 0,-3 7 0,-1-1 0,0 9 0,-3 1 0,-1 3 0,-3 8 0,0 1 0,0 0 0,0 7 0,3-5 0,2 11 0,0-8 0,2 8 0,-2-8 0,3 3 0,0-4 0,-4-4 0,3 3 0,-3-7 0,1 3 0,-2-4 0,-3 0 0,3-3 0,1-1 0,3-3 0,0 0 0,-4-7 0,4-2 0,-6-11 0,2-2 0,-3-4 0,0 0 0,4-1 0,-3 1 0,3 5 0,-4 0 0,0 9 0,3 1 0,-2 3 0,5 4 0,-2 1 0,3 3 0,0 0 0,0 0 0,0 0 0,4 0 0,-3 0 0,7 4 0,-3 0 0,4 4 0,0-4 0,0 4 0,0-8 0,0 4 0,0-4 0,0 0 0,0 0 0,-5 0 0,1 0 0,-5 0 0,0 0 0,0 0 0,-3-3 0,-1-5 0,-3-4 0,0 0 0,0-3 0,0 7 0,0-7 0,0 6 0,0-2 0,-6 7 0,1 1 0,-9 3 0,2 3 0,-5 10 0,1 5 0,2 8 0,1 0 0,9-4 0,-4 3 0,7-8 0,-3 3 0,4-4 0,0-4 0,0 3 0,0-7 0,7 0 0,2-5 0,7-3 0,-1 0 0,1 0 0,0 0 0,0 0 0,0 0 0,0 0 0,0-7 0,0 2 0,-4-10 0,3 2 0,-3-3 0,1 0 0,2 0 0,-6 0 0,6 0 0,-7 4 0,4-3 0,-1 3 0,-3 0 0,3 1 0,-4 7 0,0-3 0,1 6 0,-1-2 0,0 3 0,0 0 0,-3 3 0,-1 9 0,-3 6 0,0 13 0,0-3 0,0 3 0,-4-5 0,0 1 0,-5-10 0,5 3 0,-3-12 0,6 3 0,-2-4 0,0-3 0,2-4 0,-2-7 0,3-10 0,4 0 0,1-8 0,6 8 0,-1-8 0,5 7 0,-6-2 0,2 8 0,-3-3 0,-1 6 0,1-2 0,-1 4 0,0 3 0,0-3 0,0 7 0,0-4 0,0 4 0,-4 4 0,4 0 0,-7 7 0,7 5 0,-2 6 0,0-1 0,3 4 0,-4-8 0,1 8 0,2-11 0,-6 5 0,2-11 0,0 3 0,-2-3 0,2-1 0,0-3 0,1-1 0,2-3 0,1-7 0,-3-1 0,3-4 0,-7-7 0,4 12 0,-4-4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0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951 0 24575,'-22'26'0,"2"3"0,-27 36 0,0 9-1013,17-29 1,-1 2 1012,-1 7 0,0 0 0,4-5 0,1 1 0,-7 13 0,2-2 0,-9 17 76,16-26 1,1-2-77,-7 14 0,-2 13 0,1-7 0,5-2 452,2-12-452,5-2 0,2-12 0,3 4 1018,-3-4-1018,4 0 402,-4-1-402,0-6 0,0 1 0,1-6 0,4-1 0,-2-5 0,3-4 0,-4 4 0,4-9 0,-3 4 0,4-4 0,-1 0 0,1 0 0,4-1 0,-1 1 0,1 0 0,0-4 0,-1 3 0,1-6 0,3 2 0,-2-3 0,6-1 0,-3 1 0,3-4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6:59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580 9517 24575,'0'-78'0,"0"16"0,0-5 0,0 14 0,0-7 0,0-32 0,0 26-297,0 9 1,0-2 296,-6-40 0,6 36 0,-2-1-654,-8-2 1,1 0 653,6-14 0,2-1-797,-6 4 0,1 0 797,5-3 0,2 0 0,-5 4 0,1 1 0,2-2 0,0 3 0,-2 20 0,0 1-258,2-14 1,2 2 257,-1-13 0,0 25 0,0-1 0,0-27 491,0 2-491,-5 15 1193,4 9-1193,-4 2 1703,0 11-1703,4 1 622,-3 2-622,4 14 0,0-7 0,0 13 0,0-8 0,0 4 0,0-11 0,0-14 0,0-2 0,0-12 0,0 1 0,0-10 0,0-9 0,0-8 0,0 1 0,0-2 0,0 2-1018,0-10 1018,0-1 0,-5 13 0,5 25 0,-1-1 0,-10-29 0,10 32 0,0-2 0,-5 5 0,0 4 0,5-25 0,-5-9 0,0 21 0,5-7 0,-9 0 0,8 7 0,-8 1 0,9 8 1018,-9 6-1018,9-4 0,-3 10 0,-1 2 0,4 2 0,-3 14 0,4-8 0,0 19 0,0-3 0,0 10 0,0-1 0,0 1 0,0-22 0,0-12 0,0-23 0,0-14 0,0 18 0,0-22 0,0 15 0,0-22 0,0 9 0,0 1 0,0 10 0,0-28 0,0 33 0,0 5 0,0-1 0,0-11 0,0-20 0,0-8 0,0 43 0,0-43 0,0 39 0,0-18 0,0 14 0,0 3 0,0 6 0,0 6 0,0 2 0,-4 6 0,3 0 0,-4 6 0,5 2 0,0 4 0,0 2 0,0 3 0,0 7 0,0-7 0,0-2 0,0-40 0,0 4 0,-6-32 0,5 22 0,-5-15 0,6 21 0,0 14 0,0 1 0,0-6 0,0 7 0,0-1 0,0-9 0,0-27 0,0 14 0,0-6-463,0-18 463,0 19 0,0-12-33,-5 21 33,4 5 0,-5-7 0,6 7 0,0 2 0,0 7 462,0 6-462,0 2 34,0 6-34,0 0 0,0 6 0,0 1 0,0 1 0,0 4 0,0-5 0,0 7 0,0 4 0,0 2 0,0 4 0,0 0 0,0 0 0,0 5 0,0-4 0,0 3 0,0-3 0,0-1 0,0 0 0,0 0 0,0 4 0,0 1 0,0 5 0,0-1 0,0 1 0,-6 2 0,1 5 0,-15 23 0,9-7 0,-17 28 0,2-9 0,-8 15 0,-3 3 0,11-10 0,-17 20 0,20-29 0,-13 17 0,18-23 0,-1 0 0,5-6 0,1-4 0,5-7 0,4-3 0,4-4 0,8-4 0,4-9 0,9-1 0,-10 2 0,0 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24575,'3'11'0,"13"14"0,11 7 0,0-4 0,8 6 0,-5-7 0,-3 3 0,7 1 0,-8 3 0,2-13 0,3 14 0,-2-10 0,-5-4 0,0 1 0,-3-8 0,-7-1 0,7 0 0,-12-6 0,2-2 0,-3-2 0,-4-3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7 24575,'1'-4'0,"-11"1"0,-4 3 0,-13 0 0,-2 0 0,-6 0 0,5 0 0,-2 0 0,14 0 0,-9 0 0,8 0 0,-7 0 0,11 0 0,-6 0 0,13 0 0,-4 3 0,4-2 0,4 5 0,0-1 0,4 2 0,0 1 0,0-1 0,0 5 0,0 1 0,0 4 0,0 5 0,0-4 0,0 9 0,0-4 0,0 5 0,0-1 0,0 1 0,0 0 0,0 0 0,5 0 0,-4 0 0,3 0 0,-4 0 0,0 0 0,0 0 0,0 5 0,0-8 0,0 7 0,0-14 0,0 4 0,0-9 0,0-1 0,0-4 0,0-1 0,0 1 0,3-4 0,-2 3 0,6-6 0,-3 2 0,3-3 0,1 0 0,4 0 0,-4 0 0,13 0 0,-7 0 0,8 0 0,0 0 0,1-4 0,5-1 0,0 0 0,-5-3 0,4 7 0,-4-3 0,0 4 0,-1 0 0,-5 0 0,-5 0 0,0 0 0,-4 0 0,0 0 0,-4 0 0,-1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2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24575,'30'0'0,"-4"0"0,14 0 0,16 0 0,-4 0 0,6 0 0,-6 0 0,-16 0 0,18 0 0,-23 0 0,3 0 0,-24 0 0,-3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4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1 187 24575,'-1'-12'0,"17"3"0,16 9 0,24 0 0,24 0 0,3 0-804,-27 0 0,3 0 804,2 0 0,0 0 0,4 0 0,2 0 0,12 0 0,2 0 0,-9 0 0,0 0 0,4 0 0,1 0 0,-2-7 0,-1 0 0,-8 3 0,-1-2 0,5-7 0,0-2 0,-10 7 0,-1 1 0,1-7 0,-2 1 389,26 4-389,9-8 0,-20 10 0,7 0 0,-2 1 0,1 6 0,-6 0 0,-2 0 0,-2 0 0,-12 0 0,5 0 0,0 0 1219,-12 0-1219,11 0 0,-13 0 0,1 0 0,-3 0 0,-5 0 0,-6 0 0,5 0 0,-5 0 0,5 0 0,7 0 0,-5 0 0,12 0 0,-6 0 0,1 0 0,-2 0 0,-6 0 0,0 0 0,-6-4 0,-2 3 0,8-3 0,-15 4 0,13 0 0,-21 0 0,4 0 0,-5 0 0,5 0 0,-3 0 0,3 0 0,-5 0 0,0 0 0,0 0 0,-5 0 0,4 0 0,-7 0 0,3 0 0,0 0 0,-4 0 0,4 0 0,0 0 0,-3 0 0,6 0 0,-6 0 0,3 0 0,-4 0 0,0 0 0,-1 0 0,5 0 0,-3 0 0,7 0 0,-3 0 0,-1 0 0,9 0 0,-7 0 0,12 0 0,-13 0 0,7 0 0,-12 0 0,4 0 0,-4 0 0,0 0 0,-1-4 0,1 3 0,0-6 0,-4 6 0,-1-2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5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31 24575,'-5'-13'0,"2"3"0,9 5 0,14 2 0,3 3 0,16 0 0,-4 9 0,5 3 0,14 4 0,-10-1 0,17 1 0,-12-4 0,-6 7 0,9-7 0,-26 5 0,19-5 0,-26-4 0,9 4 0,-15-6 0,-2 5 0,-3-3 0,0 0 0,-4-1 0,0 1 0,-4 0 0,0-1 0,-13 2 0,-14 0 0,-4 1 0,-21 0 0,15 0 0,-16 1 0,11-1 0,1 0 0,2 0 0,14-1 0,-2 0 0,10 0 0,-1 3 0,5-3 0,2 3 0,3-4 0,3-1 0,-1 1 0,5 0 0,-6-4 0,3-1 0,-1-3 0,2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472 100 24575,'4'-3'0,"-1"-6"0,-3 1 0,0-9 0,0 9 0,0-8 0,0 3 0,-3 3 0,-2-1 0,-7 10 0,-6-2 0,-5 3 0,-5 0 0,0 0 0,0 0 0,5 0 0,1 7 0,5 3 0,-1 12 0,4-4 0,1 8 0,8-3 0,1 5 0,4 6 0,0 1 0,0 0 0,0 11 0,0-10 0,0 18 0,0-5 0,5 6 0,1 0 0,0 0 0,4 0 0,-9-6 0,4 4 0,-5-4 0,0-1 0,0-7 0,0-8 0,0-5 0,-8-5 0,-1-1 0,-8-9 0,0-1 0,-1-3 0,-16 4 0,8-7 0,-15 6 0,18-11 0,-4 3 0,13-4 0,1 0 0,9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6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24575,'1'-4'0,"6"0"0,30-1 0,6-6 0,20-1 0,1-5 0,6 0 0,8 4 0,-25 1 0,21 7 0,-22-1 0,12 5 0,-2-4 0,-19 5 0,-3 0 0,-17 0 0,-1 0 0,-9 0 0,-2 0 0,-3-4 0,-4 3 0,0-2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8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24575,'20'0'0,"1"0"0,7 0 0,-6 0 0,8 0 0,0 0 0,-9 0 0,-3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8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24575,'12'0'0,"13"0"0,-9 0 0,11 0 0,-18 0 0,-2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24575,'0'3'0,"0"-1"0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8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24575,'64'0'0,"-13"0"0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24575,'11'0'0,"4"0"0,-3 0 0,0 0 0,4 0 0,-3 0 0,3 0 0,-3 0 0,2 0 0,-6 0 0,2 0 0,-3 0 0,-4 0 0,-1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24575,'12'0'0,"5"0"0,12 0 0,-5 0 0,8 0 0,-9 0 0,5 0 0,-5 0 0,-1 0 0,-9 0 0,-1 0 0,-4 0 0,-4 0 0,-1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24575,'8'0'0,"2"0"0,3 0 0,-1 0 0,4 0 0,-7 0 0,7 0 0,-4 0 0,1 0 0,-1 0 0,0 0 0,-7 0 0,3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0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24575,'12'0'0,"-1"0"0,1 0 0,-4 0 0,8 0 0,-7 0 0,7 0 0,-7 0 0,-1 0 0,-4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 24575,'-5'0'0,"-2"0"0,-17 0 0,1 0 0,-5 0 0,0 0 0,0 0 0,-1 0 0,1 0 0,5 0 0,1 0 0,5 0 0,4 0 0,1 0 0,4 0 0,0 0 0,4 6 0,0 3 0,4 3 0,0 4 0,0 2 0,0 5 0,0 0 0,0 4 0,0-4 0,0 0 0,0 4 0,0-4 0,0 5 0,0 0 0,0 0 0,0 6 0,0-5 0,0 5 0,0-11 0,0-1 0,0-5 0,0-4 0,0-2 0,0-3 0,0 0 0,0-1 0,0 1 0,0-1 0,4 0 0,0-3 0,3 3 0,1-6 0,0 6 0,-1-7 0,1 7 0,-1-3 0,1 0 0,-1 3 0,1-6 0,0 6 0,-1-6 0,5 6 0,1-6 0,4 6 0,0-6 0,0 3 0,5-4 0,-4 4 0,0-3 0,-2 2 0,-3-3 0,0 0 0,-1 0 0,-5 0 0,1 0 0,-4 0 0,0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24575,'15'0'0,"5"0"0,9 0 0,1 0 0,3 0 0,-5 0 0,0 0 0,0 0 0,-5 0 0,-5 0 0,-2 0 0,-11 0 0,3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3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0 690 24575,'0'22'0,"0"-19"0,0-28 0,0-18 0,0-27 0,0 17 0,0-3 0,0 1 0,0 7 0,0-3 0,0 0 0,0-1 0,0-6 0,0 4 0,0 23 0,0 8 0,0 7 0,0 7 0,0-3 0,3 8 0,1 1 0,4 3 0,4 0 0,1 0 0,8 0 0,-2 0 0,8 0 0,-9 3 0,9-2 0,-9 7 0,4-7 0,-5 6 0,-4-6 0,3 7 0,-8-7 0,4 3 0,-8-4 0,0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3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24575,'16'0'0,"8"0"0,18 0 0,-6 0 0,10 0 0,-5 0 0,1 0 0,-1 0 0,-2 0 0,-14 0 0,2 0 0,-10 0 0,-4 0 0,-5 0 0,-5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22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2996 8504 24575,'0'-15'0,"0"-1"0,0-1 0,0 0 0,0 0 0,0 4 0,0-3 0,0-2 0,0 0 0,0-4 0,0 5 0,0-5 0,0-1 0,0 0 0,0-4 0,0 9 0,-4-9 0,3 3 0,-4-4 0,5 5 0,-4 1 0,4 0 0,-4 4 0,4-4 0,-5 0 0,4 3 0,-3-3 0,4 5 0,0 0 0,0 0 0,0 0 0,0 4 0,0-3 0,0 7 0,0-7 0,0 4 0,0-1 0,0 2 0,0 3 0,0 1 0,0-1 0,0 0 0,0-2 0,0-3 0,0-8 0,0 3 0,0-9 0,0 9 0,0-9 0,0 4 0,0-5 0,0-6 0,-4-1 0,3 0 0,-4-4 0,5-3 0,0 0 0,0-5 0,0 11 0,0-3 0,0 10 0,0-5 0,0 6 0,0 0 0,-4 5 0,3 1 0,-6 5 0,6 0 0,-7 0 0,7 4 0,-7-3 0,7 7 0,-2-3 0,3 4 0,0 1 0,0-5 0,0 3 0,0-7 0,0 4 0,0-9 0,0-1 0,0-1 0,0-4 0,0 9 0,0-9 0,0 9 0,0-9 0,0 8 0,-5-7 0,4 2 0,-3-4 0,4 0 0,-4-5 0,2-3 0,-2-4 0,-1-1 0,4 0 0,-3-6 0,4 5 0,0-5 0,0 6 0,0-6 0,0 11 0,0-10 0,0 17 0,0 0 0,0 2 0,0 9 0,0 0 0,0 6 0,0 0 0,0 3 0,0-2 0,0-6 0,0-2 0,0-8 0,0-2 0,0 2 0,0 4 0,0 1 0,0 5 0,0 0 0,-4-1 0,3 6 0,-3-5 0,4 5 0,0-1 0,0-3 0,0 3 0,0-5 0,0 1 0,0 0 0,-4 0 0,3 0 0,-3 0 0,4 0 0,0 0 0,-3 0 0,2 4 0,-3-3 0,0 7 0,4-7 0,-7 7 0,6-7 0,-7 3 0,8 0 0,-8-3 0,4 7 0,-5-7 0,5 3 0,-4 0 0,4-3 0,-5 3 0,1-4 0,-8-4 0,6 3 0,-6-2 0,8 7 0,-1-3 0,1 3 0,-1 0 0,1-3 0,0 7 0,0-7 0,3 7 0,-3-7 0,7 7 0,-6-7 0,6 3 0,-3 0 0,4-3 0,0 7 0,-4-7 0,3 7 0,-3-7 0,4 7 0,0-3 0,0 4 0,-3 1 0,2-1 0,-2 0 0,-1 4 0,3-3 0,-5 3 0,2-6 0,-4 1 0,0-2 0,0-1 0,0 3 0,0-7 0,0 7 0,0-3 0,3 1 0,-1 2 0,1-7 0,-3 7 0,0-7 0,0 7 0,-1-7 0,1 3 0,-4-4 0,2 0 0,-2 4 0,4-3 0,0 7 0,0-3 0,0 4 0,0 0 0,0 1 0,4-1 0,-3 0 0,-1 0 0,-2-4 0,-2 3 0,4-3 0,0 0 0,-4 3 0,3-8 0,-3 8 0,-1-3 0,5 4 0,-9-4 0,9 3 0,-12-7 0,10 3 0,-10 0 0,11 1 0,-7 4 0,7-4 0,-7 2 0,6-2 0,-6 0 0,3 3 0,0-3 0,-2-1 0,2 4 0,0-3 0,-3 0 0,7 3 0,-6-2 0,2-1 0,-4 2 0,4-6 0,-4 7 0,5-4 0,-1 5 0,1 0 0,0 0 0,4 1 0,-4-1 0,-1 4 0,-5-4 0,-6 3 0,1-4 0,2-3 0,4 3 0,0-8 0,1 8 0,-1-7 0,4 7 0,1-3 0,1 4 0,2-4 0,-3 3 0,4 1 0,0 1 0,0 3 0,0-4 0,4 0 0,-3 1 0,3 2 0,-3-1 0,2 1 0,-2-2 0,3 2 0,-3-1 0,2 1 0,-2-2 0,-1-1 0,0 0 0,-4 0 0,4 0 0,1 1 0,-1-1 0,0-4 0,-4 3 0,3-2 0,-3 3 0,1 0 0,2 0 0,-7 0 0,3-4 0,-4 6 0,0-6 0,5 8 0,-9-5 0,11 2 0,-11-6 0,9 4 0,-1-3 0,2 4 0,3 4 0,0-3 0,1 3 0,-1 0 0,1 1 0,0 3 0,-1 0 0,4-4 0,-2 4 0,-2-4 0,-5 4 0,-3-3 0,-1-2 0,5-3 0,-4-4 0,7 3 0,-6-3 0,2 4 0,-4 0 0,0-1 0,1 1 0,-1 0 0,0-1 0,0 1 0,1-4 0,-1 3 0,1-3 0,-1 0 0,0-1 0,1-4 0,-1 0 0,0 1 0,-5-6 0,7 3 0,-6-3 0,8 1 0,-1 3 0,2-3 0,3 4 0,1 4 0,4 2 0,0 3 0,4 1 0,-13-11 0,1-1 0,-17-11 0,9-2 0,-10-5 0,10 3 0,-5-5 0,0 3 0,5 3 0,-5-6 0,1 3 0,3-2 0,-4-4 0,6 5 0,-7-4 0,10 7 0,-7-5 0,7 4 0,-2 3 0,3-2 0,-2 7 0,3 0 0,0 4 0,2 3 0,-1 3 0,8 4 0,-7-3 0,11 8 0,-2-10 0,-6-5 0,3-8 0,-12-3 0,7-3 0,-3 2 0,1 3 0,3-2 0,-3 4 0,-1 0 0,4 0 0,-4-4 0,5 6 0,0-5 0,-1 5 0,6 1 0,-4 0 0,3 4 0,-4-2 0,4 2 0,-2 2 0,2-6 0,0 9 0,-3-3 0,4 4 0,-1 4 0,1-3 0,1 8 0,2-4 0,-2 1 0,3 2 0,0-7 0,0 4 0,0-10 0,0 4 0,0-8 0,0-1 0,0-2 0,0-2 0,0-2 0,0 4 0,0-3 0,0 4 0,0 6 0,0-4 0,0 8 0,0-3 0,0-1 0,0 5 0,0-5 0,0 9 0,0-2 0,0 2 0,0-4 0,0 1 0,0-1 0,0 0 0,0 0 0,0 0 0,0-3 0,0 2 0,0-7 0,0-4 0,0 2 0,0-12 0,0 6 0,0-7 0,0 1 0,0 1 0,0 3 0,0-1 0,0 7 0,-4-7 0,3 2 0,-8-4 0,8 4 0,-7-4 0,2 4 0,1 0 0,-4-3 0,8 8 0,-3-2 0,4 4 0,0 0 0,0 0 0,0 0 0,0-1 0,0 2 0,0-2 0,0 7 0,0-1 0,0 1 0,0 7 0,0-5 0,0 10 0,0-3 0,0 5 0,0-1 0,0 1 0,0-1 0,0 1 0,0 0 0,-3-1 0,-1 1 0,-3 3 0,3 1 0,1 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24575,'0'9'0,"0"1"0,0-3 0,0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25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24575,'7'0'0,"5"0"0,-4 0 0,4 0 0,-4 0 0,0 0 0,3 3 0,2 2 0,0 0 0,3-2 0,-3-3 0,0 0 0,3 4 0,-8-3 0,8 3 0,-7-4 0,0 3 0,-3-2 0,-1 6 0,2-6 0,-2 6 0,-2-3 0,-3 3 0,0 0 0,-3 1 0,-2-4 0,-6 3 0,2-6 0,-3 2 0,4-3 0,1-6 0,3 4 0,0-5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2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338 237 24575,'0'-11'0,"0"-12"0,0-2 0,0-4 0,0 2 0,0 4 0,-8 0 0,2-4 0,-10 13 0,2-7 0,1 15 0,-3-1 0,8 7 0,-4 0 0,0 0 0,3 0 0,-3 0 0,4 7 0,0 12 0,-1 5 0,3 8 0,2 2 0,4-5 0,0 10 0,0 10 0,0-5 0,0 31 0,0-15 0,5 19 0,1-22 0,6 18 0,-1-17 0,6 21 0,-4-17 0,4 0 0,-11-14 0,-2-7 0,-4-8 0,0-10 0,0-1 0,0-5 0,0 0 0,0-4 0,-7-1 0,1-4 0,-10 0 0,3 0 0,-4 1 0,-5-4 0,4-2 0,-9-3 0,4 0 0,-1 0 0,-2 0 0,2-8 0,1-2 0,9 0 0,6 2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29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24575,'30'0'0,"-4"0"0,14 0 0,1 0 0,7 0 0,1 0 0,-2 0 0,-7 0 0,-5 0 0,-1 0 0,-15 0 0,-3 0 0,-8 0 0,-1 0 0,1 0 0,-4 0 0,-1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0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8 24575,'-3'-4'0,"-11"0"0,0 17 0,-15 9 0,-7 38 0,-1 1 0,14-13 0,0 2 0,-14 33 0,5-7 0,7 16-536,9-30 536,3 33 0,7-29 0,0 3 0,6-21 0,0-1 0,0-6 0,0-11 0,8 2 0,8-8 536,15 7-536,0-6 0,16 2 0,-10-12 0,10 5 0,-7-9 0,1 4 0,-1-5 0,-10-1 0,3 1 0,-19-2 0,7 1 0,-13-1 0,4-4 0,-8 0 0,0-4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1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8 24575,'-9'-4'0,"3"1"0,-12 3 0,0 0 0,0 0 0,-4 0 0,5 0 0,0 0 0,4 0 0,-8 0 0,11 0 0,-7 0 0,6 0 0,2 3 0,2 4 0,3 5 0,4 0 0,0 3 0,0-7 0,0 8 0,0-4 0,0 5 0,0-4 0,0 8 0,0-7 0,0 12 0,0-2 0,0 3 0,0 1 0,0 0 0,0 0 0,0 0 0,0-5 0,0 4 0,0-9 0,0 8 0,0-7 0,0 2 0,0-4 0,0 0 0,0 0 0,0-4 0,0 3 0,0-7 0,0 10 0,0-9 0,0 5 0,0-8 0,0 1 0,0 0 0,0-1 0,0 1 0,0 0 0,0-1 0,4 0 0,4-3 0,5 3 0,4-6 0,0 7 0,5-7 0,-4 2 0,9 2 0,-9-4 0,4 3 0,-5-4 0,0 0 0,-4 0 0,3 0 0,-8 0 0,4 0 0,-4 0 0,-4 0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24575,'16'0'0,"3"0"0,9 0 0,-5 0 0,3 0 0,-8 0 0,4 0 0,-5 0 0,0 0 0,-4 0 0,-4 0 0,-6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24575,'7'-5'0,"9"2"0,-2 3 0,13 0 0,-4-4 0,10-2 0,-8 1 0,2-3 0,-10 7 0,5-3 0,-8 4 0,3 0 0,-9 0 0,-1 0 0,-3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3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24575,'-20'0'0,"-3"0"0,5 0 0,-9 0 0,4 0 0,-5 0 0,5 0 0,-4 0 0,3 0 0,5 0 0,3 0 0,4 0 0,6 6 0,-1-1 0,7 10 0,0 2 0,0 6 0,0 5 0,0 0 0,0 0 0,0 5 0,0 2 0,0 6 0,0 0 0,0-1 0,0-5 0,0-2 0,0-5 0,0 0 0,4-5 0,-3 4 0,6-13 0,-6 11 0,2-15 0,-3 11 0,0-12 0,0 7 0,0-7 0,0 2 0,0-3 0,0 0 0,0-1 0,0 1 0,0-1 0,0 1 0,0-1 0,0 0 0,0 1 0,3-4 0,1-1 0,4-3 0,0 0 0,3 0 0,-2 0 0,12 0 0,-7 0 0,13 0 0,-9-4 0,9-1 0,-9-4 0,4 0 0,-5 4 0,0 1 0,-4 1 0,-1 2 0,-5-3 0,1 4 0,0 0 0,-4 0 0,-1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4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24575,'15'0'0,"3"0"0,-5 0 0,4 0 0,0 0 0,-4 0 0,-1 0 0,-5 0 0,5 0 0,-3 0 0,2 0 0,-3 0 0,-4 0 0,-1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1 354 24575,'4'5'0,"0"-6"0,-4-16 0,0-12 0,0-6 0,0 0 0,0 1 0,0 0 0,0 5 0,0-5 0,0 11 0,0 1 0,0 5 0,0 4 0,0 1 0,0 4 0,0 0 0,3 4 0,1 1 0,3 3 0,0 0 0,1 0 0,-1 0 0,0 0 0,1 0 0,0 0 0,4 0 0,1 0 0,4 0 0,0 0 0,-4 0 0,3 0 0,-8 0 0,4 0 0,-4 0 0,-1 0 0,1 0 0,0 0 0,-4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1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24575,'0'22'0,"0"-5"0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24575,'15'0'0,"6"0"0,2 0 0,5 0 0,0 0 0,0 0 0,0 0 0,-5 0 0,-5 0 0,-6 0 0,-1 0 0,-2 0 0,2 0 0,-3 0 0,-1 0 0,-3 0 0,0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24575,'3'3'0,"-1"4"0,14 9 0,-3 1 0,10 6 0,-5-5 0,6 10 0,-7-10 0,7 10 0,-5-4 0,5 5 0,-5-1 0,0 5 0,-4 2 0,6 19 0,-14-16 0,3 28 0,-10-28 0,0 23 0,0-6 0,0 1 0,0 6 0,0-15 0,-9 1 0,-2-8 0,-10 1 0,2-6 0,3-2 0,-1-5 0,7-5 0,-7-1 0,7-5 0,-2-4 0,4 3 0,3-7 0,-2 2 0,3-3 0,-1 0 0,2-1 0,-1-2 0,3-2 0,-2-3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496 103 24575,'-6'0'0,"-5"-4"0,-10-1 0,-5-8 0,3-1 0,-11-1 0,5-7 0,-5 10 0,6-1 0,5 9 0,5 4 0,6 0 0,5 3 0,2 22 0,2-3 0,3 45 0,0-13 0,0 41 0,0-12-533,6-26 1,1 2 532,0-4 0,2 1 0,5 9 0,1-1 0,5 32 0,-9-39 0,-2-2 0,3 21-565,1 20 565,-6-15 0,-1-2 0,-6-22 0,0-3 0,0-19 0,-4-7 1034,-10-5-1034,0-10 596,-13 1-596,-2-10 0,0 1 0,-10-5 0,9 0 0,-3-9 0,-2-12 0,4-6 0,-5-13 0,19 21 0,4 2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9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24575,'9'0'0,"15"0"0,20-5 0,27-2 0,2 1 0,-9 1 0,17 5 0,-27 0 0,18 0 0,-13 0 0,-4 0 0,-9 0 0,-4 0 0,-3 0 0,-9 0 0,-2 0 0,-6 0 0,0 0 0,-12 0 0,3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0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0 24575,'-31'0'0,"13"0"0,-4 0 0,5 0 0,-8 9 0,-5 7 0,-7 16 0,12-1 0,-7 16 0,11-4 0,-1 0 0,2 9 0,8-9 0,-5 26 0,11-28 0,1 48 0,5-57 0,0 67 0,0-43 0,0 31 0,0-8 0,0-26 0,0 14 0,9-24 0,4 12 0,12-11 0,-4-4 0,2-16 0,1 4 0,-1-13 0,-3 3 0,6-13 0,-7 2 0,0-2 0,-6 0 0,-10-2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24575,'16'0'0,"-1"0"0,7 0 0,-3 0 0,2 0 0,-3 0 0,-1 0 0,-5 0 0,4 0 0,-6 8 0,-2 18 0,-4 0 0,-4 14 0,0 0 0,0-4 0,-10 18 0,-2-6 0,-9-5 0,-4-2 0,9-12 0,-6-5 0,12-3 0,1-11 0,6-3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24575,'-20'0'0,"-2"0"0,-6 8 0,5 2 0,1 8 0,5-1 0,0 0 0,3 0 0,2 0 0,-1 0 0,8 0 0,-3 0 0,8 4 0,0-2 0,0-2 0,0 4 0,0-11 0,4 11 0,9-8 0,2 4 0,18 8 0,-2-5 0,5 6 0,4-6 0,-10 4 0,10-3 0,-9-1 0,2-1 0,-5-9 0,-5 3 0,-1-4 0,-9-1 0,-1-3 0,-4-2 0,-1-3 0,1 0 0,-4 0 0,-1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24575,'7'4'0,"0"10"0,26 12 0,-16 9 0,14 14 0,-19-1 0,4 7 0,-5 7 0,0 2 0,-4 15 0,-2 2 0,-5 0 0,0 6 0,0-27 0,0 15 0,0-25 0,0 6 0,0-9 0,0-12 0,-4-2 0,-6-5 0,-3-8 0,-5 1 0,4-8 0,-2 0 0,3 3 0,0-7 0,1 3 0,4-4 0,0 0 0,1-4 0,-1-1 0,1-3 0,-1 0 0,0-12 0,3 9 0,1-10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24575,'11'0'0,"7"0"0,5 0 0,11 0 0,0 0 0,1 0 0,-1 0 0,-15 0 0,1 0 0,-11 0 0,-1 0 0,-4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3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24575,'16'0'0,"-2"0"0,25 0 0,-13 0 0,19 0 0,-10 0 0,6 0 0,-6 0 0,-1 0 0,-11 0 0,-5 0 0,-7 0 0,-3-3 0,-4 2 0,-1-2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24575,'0'15'0,"0"3"0,0-11 0,0 7 0,0-7 0,0 7 0,0-7 0,0-2 0,0-3 0,0-5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3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24575,'1'-4'0,"1"11"0,-5 8 0,3 17 0,0 3 0,0 6 0,0 13 0,0-10 0,0 24 0,0-2 0,0-13 0,0 22 0,0-31 0,0 12 0,0-3 0,0-11 0,0-6 0,0-8 0,0-15 0,0-2 0,0-3 0,0-4 0,0-1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24575,'12'0'0,"12"0"0,29 0 0,19 0 0,9 0-1152,16 0 1152,-43 0 0,1 0 0,5 0 0,0 0 0,0 0 0,0 0 0,4 0 0,-1 0 0,30 0 0,-40 0 0,-2 0 0,22 0 282,14 0-282,-28 0 0,3 0 0,-31 0 0,1 0 0,-14 0 870,0 0-870,-6 0 0,-5 0 0,1 0 0,-4 0 0,-1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5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52 289 24575,'7'0'0,"5"0"0,0 0 0,10 0 0,-3 0 0,3 0 0,-10 0 0,9 0 0,-11 0 0,7-8 0,-9-1 0,4-8 0,-6-5 0,5 4 0,-10-9 0,7 9 0,-7-4 0,2 0 0,-3 7 0,0-6 0,0 3 0,0 0 0,0 0 0,0 6 0,0 4 0,-7 4 0,1-3 0,-10 6 0,7-2 0,-7 3 0,3 0 0,-4 4 0,0 4 0,-6 11 0,-1 5 0,-2 11 0,2-5 0,4 4 0,6-6 0,0 0 0,9 6 0,1-5 0,4 10 0,0-9 0,0 9 0,0-10 0,0 10 0,4-4 0,2 0 0,4 4 0,-1-9 0,5 11 0,-1-16 0,0 0 0,3-13 0,2-3 0,0-1 0,9-3 0,-9-1 0,9-4 0,-9 0 0,4 0 0,-5-4 0,0-4 0,0-2 0,-8 2 0,-1 4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96 24575,'-7'0'0,"6"0"0,6 0 0,8 0 0,4 0 0,0 0 0,5 0 0,-8 0 0,7 0 0,-12 0 0,3 0 0,-5 4 0,-3 9 0,0 11 0,-4 1 0,-5 7 0,0-9 0,-14 12 0,2-5 0,-7 4 0,5-6 0,1-9 0,4 2 0,6-12 0,1 2 0,2-6 0,1-5 0,16-21 0,0-5 0,20-18 0,0 2 0,2-2 0,3 1 0,-10 0 0,-2 7 0,-6 2 0,-5 15 0,-1-2 0,-8 13 0,-2-4 0,-3 4 0,-6 4 0,-3 0 0,-7 8 0,-1 4 0,-1 6 0,1 3 0,-1 4 0,1-2 0,3 7 0,1-8 0,8 9 0,1-4 0,4 5 0,0-5 0,0 4 0,0-9 0,13 5 0,2-5 0,13-4 0,6 0 0,-4-4 0,3-1 0,-10 0 0,4-3 0,-9-3 0,4-3 0,-9 0 0,3 0 0,-7 0 0,-1 0 0,-4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7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24575,'5'0'0,"7"0"0,32 0 0,-11 0 0,26 0 0,-23 0 0,25 0 0,-17 0 0,10 0 0,-19 0 0,-6 0 0,-7 0 0,-5 0 0,-4 0 0,-1 0 0,-8 0 0,-1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8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24575,'0'30'0,"0"-4"0,0 13 0,0-3 0,0 4 0,0-5 0,0-1 0,0-6 0,0 0 0,0-5 0,0-5 0,0-2 0,0-7 0,0 3 0,0-5 0,0 5 0,0 6 0,0-4 0,0 7 0,0-4 0,0-3 0,0 7 0,0-8 0,0 0 0,0-1 0,4-4 0,-4-1 0,4 1 0,-1-4 0,-2-4 0,2-1 0,-3-2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18 0,0 3 0,0-5 0,0 10 0,0-9 0,0 9 0,0-10 0,0 17 0,0-15 0,0 9 0,0-12 0,0-5 0,0-1 0,0-5 0,0-4 0,0 3 0,0-3 0,0 3 0,0-4 0,0 4 0,0-3 0,0 4 0,0 0 0,0 0 0,0-1 0,0 6 0,0-3 0,0 2 0,0-4 0,0-4 0,0 3 0,0-7 0,0 3 0,0-5 0,0 1 0,3-4 0,-2-1 0,2-3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51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24575,'11'0'0,"2"0"0,9 0 0,1 0 0,5 0 0,-5 0 0,3 0 0,-3 0 0,5 0 0,-5 0 0,9 0 0,-12 0 0,12 0 0,-13 0 0,2 0 0,-4 0 0,-4 0 0,3 0 0,-4 0 0,1 0 0,-2 0 0,1 0 0,-3 0 0,3 0 0,-5 0 0,1 0 0,0 0 0,-1 0 0,1 0 0,4 0 0,-4 0 0,4 0 0,-4 0 0,0 0 0,-1 0 0,1 0 0,0 0 0,-1 0 0,1 0 0,0 0 0,-1 0 0,1 0 0,-1 0 0,1 0 0,-4 4 0,2-3 0,-5 2 0,2-3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52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24575,'19'0'0,"0"0"0,-2 0 0,10 0 0,-8 0 0,19 0 0,-19 0 0,14 0 0,-10 0 0,-4 0 0,2 0 0,-3 0 0,-4 0 0,6 0 0,-11 0 0,3 0 0,0 0 0,-4 0 0,4 0 0,-4 0 0,-1 0 0,-6 0 0,-9 0 0,-6 0 0,-2 0 0,0 0 0,3 0 0,1 0 0,0 0 0,8 0 0,0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1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24575,'2'0'0,"10"0"0,12 0 0,20 0 0,-4 0 0,19 0 0,2 0 0,2 0 0,-2 0 0,6 0 0,-3 0 0,14 0 0,-7 0 0,-3 0 0,-7 0 0,-7 0 0,-2 0 0,-7 0 0,-6 0 0,4 0 0,-10 0 0,-2 0 0,-1 0 0,-5 0 0,6 0 0,0 0 0,-5 0 0,3 0 0,-3 0 0,13 0 0,-11 0 0,4 0 0,-13 0 0,0 0 0,0 0 0,0 0 0,-1 0 0,1 0 0,0 0 0,0 0 0,0 0 0,-5 0 0,4 0 0,-9 0 0,4 0 0,-4 0 0,4 0 0,-4 0 0,4 0 0,9 0 0,-10 0 0,14 0 0,-12 0 0,5 0 0,0 0 0,-1 0 0,1 0 0,-5 0 0,4 0 0,-4 0 0,5 0 0,0 0 0,0 0 0,0 0 0,5 0 0,10 0 0,-1 0 0,6 0 0,-8 0 0,-6 0 0,5 0 0,-10 0 0,10 0 0,-10 0 0,9 0 0,-3 0 0,-1 0 0,5 0 0,-10 0 0,4 0 0,-5 0 0,0-4 0,0 3 0,-1-3 0,1-1 0,4 0 0,-3 0 0,2-4 0,-8 8 0,4-7 0,-8 7 0,7-8 0,-7 8 0,3-3 0,-4 4 0,-1 0 0,0 0 0,1 0 0,-2 0 0,-2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2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24575,'0'8'0,"0"-2"0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24575,'0'13'0,"0"1"0,0 0 0,0 9 0,0-2 0,0 5 0,0-2 0,0 6 0,0-8 0,0 20 0,0-20 0,0 20 0,0-21 0,0 22 0,0-10 0,0 6 0,0 4 0,0-16 0,0 9 0,0-16 0,0 4 0,0-5 0,0-5 0,0-1 0,0-4 0,0-11 0,0-5 0,0-16 0,0-2 0,0-6 0,0 5 0,0-4 0,0 5 0,0-1 0,0 2 0,0 5 0,4 0 0,1 4 0,4-2 0,-4 2 0,3 1 0,-3-4 0,4 4 0,0-5 0,1 0 0,-1 0 0,1 0 0,-1 5 0,0 0 0,-1 6 0,1-1 0,-1 0 0,1 5 0,-1-4 0,0 7 0,1-3 0,-1 4 0,0 0 0,-4 4 0,0 0 0,-4 9 0,0 1 0,0 1 0,0 2 0,0-2 0,-4 3 0,-1-3 0,-5 2 0,1-2 0,-4 3 0,2-3 0,-2 2 0,4-7 0,0 8 0,4-9 0,-3 4 0,3-4 0,0-1 0,-3 1 0,7-1 0,-6 1 0,2-4 0,-3-2 0,0-3 0,0 0 0,0 0 0,7 0 0,6 0 0,4 0 0,3 0 0,1 0 0,-3 4 0,7 1 0,-2 4 0,3 1 0,1-1 0,0 0 0,0 5 0,0-3 0,-1 2 0,-3 1 0,-2-4 0,-3 7 0,-2-7 0,1 3 0,0-4 0,-5-5 0,0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6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11 370 24575,'0'11'0,"0"-2"0,0 7 0,0-2 0,0 5 0,0 0 0,0-5 0,0-1 0,0-4 0,0 4 0,0-11 0,0-11 0,0-19 0,0-14 0,0-3 0,0 0 0,0 0 0,0 0 0,0 0 0,0 6 0,0 2 0,0 11 0,0 2 0,0 5 0,0 5 0,0 1 0,0 4 0,0 1 0,3 0 0,2 4 0,3 0 0,0 4 0,5 0 0,2 0 0,-1 0 0,3 0 0,-2 0 0,4 0 0,-1 0 0,-3 0 0,2 0 0,-7 4 0,3 1 0,-5 3 0,-3 1 0,3-1 0,-7 1 0,2-1 0,-3 5 0,0 1 0,0 1 0,0 2 0,0-2 0,0 3 0,-4 1 0,-5-4 0,-2 3 0,-12-3 0,7 0 0,-8 3 0,-4-3 0,11 4 0,-9-5 0,16 0 0,-8-5 0,8-4 0,-3 3 0,5-7 0,3-1 0,1-5 0,8-3 0,1 3 0,3-2 0,1 2 0,4 0 0,1-3 0,5 7 0,-5-7 0,4 7 0,-4-3 0,5 4 0,-5 0 0,4 0 0,-9 0 0,4 0 0,-4 0 0,-4 9 0,-2 1 0,-3 9 0,0 0 0,0-1 0,0 1 0,0 0 0,0 0 0,0-5 0,0 4 0,0-9 0,-4 9 0,-1-8 0,-4 3 0,4-5 0,-2 1 0,2 4 0,-4-4 0,4 5 0,-3-6 0,3 1 0,-3-1 0,-1 1 0,0-1 0,4 1 0,-6-1 0,5-3 0,-6 2 0,4-6 0,0 2 0,-1-3 0,1 0 0,-1-3 0,1-2 0,3-8 0,1 3 0,4-7 0,0 2 0,0 5 0,0 1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7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24575,'7'-4'0,"3"0"0,12 4 0,4-9 0,11 2 0,2-4 0,6 6 0,-7 1 0,6 2 0,-6-2 0,-4 4 0,2 0 0,-16 0 0,9 0 0,-9 0 0,0 0 0,-2 0 0,-9 0 0,4 0 0,-4 0 0,-1 0 0,1 0 0,-1 0 0,-3-8 0,-2 6 0,-3-5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24575,'0'13'0,"0"-4"0,0 9 0,0 1 0,0 1 0,0 5 0,0 5 0,0-8 0,0 8 0,0-11 0,0 5 0,0-4 0,0 4 0,0-10 0,0 4 0,0-8 0,0 3 0,0-5 0,0 1 0,0-1 0,0 1 0,0-1 0,0 1 0,0-1 0,0 4 0,0-2 0,0 2 0,0-4 0,0-3 0,0-1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8849 0 24575,'4'7'0,"0"9"0,-4 8 0,0 13 0,0 2 0,0 6 0,0 0 0,0 0 0,0 7 0,0-6 0,0 6 0,0-7 0,0 0 0,0 0 0,0-6 0,0 11 0,0-16 0,0 17 0,0-5 0,0-6 0,0 11 0,0-13 0,0 7 0,0-6 0,0-2 0,0-11 0,0 12 0,0-16 0,0 10 0,0-13 0,0 0 0,0-5 0,0-1 0,0-4 0,0-1 0,0 1 0,0-1 0,0 1 0,0-1 0,0 0 0,0 0 0,0 0 0,0 0 0,0 0 0,0 0 0,0 1 0,0-1 0,0-1 0,0 1 0,0 0 0,0 0 0,0 0 0,-4-3 0,-1-2 0,-8-3 0,-7 5 0,0-4 0,-10 8 0,-2-8 0,0 4 0,-19-5 0,11 0 0,-12 0 0,0 0 0,-2 0 0,-7 0 0,-8 0 0,6 0 0,-6 0 0,1 0 0,6 0 0,-7 0 0,16 0 0,-6 0 0,5 0 0,0 0 0,-5 0 0,12 0 0,-12 0 0,12 0 0,-12-6 0,13 0 0,-27-11 0,30 9 0,-21-7 0,31 14 0,-10-4 0,16 5 0,-9 0 0,10 0 0,0 0 0,2 0 0,5 0 0,0 0 0,5 0 0,-4 0 0,9 0 0,-9 0 0,3 0 0,1 0 0,-12 0 0,9 0 0,-5 0 0,4 0 0,4 0 0,-5 0 0,0 4 0,0-3 0,0 3 0,0-4 0,-5 0 0,-2 0 0,-5 0 0,0 0 0,0 0 0,-6 0 0,-2 0 0,-6 0 0,-20 0 0,14 0 0,-14 0 0,20 0 0,6 0 0,-4 0 0,5 0 0,-1 0 0,-4 0 0,4 0 0,-5 0 0,-2 0 0,1 0 0,0-5 0,0 4 0,0-4 0,0 0 0,0 4 0,-27-9 0,20 3 0,-20 1 0,27-4 0,0 4 0,0-1 0,6-2 0,2 8 0,12-4 0,0 1 0,11 3 0,1-4 0,8 2 0,1-2 0,8-8 0,-6 7 0,-22-2 0,-6 8 0,-37 11 0,19-3 0,-19 16 0,13-11 0,-24 5 0,-13-4 0,14-1-540,11-6 0,0 1 540,-17 5 0,32-8 0,-3-1 0,-4 0 0,4-2 0,-2-2 0,0 0 0,0 0 0,-10 0 0,-12 0 0,1 0 0,22 0 0,-12 0 0,20 0 0,-5 0 1080,7 0-1080,6 0 0,2 0 0,6 0 0,5 0 0,-4 0 0,10-4 0,-4 3 0,-1-3 0,10 4 0,-8 0 0,8 0 0,-4 0 0,0 0 0,1-5 0,-1 4 0,-4-3 0,3 4 0,-3 0 0,4 0 0,-5 0 0,4 0 0,-4 0 0,-1 0 0,5 0 0,-10 0 0,5 0 0,-12 0 0,4 0 0,-4 0 0,6 0 0,0 0 0,0 0 0,0 5 0,10 0 0,-2 0 0,9 3 0,0-7 0,9 2 0,-1-3 0,-18 0 0,-13 6 0,-23 0 0,6 11 0,-13-3 0,12 2 0,-30 4-365,34-9 0,0 1 365,-28 8 0,23-8 0,1-2 0,-10-4 0,-20 0 0,6-6 0,1 0 0,8 0 0,1 0 0,8 0 0,0 0 0,7 0 0,2 0 730,13 0-730,-4 0 0,10 0 0,-4 0 0,6 0 0,5 0 0,-4 0 0,10 0 0,-9 0 0,8-4 0,-3-1 0,5-1 0,1 2 0,-1 4 0,0 0 0,0 0 0,0 0 0,5 0 0,-13 0 0,11 0 0,-12 0 0,10 0 0,-1 0 0,0 0 0,0 0 0,0 0 0,0 0 0,-5 0 0,3 0 0,-3 0 0,5 0 0,0 0 0,-5 5 0,4 0 0,-10 5 0,4 0 0,1 0 0,-5 0 0,-4 4 0,1-2 0,-1 2 0,9-8 0,6-2 0,0-4 0,1 0 0,-1 0 0,4 0 0,-2 0 0,-6 0 0,6 0 0,-4 0 0,7 0 0,5 0 0,-4 0 0,5 0 0,-1 0 0,5-7 0,0 1 0,4-10 0,0 1 0,0-9 0,0-2 0,0-4 0,0-8 0,0 0 0,0-22 0,0 4 0,0-21 0,0-2 0,0-10 0,6 7 0,1-3 0,5 14 0,1 0 0,-6-6 0,3 22 0,-8-5 0,3 14 0,-5-6 0,0 16 0,4-2 0,-3 19 0,3 0 0,-4 5 0,0-4 0,0 4 0,0 0 0,0-4 0,4 3 0,-3 1 0,3 1 0,-4 4 0,0 1 0,4 3 0,-3-3 0,3 4 0,-1-5 0,2-3 0,3 3 0,1-8 0,-4 7 0,3-3 0,-7 4 0,6 5 0,-6-4 0,3 3 0,-4-3 0,0 0 0,-4 4 0,3 3 0,-6 6 0,6 3 0,-3 0 0,4 1 0,0-1 0,0 1 0,0-1 0,0 1 0,0-1 0,0 1 0,0-1 0,0 1 0,0-1 0,0 0 0,0-3 0,0-2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24575,'0'-6'0,"0"14"0,0 19 0,0 18 0,0-4 0,0 9 0,0 12 0,0-17 0,0 22 0,0-22 0,0 9 0,0 0 0,0-8 0,0-9 0,0-12 0,0-5 0,0-7 0,0-4 0,0-8 0,0-7 0,0-8 0,0-10 0,4 4 0,2-16 0,4 9 0,6-11 0,0 1 0,5 5 0,1-12 0,-1 11 0,6-5 0,-5 12 0,9-1 0,-11 8 0,4 4 0,-5 1 0,0 9 0,-5 1 0,-1 4 0,-5 0 0,1 0 0,-4 3 0,-2 2 0,-3 3 0,0 0 0,0 5 0,0-3 0,0 8 0,0-4 0,-4 5 0,-5 0 0,-7 5 0,-8-3 0,2 3 0,-7-3 0,3-2 0,0-3 0,2 3 0,5-9 0,5 3 0,1-4 0,4 0 0,1-5 0,3 4 0,1-4 0,12 1 0,8 3 0,3-3 0,17 6 0,-9-1 0,10 1 0,-6-1 0,0 0 0,0 1 0,0-1 0,-6 0 0,0-5 0,-15 0 0,-2-5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7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0 348 24575,'0'17'0,"0"-4"0,0-8 0,0-25 0,0 3 0,0-28 0,0 18 0,0-10 0,0 0 0,0 10 0,0-9 0,0 15 0,0-3 0,0 5 0,0 5 0,0 0 0,0 6 0,4-1 0,5 0 0,6 4 0,3-3 0,1 7 0,5-3 0,-3 4 0,3 0 0,0 0 0,-4 0 0,10 0 0,-10 0 0,-1 0 0,-1 0 0,-8 0 0,3 0 0,-5 0 0,1 3 0,-1 2 0,-3 4 0,-1 4 0,-4-4 0,0 9 0,0-4 0,-4 5 0,-10 8 0,-2-6 0,-3 6 0,1-8 0,4 0 0,-5-5 0,0 0 0,0-5 0,0 1 0,4-1 0,2 0 0,0 0 0,3-5 0,1 4 0,2-7 0,9 3 0,4-8 0,3-1 0,9-5 0,-4 1 0,10-1 0,-3 5 0,3-4 0,-5 8 0,-1-3 0,-3 4 0,2 0 0,-3 0 0,1 0 0,-2 0 0,-4 8 0,0 3 0,-4 7 0,-1 7 0,-4-10 0,0 14 0,0-18 0,0 12 0,0-9 0,0 5 0,-4-5 0,-5 4 0,-5-8 0,-11 4 0,5-5 0,-4 1 0,-9-5 0,5-1 0,-6-4 0,10 0 0,5 0 0,0 0 0,0 0 0,4-8 0,2 2 0,4-7 0,4 4 0,-3 0 0,7 1 0,-2-1 0,3-4 0,0 3 0,0-8 0,0 12 0,0-2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8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24575,'-1'5'0,"18"-2"0,18-3 0,12 0 0,-2 0 0,-1 0 0,1 0 0,9 0 0,0 0 0,-2 0 0,-7 0 0,-6 0 0,-7 0 0,-13 0 0,-1 0 0,-9 0 0,0 0 0,-5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8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24575,'0'17'0,"0"6"0,0 2 0,0 13 0,0 0 0,0 7 0,0 0 0,0-6 0,0 4 0,0-4 0,0 0 0,0-7 0,0-3 0,4-13 0,-3 2 0,3-10 0,-1 1 0,-2-8 0,3 2 0,-4-7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9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41 24575,'-8'5'0,"7"-2"0,7-3 0,3-4 0,4 4 0,0-13 0,1 11 0,5-6 0,0 8 0,0 0 0,-5 0 0,-1 0 0,0 0 0,-3 0 0,3 0 0,-5 0 0,-3 4 0,3 5 0,-7 0 0,3 9 0,0-8 0,-3 3 0,7-5 0,-7 1 0,6-1 0,-2 1 0,3-4 0,1-2 0,-1-3 0,1 0 0,-1 0 0,1 0 0,4-8 0,-3-3 0,8-8 0,-8 5 0,3-4 0,-4 8 0,0-3 0,-1 5 0,-3-1 0,2 4 0,-6-2 0,3 6 0,-4-3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3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24575,'0'-2'0,"0"1"0,0-16 0,0 11 0,0-5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1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9 136 24575,'-5'-3'0,"1"-12"0,4 4 0,0-7 0,0 4 0,4 5 0,5-1 0,-3 3 0,11 6 0,-11-3 0,7 4 0,-5 0 0,4 0 0,-2 0 0,2 0 0,1 0 0,-3 0 0,3 0 0,-5 4 0,1 0 0,-1 5 0,1-1 0,-4 1 0,2-1 0,-6 1 0,7 4 0,-7-3 0,7 3 0,-3-5 0,3 1 0,1-4 0,-1-2 0,1-3 0,8 0 0,-2 0 0,3 0 0,5-4 0,-12-1 0,17-10 0,-12 4 0,4-3 0,-3 5 0,-3 0 0,1 0 0,-2-5 0,-4 4 0,0-3 0,-1 8 0,-3-2 0,2 2 0,-2-8 0,0 8 0,-1-3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9 114 24575,'-5'7'0,"1"-9"0,4-12 0,5-5 0,0 0 0,8 0 0,-3 9 0,8-3 0,-8 4 0,8 2 0,-8-1 0,3 8 0,0 0 0,-3 0 0,7 0 0,-7 0 0,3 0 0,-5 0 0,1 8 0,0 7 0,0 10 0,-3 6 0,-1-6 0,-5 5 0,0 2 0,0 6 0,0 1 0,0 4 0,0-4 0,0 0 0,-5-2 0,4-6 0,-9 6 0,5-10 0,-6 9 0,1-11 0,0 1 0,0-2 0,5-5 0,-4 0 0,8-5 0,-7-1 0,7-5 0,-7 1 0,4-4 0,-4-2 0,-1-3 0,1 0 0,3-3 0,-3-2 0,7-4 0,-6 1 0,6-1 0,-7 0 0,7 1 0,-3-1 0,4 1 0,0 0 0,0-1 0,4 1 0,1 3 0,8-3 0,1 7 0,5-3 0,0 4 0,0 0 0,5 0 0,-4 0 0,4 0 0,-10 4 0,4 1 0,-4 8 0,5 2 0,0 3 0,0 1 0,-5-5 0,-1 0 0,-4-6 0,-1 1 0,1-1 0,-5-10 0,0 4 0,-4-9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3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8 24575,'-3'-4'0,"-2"0"0,-8 4 0,-6 0 0,-2 0 0,-8 0 0,8 0 0,-3 0 0,5 0 0,-5 0 0,8 0 0,-7 0 0,13 0 0,1 3 0,5 7 0,4 9 0,0 6 0,0 1 0,0 3 0,0-8 0,0 3 0,0-5 0,0-1 0,0 1 0,4-5 0,1-1 0,3-4 0,-3-1 0,3 1 0,-7 0 0,6-5 0,-2 0 0,3-4 0,1 0 0,-1 0 0,6 0 0,0-8 0,10-4 0,5-11 0,2 6 0,-7-1 0,-1 13 0,-13 1 0,7 4 0,-7 0 0,3 0 0,-4 0 0,-1 0 0,1 8 0,0 3 0,-4 3 0,4 9 0,-8 1 0,4 7 0,-5-2 0,0 1 0,0-10 0,0 9 0,0-9 0,0 5 0,-4-7 0,-2 1 0,-3-4 0,-4-2 0,3-4 0,-8 0 0,4-4 0,-1-1 0,-3-4 0,4 0 0,-5 0 0,5 0 0,-3 0 0,7-4 0,-2-1 0,7-3 0,1-1 0,4 1 0,0-1 0,0 0 0,0 1 0,0 0 0,0 0 0,0 3 0,0 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5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8 189 24575,'-4'3'0,"0"2"0,4 3 0,0 1 0,0-24 0,0 1 0,0-17 0,0 1 0,0 14 0,0-7 0,0 9 0,4-1 0,5 6 0,1 5 0,3 4 0,0 0 0,-3 0 0,7 0 0,-2 0 0,-1 4 0,3 5 0,-7 6 0,9 9 0,-8-4 0,3 0 0,-5-3 0,-4-3 0,-1 1 0,-4-2 0,0-5 0,0 1 0,0-1 0,0 1 0,0-8 0,0-12 0,0-4 0,0-15 0,0 4 0,5-5 0,0 6 0,5 0 0,-1 6 0,5 5 0,-4 0 0,7 5 0,-7 4 0,3 1 0,-4 4 0,-1 0 0,1 0 0,-1 7 0,-3 3 0,3 8 0,-7 1 0,7 0 0,-7-5 0,8 4 0,-5-8 0,5 3 0,-4-9 0,-1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6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103 193 24575,'8'0'0,"0"0"0,0 0 0,1 0 0,-1 0 0,1 0 0,0-8 0,-4-3 0,3-13 0,-3 8 0,5-12 0,-5 12 0,0-8 0,-5 5 0,0 0 0,0 4 0,-4 6 0,-5 5 0,-10 4 0,-2 0 0,-4 14 0,4 9 0,0 10 0,0 4 0,1-12 0,4 5 0,3-15 0,7 9 0,2-15 0,4 9 0,0-8 0,0 3 0,0-5 0,4 0 0,11-3 0,0-1 0,14 0 0,3-3 0,1 8 0,10-7 0,-10 2 0,10 1 0,-10 1 0,-2 0 0,-1-1 0,-10-1 0,0-3 0,-7 3 0,-5-4 0,1 0 0,-1 0 0,-3 0 0,-1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0 146 24575,'0'22'0,"0"3"0,0 12 0,0 1 0,0 7 0,5-6 0,1 5 0,5-6 0,-1 1 0,-3-2 0,2 0 0,-8-4 0,4-1 0,-1-13 0,-3-1 0,6-12 0,-6 6 0,6-11 0,-2 3 0,3-4 0,1-4 0,-1-1 0,1-8 0,0-7 0,1-6 0,1-5 0,-1-6 0,1-2 0,0-6 0,1 0 0,-1 0 0,5 0 0,1 0 0,0 6 0,5-5 0,-7 17 0,6-9 0,-2 16 0,1-5 0,-6 7 0,8-1 0,-11 5 0,6 1 0,-9 8 0,1-2 0,-5 6 0,0-3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8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252 347 24575,'-17'0'0,"-5"0"0,6 0 0,-13 0 0,18 0 0,-17 0 0,12 0 0,-8 4 0,5 2 0,-1 13 0,5-4 0,0 15 0,5-10 0,5 4 0,1-5 0,4 0 0,0-5 0,0-1 0,0-4 0,13 0 0,4-4 0,14 0 0,7-5 0,-11 0 0,9 0 0,-16 0 0,4-5 0,-5-4 0,-5-6 0,0-9 0,-4-2 0,0 1 0,0 0 0,0 1 0,-5 8 0,4-7 0,-8 13 0,3-3 0,-4 5 0,0 10 0,0 10 0,0 12 0,0 1 0,0 5 0,0-5 0,8 1 0,3-2 0,13-4 0,1-5 0,6 0 0,0-5 0,0 1 0,0-6 0,0 0 0,-5-5 0,3 0 0,-13-9 0,8-6 0,-12-17 0,3-7 0,-3-13 0,-1 5 0,1-5 0,-6 6 0,-1 1 0,-5 0 0,0 6 0,0 2 0,0-2 0,0 11 0,0 0 0,0 15 0,-4 4 0,-1 4 0,-3 1 0,-1 4 0,1 0 0,3 4 0,2 17 0,-2 2 0,4 20 0,-4 3 0,5 1 0,0 12 0,0-6 0,0 1 0,0-2 0,0-7 0,4-12 0,7 3 0,-1-16 0,9 0 0,-5-6 0,1-9 0,2-1 0,-7-4 0,8 0 0,-4 0 0,0 0 0,4-4 0,-9-1 0,4-4 0,-4 1 0,-1-1 0,1 0 0,-4 5 0,-2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24575,'6'-5'0,"12"1"0,18 4 0,3 0 0,4 0 0,-4 0 0,-1 0 0,-1 0 0,-11 0 0,-2 0 0,-5 0 0,-5 0 0,-1-4 0,-8 0 0,-1-10 0,-4 0 0,0 4 0,0 1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0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98 173 24575,'0'12'0,"0"-3"0,0 7 0,0-2 0,0 10 0,0-3 0,0 8 0,0-9 0,0 10 0,0-5 0,0 1 0,0-2 0,0-5 0,0 0 0,0-5 0,0-1 0,0 0 0,0-10 0,0-10 0,0-3 0,0-25 0,0 12 0,0-14 0,-5 6 0,4 0 0,-13-7 0,11 6 0,-7-5 0,10 6 0,0 5 0,0-4 0,0 10 0,0-4 0,0 5 0,0 4 0,0-2 0,0 7 0,0-3 0,4 4 0,1 5 0,8 0 0,1 4 0,10 0 0,-4 0 0,10 0 0,-10 0 0,10 0 0,-10 0 0,4 0 0,-5 0 0,0 4 0,-1 1 0,-3 4 0,-2 0 0,-5-4 0,1 2 0,-5-2 0,0 4 0,-4 4 0,0 1 0,0 10 0,-13-3 0,-6 10 0,-13-3 0,-9 7 0,-8 8 0,6-16 0,-3 7 0,15-22 0,5 2 0,2-4 0,9-1 0,2-4 0,5-1 0,-1-4 0,4-3 0,2-2 0,7 0 0,0-2 0,9 6 0,2-3 0,9 4 0,-4 0 0,10 0 0,-5 0 0,1 0 0,3 0 0,-3 0 0,5 5 0,0 5 0,-6 5 0,-1 5 0,-5-6 0,0 4 0,-1-4 0,-4 0 0,-2-6 0,-7-4 0,-1-4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1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24575,'3'0'0,"8"0"0,13-9 0,13 1 0,-4-12 0,10 13 0,-10-7 0,4 13 0,-11-4 0,3 5 0,-9 0 0,0 0 0,-7 0 0,-4 0 0,-5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3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1 135 24575,'49'-75'0,"-9"15"0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1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24575,'0'11'0,"0"-2"0,0 13 0,0-1 0,0 10 0,0 0 0,0 21 0,0-16 0,0 16 0,0-15 0,0 9 0,0 0 0,0 13 0,0-12 0,0-1 0,0-9 0,0-6 0,0 0 0,0-10 0,0-3 0,0-9 0,0-1 0,0-4 0,0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1711 24575,'-12'0'0,"2"0"0,-8 0 0,-1 0 0,-2 0 0,-8 4 0,3-3 0,-5 4 0,0-5 0,0 0 0,5 0 0,-4 0 0,15 0 0,-8 0 0,13 0 0,-3 0 0,4 0 0,0 0 0,1 0 0,0 0 0,3-4 0,2-5 0,3-5 0,0-17 0,0 4 0,0-16 0,0 4 0,5-13 0,-4 5 0,10-5 0,-10 0 0,4 5 0,-5-12 0,0 5 0,0 0 0,0-5 0,0 5 0,5-7 0,2 0 0,5 7 0,0-5 0,-1 19 0,0-10 0,-1 23 0,4-12 0,-7 22 0,1-4 0,-8 12 0,0 1 0,4-1 0,-4 1 0,8 0 0,-4-1 0,5 0 0,0-4 0,-4 3 0,3-3 0,-7 4 0,2 1 0,-3-1 0,0 1 0,0-1 0,0 0 0,0 1 0,0-1 0,0 0 0,0 1 0,0-1 0,0 0 0,0 1 0,0 0 0,0-1 0,4 5 0,1 0 0,3 4 0,5-4 0,1 3 0,10-8 0,8 8 0,22-10 0,-6 5 0,36-8 0,-18 8-506,30-7 506,-7 12 0,-36-6 0,2 1 0,-1 5 0,1 0-536,10-6 0,0 0 536,-4 7 0,0-1 0,4-9 0,0-1 0,-10 7 0,0-1 0,9-9 0,-1-1 0,-12 4 0,1-1 0,18-7 0,-2 0 0,18-4 0,-29 8 0,0 1-475,24-6 475,17 5 0,-8-5 0,-3 6 0,-16 2 0,-10 4 0,-9 3 466,-13 5-466,6 0 1072,-17 0-1072,0 0 515,-15 0-515,-4 0 0,-1 0 0,0 0 0,17 0 0,10 0 0,26 0 0,10 0 0,7 0 0,10 0-1068,-25 3 1,6 2 1067,5-1 0,3 2 0,19 2 0,3 1-1206,-2 0 0,0 0 1206,1 0 0,-1 0 0,-6-1 0,0 1 0,0-1 0,-2 1-780,-5-1 1,0 1 779,-6-1 0,0 0 0,-1 0 0,0 0 0,-4 4 0,-4-1-488,-16-3 0,1 0 488,26 4 0,-4-1 1209,-7 2-1209,-6-9 0,0 1 0,1 6 0,14-10 2211,-7 10-2211,-10-9 1824,-9 3-1824,-7-5 1359,-6 0-1359,-2 0 479,-11 0-479,-2 0 0,-10 0 0,-1-4 0,2 3 0,11-3 0,17 4 0,11 0 0,14-6 0,21 5-561,-39-5 1,1 0 560,8 1 0,2 1 0,4 0 0,0 0 0,-4 0 0,0 1 0,3 3 0,1 0 0,1 0 0,-2 0 0,-7 0 0,-1 0-182,-5 0 0,-1 0 182,44 0 0,-38 0 0,0 0 0,-3 0 0,0 0 0,0 0 0,-1 0 0,5 0 0,-4 0 0,10 0 0,-12 0 0,1 0 0,18 0 0,-17 0 0,0 0 0,24 0 0,12 0 0,-37 0 0,-13 0 0,-2 0 1100,-12 0-1100,-1 0 385,-5 0-385,-4 0 0,2 0 0,-3 0 0,1 4 0,2 1 0,-2 4 0,3-4 0,5 3 0,-3-3 0,-2 4 0,-5-4 0,0 3 0,-3-3 0,3 0 0,-5 3 0,1-4 0,4 1 0,-4 3 0,9-7 0,-4 7 0,10-7 0,-3 7 0,8-7 0,-3 8 0,-1-4 0,19 1 0,-15-2 0,15-4 0,-13 0 0,0 0 0,-5 0 0,3 0 0,-9 0 0,5 0 0,-7 4 0,1-3 0,0 8 0,-5-8 0,-1 3 0,-4 0 0,-1-4 0,1 4 0,-1-4 0,1 0 0,-1 4 0,5-3 0,-4 3 0,3-4 0,-3 0 0,-1 0 0,1 0 0,-1 0 0,-3 3 0,-2 1 0,-3 4 0,0 0 0,0 0 0,0-3 0,0-1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11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24575,'0'8'0,"0"0"0,0 1 0,0 3 0,0 3 0,0 3 0,0 7 0,0 6 0,0-4 0,0 15 0,0-14 0,0 9 0,0-6 0,0-10 0,0-3 0,0-5 0,0-3 0,0 3 0,0-12 0,0-12 0,0-10 0,5-10 0,-4 14 0,3 3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4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 24575,'-20'49'0,"0"-1"0,-14 41 0,-2-30 0,8-7 0,0 1 0,0-4 0,11 1 0,-13 2 0,9-1 0,1-3 0,-3-8 0,11 3 0,-6-14 0,6-4 0,7-9 0,-5-8 0,9 2 0,-2-6 0,9 0 0,12-1 0,9-3 0,10 0 0,0 0 0,6-4 0,1-2 0,7 1 0,-2 0 0,1 1 0,1 3 0,-1-4 0,0 5 0,-6 0 0,-1 0 0,-6 0 0,-5 0 0,-6 0 0,-6 0 0,-8 0 0,-1 0 0,-4 0 0,0 0 0,-6-6 0,-6-2 0,-3-7 0,-8-10 0,3 3 0,-6-14 0,-6-16 0,9 15 0,-9-25 0,10 23 0,-5-11 0,0 5 0,1 2 0,0 6 0,5 5 0,1 1 0,5 10 0,-1-4 0,1 9 0,3-5 0,-1 10 0,5-4 0,-6 3 0,6 0 0,-2 1 0,0 4 0,2 0 0,-5 3 0,5-2 0,-5 6 0,5-3 0,-2 3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5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 24575,'-14'0'0,"-10"0"0,-3 0 0,-5 0 0,1 0 0,0 0 0,5 0 0,-5 0 0,5 0 0,1 0 0,3 0 0,6 0 0,5 0 0,0 0 0,3 0 0,1 3 0,4 4 0,3 4 0,0 4 0,0 0 0,0 1 0,0 4 0,0 1 0,0 5 0,0-1 0,0 5 0,3-3 0,-2 9 0,7-4 0,-7 11 0,3-4 0,-4 3 0,0-4 0,0-2 0,0 8 0,0-6 0,0 11 0,0-10 0,0 4 0,0-6 0,0-5 0,0 4 0,0-14 0,0 8 0,0-13 0,0 3 0,0-5 0,0-3 0,-3 3 0,2-8 0,-2 4 0,3-4 0,0 0 0,0 0 0,2-3 0,11-1 0,4-3 0,8 0 0,1 0 0,-1 0 0,1-4 0,-1 0 0,1-1 0,-5-2 0,3 6 0,-7-3 0,-1 4 0,-5 0 0,-4 0 0,0 0 0,0 0 0,0 0 0,-3 0 0,-1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24575,'18'0'0,"3"0"0,6 0 0,-5 0 0,8 0 0,-14 0 0,4 0 0,-4 0 0,-5 0 0,0 0 0,0 0 0,-6 0 0,2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6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24575,'15'0'0,"-2"0"0,16 0 0,-6 0 0,18 0 0,-7 0 0,9 0 0,-11 0 0,-2 0 0,-4 0 0,-5 0 0,-5 0 0,-8 0 0,-5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7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24575,'7'0'0,"-1"0"0,1 0 0,0 0 0,0 0 0,0 0 0,0 0 0,3 0 0,-2 0 0,3 0 0,-4 0 0,0 0 0,-3 0 0,-1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24575,'5'0'0,"1"0"0,20 0 0,-3 0 0,13 0 0,-10 0 0,5 0 0,-5 0 0,-5 0 0,-5 0 0,-5 0 0,-5 0 0,-2 0 0,-1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3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319 174 24575,'0'-14'0,"0"0"0,0-6 0,0 3 0,0-3 0,0 4 0,0-4 0,0 7 0,-12-3 0,6 5 0,-18 5 0,11-1 0,-12 7 0,9 0 0,-9 0 0,4 0 0,-5 0 0,0 12 0,-2 9 0,8 18 0,-3 1 0,7 9 0,2-10 0,0-1 0,9-8 0,1-4 0,4-9 0,0 2 0,0-11 0,11 4 0,3-8 0,17-1 0,1-3 0,5 0 0,-5 0 0,4-4 0,-13-4 0,6-1 0,-12-6 0,-1 6 0,-1-6 0,-8 7 0,4-3 0,-4 4 0,0 0 0,0 0 0,-3 0 0,-1 0 0,-3 9 0,0 18 0,0 13 0,0 18 0,-4 10 0,-7-1 0,3 3 0,-6 7 0,12-9 0,-8 11 0,9-14 0,-4-7 0,5-13 0,0-12 0,0-6 0,0-9 0,0 0 0,3-7 0,1-1 0,11-10 0,2-3 0,11-21 0,4-1 0,-6-11 0,13-3 0,-13 2 0,10-8 0,-6 2 0,0 4 0,0 1 0,-5 6 0,-2 6 0,-9 6 0,-2 7 0,-4 4 0,-1 5 0,0 3 0,-3 2 0,-1 5 0,-3-2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37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1039 24575,'2'3'0,"7"-4"0,15-12 0,12-6 0,8-15 0,6-1 0,7-12 0,-16 15 0,29-32 0,-34 39 0,29-34 0,-27 30 0,16-7 0,-13-2 0,11 8 0,0-15 0,-13 26 0,15-23 0,-20 25 0,8-12 0,-6 6 0,-5 6 0,-2 1 0,-5 3 0,-4 1 0,-5 5 0,-4 3 0,-5-2 0,1 5 0,0-2 0,-1 0 0,-8 3 0,-7-3 0,-10 3 0,-5 3 0,-11 7 0,-8 9 0,-13 7 0,-7 10 0,-1 7 0,-9 3 0,5 8 0,-5-3 0,19-7 0,-8 2 0,11-15 0,-2 4 0,5-5 0,16-7 0,5-5 0,8-7 0,8-4 0,1 0 0,3-3 0,3 2 0,4-11 0,11-1 0,5-8 0,9-7 0,12-7 0,-3-1 0,16-11 0,2-2 0,7-6 0,14-9-576,-35 25 1,1 0 575,2 2 0,0 0 0,3-7 0,-2 2 0,19-7 0,10-17 0,-25 27 0,9-9 0,-10 6 0,-3 12 0,-11 1 1151,-2 8-1151,-9 3 0,-4 4 0,-3-1 0,-5 1 0,2 3 0,-3 1 0,0 3 0,-1 0 0,-5 0 0,-6 0 0,-2 0 0,-7 4 0,3 0 0,-8 7 0,3 1 0,-7 0 0,7 2 0,-3-6 0,4 3 0,0-4 0,4 0 0,1-3 0,12-3 0,7-9 0,15-5 0,2-8 0,4 3 0,-5-3 0,-5 6 0,3-1 0,-7 1 0,-1 3 0,-1 1 0,-6 4 0,2 3 0,-3 1 0,-4 0 0,3 3 0,-5-3 0,2 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24575,'7'-20'0,"-3"2"0,-1 8 0,0 5 0,1-4 0,2 9 0,4-7 0,-3 7 0,6-3 0,-8-4 0,8 2 0,-12-2 0,6 3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3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24575,'0'-11'0,"0"18"0,0 10 0,0 18 0,0 3 0,0 5 0,0-5 0,0 23 0,0-24 0,0 22 0,0-19 0,9 10 0,-6 0 0,6 0 0,-9 0 0,4 0 0,-3 6 0,8-10 0,-8 15 0,7-21 0,-7 15 0,7-22 0,-3 15 0,4-15 0,0 5 0,1-2 0,-2-14 0,0-1 0,0-6 0,-1-7 0,0 3 0,0-7 0,0-1 0,0-10 0,2-24 0,1-18 0,12-33 0,-2-9-492,-2 38 0,1-1 492,-3 3 0,0 1 0,15-43-352,-2 6 352,-7 20 0,0-4 0,-1 12 0,-6 14 0,-1 3 0,-5 15 0,0-3 967,-1 8-967,0 2 369,-1 8-369,1-2 0,-4 6 0,-1-3 0,1 7 0,-4 1 0,3 3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36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 24575,'-2'3'0,"-6"0"0,-4-3 0,1 0 0,-4 0 0,-1 0 0,3 0 0,-7 0 0,12 0 0,-3 0 0,1 0 0,1 6 0,2-1 0,-3 6 0,8-4 0,-5 4 0,7-3 0,0 6 0,0-6 0,0 7 0,0-3 0,0-1 0,0 4 0,0-7 0,0 7 0,3-4 0,1 1 0,7 3 0,1-7 0,4 3 0,4-3 0,-4 0 0,8 0 0,-7 0 0,3 4 0,-4-4 0,-4 7 0,-1-3 0,-3 4 0,-4-4 0,0 2 0,-4-6 0,0 7 0,0-7 0,0 3 0,-7-1 0,-7-1 0,-2 6 0,-9-6 0,8 6 0,-7-6 0,7 2 0,-3-3 0,4 0 0,4-3 0,-2-2 0,6-3 0,-3 0 0,4 0 0,0 0 0,0 0 0,0 0 0,3-3 0,1-1 0,3-3 0,0 0 0,0 3 0,0 1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3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4 24575,'-6'0'0,"-1"0"0,0 0 0,0 0 0,-4 0 0,-1 0 0,-4-3 0,4 5 0,-7 3 0,10 7 0,-11 8 0,11-7 0,-7 11 0,8-11 0,-1 7 0,5 0 0,4 1 0,0 4 0,0 6 0,0-4 0,0 4 0,0-1 0,0-3 0,0 4 0,0-6 0,0-4 0,0-1 0,0-4 0,4-1 0,4-2 0,0-3 0,3-2 0,-4-1 0,4 0 0,-3 0 0,2-3 0,-3 0 0,0-4 0,4 0 0,-3 0 0,3 0 0,0-4 0,-3 0 0,3-7 0,-4 3 0,1-7 0,-4 7 0,-1-3 0,-3 4 0,0 0 0,0 0 0,0 0 0,0 0 0,-3 0 0,-1 0 0,-3 3 0,0-2 0,0 2 0,0 0 0,4-2 0,0 2 0,3-3 0,0 0 0,0 0 0,3-1 0,1-2 0,11 1 0,-2-3 0,7 4 0,-4 0 0,-4 4 0,2 0 0,-6 4 0,3 0 0,-4 0 0,0 0 0,0 0 0,0 0 0,-3 3 0,-1 5 0,-3 8 0,0 5 0,0 5 0,0-1 0,0 1 0,0-1 0,-4 6 0,3-4 0,-7 3 0,7-8 0,-3-2 0,4-5 0,0-3 0,0-1 0,0-4 0,0 0 0,0 0 0,0-3 0,0-1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63 246 24575,'-8'3'0,"2"1"0,8-1 0,2 0 0,3-3 0,-3 3 0,-2 5 0,-9 8 0,1 5 0,-6 4 0,3-4 0,1 4 0,-1-4 0,5 0 0,-4-1 0,7-8 0,-2 3 0,3-4 0,0 1 0,0-1 0,0-4 0,0 0 0,3-3 0,5-1 0,3-3 0,5 0 0,-1 0 0,1-3 0,4-6 0,-4-3 0,5-9 0,-5 4 0,0-3 0,-1 5 0,-3 3 0,3-3 0,-7 7 0,3-7 0,0 4 0,1-9 0,1 3 0,3-8 0,-4 8 0,1-7 0,2 3 0,-6 0 0,3 1 0,-4 4 0,0 1 0,0-1 0,-1 4 0,0 1 0,-3 0 0,-1 3 0,-3-2 0,0 3 0,0 0 0,0 0 0,0 0 0,0 0 0,0 0 0,0 0 0,0 0 0,0-1 0,-3 1 0,-1 0 0,0 0 0,-2 3 0,2-2 0,-3 5 0,0-2 0,0 3 0,0 0 0,0 0 0,4 3 0,0 5 0,-1 3 0,3 5 0,-2 4 0,3 1 0,0 4 0,0 6 0,0 1 0,0 5 0,0 0 0,0 5 0,0-3 0,4-2 0,-3-1 0,6-14 0,-6 8 0,5-17 0,-5 2 0,2-8 0,-3 0 0,0 0 0,3-3 0,1-1 0,2-13 0,2-4 0,0-10 0,0 2 0,1-2 0,2 7 0,-2-7 0,3 7 0,-5 0 0,4 6 0,-3 4 0,3 0 0,-4 3 0,0 0 0,0 4 0,0 0 0,0 0 0,0 0 0,0 3 0,-4 1 0,0 7 0,1 0 0,-3 10 0,6-5 0,-6 8 0,5-7 0,-5 7 0,6-7 0,-6 3 0,6-8 0,-7-2 0,7-3 0,-7 0 0,7 0 0,-3-3 0,3-1 0,0-3 0,0 0 0,0 0 0,3-3 0,-2-1 0,7-4 0,-7 1 0,3-1 0,-4 1 0,-3 3 0,-1 1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1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0 24575,'-10'0'0,"3"0"0,-7 0 0,3 0 0,0 0 0,0 0 0,4 0 0,1 0 0,-1 3 0,3 1 0,1 0 0,3-1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3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93 24575,'0'-10'0,"0"2"0,0-6 0,-3 2 0,-5-1 0,-9-2 0,0 6 0,-7 1 0,3 4 0,-5 4 0,-11 0 0,9 0 0,-9 0 0,11 0 0,-1 12 0,6-2 0,-1 16 0,9 0 0,4 1 0,5 9 0,4-9 0,0 4 0,0-6 0,0-4 0,0-4 0,7-6 0,6-3 0,8-4 0,16 0 0,-9-4 0,9-4 0,-5-10 0,-4-6 0,1-8 0,-8 6 0,-5 2 0,-3 4 0,-2 0 0,-3 1 0,-1 3 0,1-3 0,-4 7 0,-1-3 0,-3 4 0,0 0 0,0 6 0,0 10 0,0 19 0,0 18 0,0 12 0,-5 7 0,4 7 0,-4-11 0,0 9 0,4-11 0,-4 6 0,5-13 0,0-2 0,0-18 0,0-2 0,0-12 0,0-3 0,4-8 0,-1-3 0,8-1 0,11-11 0,-3-11 0,13-11 0,-7-9 0,0-1 0,4 0 0,-10 8 0,3 4 0,-9 8 0,-2 8 0,-4 1 0,0 4 0,0 3 0,-3 1 0,-1 3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4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24575,'14'0'0,"-4"-7"0,13-2 0,-5-4 0,13 5 0,-5 0 0,5 7 0,-6-2 0,1 3 0,-5 0 0,-1 0 0,-4 0 0,-8 0 0,-1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4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24575,'24'0'0,"8"0"0,12 0 0,7 0 0,-12 0 0,9 0 0,-9 0 0,5 0 0,-6 0 0,-12 0 0,-9 0 0,-7 0 0,-6 0 0,-1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5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24575,'4'0'0,"0"13"0,-4 21 0,0 17 0,0 14 0,0 8 0,0 7 0,0 8 0,0-25 0,0 14 0,0-24 0,0 19 0,0-18 0,0-2 0,0-22 0,0-9 0,0-5 0,0-5 0,0-7 0,0-1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6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4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24575,'0'-10'0,"0"0"0,0-7 0,0 5 0,0-2 0,0 11 0,0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24575,'-20'0'0,"10"3"0,-15 5 0,13 8 0,-5 5 0,0 10 0,3 1 0,0 10 0,9-3 0,0 10 0,5-5 0,0 6 0,0-5 0,0 3 0,0-14 0,0 3 0,0-12 0,0-4 0,0-4 0,3-7 0,5-2 0,4-4 0,8-1 0,-3-3 0,7 0 0,-7 0 0,7 0 0,-7-3 0,3-2 0,-8-6 0,-1-1 0,-3-4 0,0 1 0,-4-6 0,-1 5 0,-3-9 0,0 4 0,0-5 0,-7 5 0,-6 1 0,-4 7 0,-2 1 0,3 8 0,-4 1 0,7 3 0,-6 0 0,7 0 0,0 0 0,2 0 0,-1 0 0,3 0 0,-3 3 0,7-3 0,0 4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7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24575,'4'24'0,"11"8"0,1 12 0,17 2 0,-12-8 0,18 7 0,-18-11 0,13 7 0,-16-15 0,3-5 0,-9-12 0,-2-2 0,-3-7 0,-3 0 0,-1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8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 24575,'-11'11'0,"0"3"0,-7 23 0,7 2 0,-19 18 0,19-21 0,-14 24 0,10-24 0,-5 10 0,5-4 0,2-10 0,4 0 0,1-6 0,0-6 0,3-5 0,-1-3 0,5-1 0,-2-4 0,3 0 0,0-3 0,0-1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8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24575,'0'19'0,"0"12"0,0 14 0,0 1 0,0 10 0,0-12 0,0 7 0,0-1 0,0-5 0,0-2 0,0-6 0,0-5 0,0-6 0,0-6 0,0 0 0,0-4 0,0 0 0,0-9 0,0-4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9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 24575,'0'23'0,"0"-6"0,-4 18 0,-2-2 0,1 6 0,0-1 0,5-8 0,0-4 0,0 0 0,0-1 0,0 1 0,0-5 0,0-1 0,0 0 0,0-3 0,0 3 0,0-8 0,0 2 0,0-6 0,7 0 0,2-2 0,7-5 0,4 2 0,1-3 0,4 0 0,-4 0 0,10-13 0,-7-3 0,9-13 0,-5 1 0,-4-4 0,-2 4 0,-4-2 0,-5-1 0,-1 4 0,-7-9 0,-1 14 0,-4-8 0,0 9 0,0-4 0,0 3 0,0 2 0,-3 5 0,-5-1 0,-9 4 0,1 0 0,-9 4 0,9 3 0,-9 2 0,4 3 0,0 0 0,0 0 0,6 0 0,-1 0 0,0 0 0,1 0 0,3 0 0,1 0 0,4 0 0,0 0 0,3 0 0,1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50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24575,'1'-3'0,"14"0"0,12 3 0,5 0 0,9 0 0,-7 0 0,8 0 0,-14 0 0,-3 0 0,-9 0 0,-5 0 0,0 0 0,-7 0 0,-1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50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24575,'0'11'0,"0"6"0,0 9 0,0 8 0,0-7 0,0 15 0,0-3 0,0 3 0,0 1 0,0-4 0,0 4 0,0-16 0,0-2 0,0-13 0,0 2 0,0-6 0,0 0 0,0-5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51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14 24575,'0'-7'0,"-6"4"0,-2 0 0,-3 3 0,0 0 0,0 0 0,-1 0 0,0 0 0,-2 3 0,5 5 0,-5 4 0,5 3 0,-3 5 0,8 1 0,0 1 0,4-2 0,0-5 0,0-3 0,0 2 0,0-6 0,3 3 0,5-7 0,13-1 0,2-3 0,7 0 0,-4 0 0,-1-4 0,1-5 0,-5 0 0,-5-6 0,-5 6 0,-3-6 0,-4 7 0,-1-3 0,-3 4 0,0 0 0,0-4 0,0 3 0,-7-3 0,-1 4 0,-13-2 0,5 1 0,-4 0 0,4 4 0,0 0 0,4 4 0,1 0 0,4 0 0,0 0 0,6 0 0,10 0 0,9 4 0,12 1 0,-3 4 0,4 0 0,-9 7 0,-1 7 0,-3 8 0,-3 12 0,-2-4 0,-8 9 0,0-9 0,-5 10 0,0-5 0,-14 2 0,-3-1 0,-18-5 0,5-5 0,-9-1 0,11-11 0,-4-4 0,6-3 0,5-7 0,1 3 0,4-8 0,4 0 0,-2-4 0,6 0 0,0 0 0,5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52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351 149 24575,'0'-10'0,"0"-6"0,0-11 0,0 1 0,0-1 0,0 7 0,-3 8 0,-5 5 0,0 3 0,-16 4 0,10 0 0,-16 0 0,9 0 0,-4 0 0,-1 8 0,4 5 0,-6 26 0,9-9 0,-11 30 0,9-13 0,-6 24 0,15-12 0,-3 19 0,9-18 0,-1 12 0,2-7 0,5-7 0,0-7 0,0-8 0,8-11 0,5-5 0,5-6 0,11-8 0,-6-1 0,7-3 0,-4-1 0,-1-3 0,-4-1 0,4-4 0,-4 0 0,4 0 0,1 0 0,-1-8 0,1 2 0,-5-9 0,-1 2 0,-4 1 0,-5 1 0,0 3 0,-4 5 0,0-1 0,0 4 0,-3-3 0,-1 2 0,-3-2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4:2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24575,'2'0'0,"8"0"0,1 0 0,8 0 0,-2 0 0,-1 0 0,4 0 0,0 0 0,1 0 0,-3 0 0,5 0 0,-10 0 0,3 0 0,-5 0 0,0 0 0,-3 0 0,3 0 0,-4 0 0,0 0 0,0 0 0,0 0 0,0 0 0,0 0 0,0 0 0,-1 0 0,1 0 0,-1 0 0,1 0 0,-1 0 0,1 0 0,-1 0 0,1 0 0,-1 0 0,1 0 0,0 0 0,-4 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24575,'3'-3'0,"0"0"0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38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8 116 24575,'-4'-6'0,"1"0"0,3-5 0,3 7 0,6-4 0,5 3 0,4 0 0,5-4 0,-3 8 0,8-3 0,-3 4 0,-1 0 0,0 0 0,-6 0 0,-4 0 0,3 0 0,-12-4 0,7 11 0,-11 11 0,3 14 0,-4 11 0,0 7 0,0 2 0,0-1 0,0 6 0,0-5 0,0-1 0,0-1 0,0-13 0,0-6 0,0-8 0,0-9 0,0-2 0,0-4 0,0 1 0,0-8 0,0-12 0,5-22 0,12-7 0,-3-5 0,20-21 0,-15 23 0,17-25 0,-7 18 0,6-3 0,-2 6 0,-4-2 0,1 21 0,-3-8 0,-2 16 0,0-1 0,-7 4 0,0 7 0,0 0 0,-4 6 0,3 4 0,-8 0 0,4 0 0,-5 0 0,0 0 0,0 0 0,0 0 0,1 8 0,-5 8 0,0 3 0,1 16 0,-4-9 0,4 15 0,-5-3 0,5 5 0,-4 0 0,9 0 0,-9 0 0,8-6 0,-3-2 0,3-5 0,1-5 0,-1-2 0,0-9 0,0 3 0,-1-8 0,1 3 0,3 0 0,-3-3 0,2-1 0,-2 0 0,-1-7 0,0 2 0,-3-3 0,-2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3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24575,'0'-12'0,"0"-2"0,4-4 0,5 0 0,1-6 0,13 4 0,-12-4 0,8 0 0,-6 9 0,-2-8 0,6 17 0,-8-6 0,8 12 0,-7-4 0,2 4 0,-4 0 0,5 0 0,-4 0 0,4 0 0,-1 0 0,-2 3 0,2 2 0,1 8 0,-4 0 0,4 5 0,-4 0 0,4-4 0,-2 3 0,1-7 0,1 3 0,-4-5 0,8 1 0,-7-1 0,7 1 0,-4 0 0,1-4 0,3-1 0,-8-4 0,8 0 0,-3 0 0,4 0 0,-4 0 0,3 0 0,-4 0 0,1-4 0,3-5 0,-7-5 0,7-4 0,-7 0 0,2 4 0,-7-3 0,-1 3 0,-4 4 0,0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0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106 378 24575,'13'0'0,"0"0"0,5 0 0,0-4 0,0 3 0,11-3 0,-8 4 0,8 0 0,-5 0 0,-5 0 0,9 0 0,-8 0 0,8 0 0,-8 0 0,3-8 0,-5-2 0,1-14 0,-1 9 0,-2-19 0,-3 12 0,-2-14 0,-1 6 0,-1 0 0,-3 1 0,-2-1 0,-4 5 0,0 2 0,0 5 0,0 4 0,0 1 0,-8 9 0,-7 0 0,-10 4 0,-5 0 0,0 0 0,-5 0 0,-12 22 0,-6 6 0,2 21 0,4-1 0,-4 22 0,17-19 0,-10 25 0,21-25 0,0 8 0,5-8 0,6-1 0,7-7 0,5-6 0,0-1 0,0-6 0,0-6 0,8-1 0,7-4 0,10-5 0,10 1 0,3-4 0,5-1 0,0 1 0,7-5 0,-6-1 0,6-5 0,-13 0 0,-1 0 0,-6 0 0,-1 0 0,4 0 0,-12 0 0,-1 0 0,-11-4 0,-1 3 0,0-6 0,0 6 0,-4-6 0,0 2 0,-4 1 0,0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1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24575,'0'7'0,"0"6"0,15 22 0,-11-3 0,17 18 0,-14-5 0,9 7 0,-9-2 0,8-6 0,-5-1 0,-2 6 0,1-10 0,-1-2 0,-6-8 0,10-14 0,-11 7 0,6-13 0,-6 3 0,6-7 0,-6-15 0,6-7 0,0-25 0,4-11 0,5-1 0,-3-10 0,3 13 0,-4-7 0,4 6 0,-4 9 0,3 7 0,-6 11 0,-3 2 0,2 5 0,-7 4 0,3 1 0,-1 5 0,-2 0 0,2 0 0,1 0 0,0-3 0,1 1 0,2-1 0,-6 6 0,3 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0 24575,'-12'0'0,"-2"0"0,0 0 0,-3 0 0,4 4 0,-6 5 0,1 5 0,0 0 0,-1 8 0,5-11 0,5 11 0,-4-3 0,11 0 0,-7 10 0,9-10 0,0 9 0,0-13 0,0 8 0,0-10 0,0 5 0,0-4 0,0 3 0,0-8 0,8 0 0,2-1 0,13-3 0,-3 4 0,8-3 0,-8-2 0,3-4 0,0 0 0,-4 0 0,4 0 0,-4 0 0,-6 0 0,4 0 0,-7 0 0,2-4 0,-4 3 0,0-6 0,0 6 0,-3-6 0,-2 2 0,-3-2 0,0-1 0,0-1 0,-4 1 0,0 0 0,-1 0 0,-2-1 0,6 1 0,-7 0 0,4-1 0,-1 1 0,-2 4 0,6-4 0,-3 4 0,4-4 0,8 1 0,1 2 0,9 1 0,-5 1 0,4 2 0,-3-3 0,4 4 0,0 0 0,-4 0 0,3 0 0,-8 0 0,3 0 0,-3 0 0,-1 0 0,0 0 0,0 0 0,-4 4 0,0 0 0,-4 4 0,0 0 0,0 0 0,0 5 0,0 0 0,0 5 0,0 1 0,0-6 0,0 4 0,0-8 0,0 4 0,0-5 0,0 0 0,0 0 0,-4-3 0,3-1 0,-2-4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3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0 24575,'0'29'0,"-10"10"0,-3-1 0,-10 21 0,5 1 0,1-8 0,5 3 0,-9-9 0,7 12 0,-13-7 0,15-1 0,-4-1 0,10-4 0,-8-1 0,12-3 0,-11-15 0,12-1 0,-4-8 0,5-8 0,0 4 0,0-12 0,0 1 0,0-5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4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24575,'0'75'0,"2"-17"0,0-4 0,4-13 0,4 40 0,-4-55 0,3 3 0,-8-11 0,6-4 0,-6 3 0,3-8 0,-1 0 0,2-5 0,2-4 0,1 0 0,1-9 0,-1-1 0,1-8 0,4 0 0,-3 0 0,8-6 0,-8 5 0,10-15 0,-9 7 0,4-14 0,-1 9 0,-2-9 0,2 9 0,-3-4 0,-1 7 0,-1-1 0,1 5 0,-1 2 0,0 5 0,0 4 0,0 1 0,-5 5 0,3 0 0,-6 4 0,3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4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24575,'25'0'0,"2"0"0,8 0 0,-4 0 0,11 0 0,-11 0 0,10 0 0,-10 0 0,-1 0 0,-1 0 0,-14 0 0,2 0 0,-9 0 0,1 0 0,-5 0 0,-1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5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24575,'0'50'0,"0"1"0,0 11 0,0-9 0,0-21 0,0 20 0,0-34 0,-4-22 0,3 8 0,-2-18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50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5884 460 24575,'0'5'0,"0"2"0,0 24 0,0 1 0,0 26 0,0-12 0,0 35 0,0-26 0,0 45 0,0-28 0,0-21 0,0-1 0,0 13 0,0-5 0,0-1 0,0-1-316,0 11 0,0 0 316,0-7 0,0-10 0,0 1 0,0 25 0,0 1 0,5 7 0,-4-9 0,11 0-115,-11 7 115,10-13 0,-10 11 0,9-19 0,-8-2 0,8-2 0,-9-19 0,5 11 628,-6-18-628,4 0 119,-3-3-119,3-9 0,-4 4 0,0-4 0,4-2 0,-3 1 0,3 1 0,-4-1 0,0 0 0,0-5 0,0 0 0,0-5 0,0 0 0,0 0 0,0 0 0,0 0 0,0-1 0,0 1 0,-4-4 0,-5 3 0,-10-1 0,-18 4 0,-9 1 0,-20 1 0,-10 0 0,-20 2-499,44-7 1,-1-1 498,-9 2 0,0-1 0,-2-3 0,0 0 0,-3 3 0,-2-1-817,-4-1 0,-2-1 817,-5 0 0,-2 1 0,-4 2 0,0 0 0,-1-2 0,-1-1-1102,-3 0 1,1 1 1101,8 3 0,0-2 0,-5-5 0,1 0 0,6 6 0,0 0 0,-6-6 0,0 0 0,5 6 0,1 0 0,-1-6 0,0 0-456,7 2 0,2 1 456,4-1 0,1 0 0,3-2 0,1 0 0,11 2 0,-1 0 0,-11-2 0,0-2 0,13 1 0,0 0 0,-12 0 0,2 0 384,-19 0-384,20 0 0,2 0 0,-13 0 0,19 0 0,-2 0 0,2 0 0,3 0 0,-12 0 1385,-38 0-1385,38 0 0,-14 0 0,8 0 0,-7-5 2323,13 3-2323,-4-3 1165,14 0-1165,-4 4 489,6-4-489,-9 0 0,3 4 0,-1-5 0,-1 6 0,1 0 0,6 0 0,-6 0 0,13 0 0,-5 0 0,5 0 0,1 0 0,1 0 0,-2 0 0,8 0 0,-5 0 0,9 0 0,-8 0 0,7 0 0,-7 0 0,8 0 0,-9 0 0,10 0 0,-6 0 0,8 0 0,3 0 0,7 0 0,1 0 0,8 0 0,-4 0 0,5 0 0,0 0 0,0 0 0,-1 0 0,1-3 0,0-2 0,0-3 0,0 0 0,-1-5 0,0 0 0,4-5 0,1-10 0,0 2 0,3-25 0,-4 17 0,5-26 0,-5 5 0,4 1 0,-4-38 0,5 23 0,0 19 0,0-3 0,0-44-280,0 46 0,0-3 280,0-22 0,0 0-696,0 18 0,0 0 696,0-29 0,0 1 0,0-6-113,0 26 0,0 0 113,0-32 0,0 45 0,0 0 0,0-44 0,0 14 0,0 15 0,0 11 0,0 0 514,0 7-514,0-1 1413,0-6-1413,0 14 251,0-14-251,0 14 0,0-1 0,0 3 0,0 9 0,0-7 0,0 8 0,0-3 0,0 4 0,0 0 0,0 1 0,0 0 0,0 0 0,0 4 0,0 2 0,0 9 0,0-3 0,0 8 0,3 1 0,-2 1 0,6 6 0,-3-3 0,4 4 0,0 0 0,5 0 0,5 0 0,11 0 0,2 0 0,9 0 0,4 0 0,23 0 0,3 0 0,15 0 0,9 0-487,-40 1 1,2-2 486,2-1 0,1-2 0,3-3 0,0 0 0,1-1 0,-1-1-194,-7-1 1,-2 0 193,0 3 0,-1 1 0,42-7 0,-37 9 0,-2 1 0,24-3 0,-8 6 0,1 0 0,15-7 0,-25 7 0,2-1 0,-7-5 0,-1-1-437,-2 3 0,0 0 437,4 0 0,-1 0 0,32-2 0,10 6 0,-21 0 0,6 0 606,-1 0-606,-7 0 0,-9 0 382,-1 0-382,-8 0 0,8 0 0,-6 0 921,6 0-921,-1 0 0,-4 0 0,13 0 325,-15 0-325,7 0 0,-8 0 0,-6 0 0,-2 0 0,-7 0 0,0 0 0,0 0 0,0 0 0,0 0 0,0 4 0,0-2 0,1 2 0,6-4 0,-5 0 0,11 0 0,-4 0 0,0 0 0,-2 0 0,-7 0 0,0 0 0,0 0 0,0 0 0,-5 0 0,-3 0 0,-5 0 0,0 0 0,-6 0 0,5 5 0,-5-4 0,1 3 0,3-4 0,-3 0 0,4 0 0,1 0 0,-1 0 0,1 0 0,0 0 0,6 0 0,-5 0 0,5 0 0,7 5 0,-10-4 0,10 8 0,-13-8 0,-1 3 0,1-4 0,-1 4 0,1-2 0,-6 2 0,5-4 0,-10 0 0,4 0 0,-5 0 0,0 0 0,1 4 0,-1-3 0,0 3 0,0-4 0,0 4 0,0-3 0,0 3 0,0-4 0,5 4 0,-3-3 0,3 4 0,-5-1 0,0-3 0,-5 3 0,4 0 0,-7-3 0,6 3 0,-6-4 0,2 0 0,-4 4 0,4-4 0,-3 8 0,3-7 0,-4 6 0,0-7 0,-1 7 0,1-6 0,0 2 0,0 1 0,0-3 0,0 3 0,0-4 0,0 3 0,0-2 0,0 3 0,5-4 0,-4 0 0,4 0 0,-5 0 0,0 0 0,0 0 0,0 0 0,0 0 0,0 0 0,-3 3 0,-2 1 0,-3 9 0,0 0 0,0 5 0,0 0 0,0 0 0,0 1 0,0 4 0,0-4 0,0 10 0,0-10 0,0 4 0,0 0 0,0-3 0,0 8 0,0-9 0,0 4 0,0-5 0,0 1 0,0-2 0,0-3 0,0 3 0,0-3 0,0-1 0,0 0 0,0-5 0,0 0 0,0 0 0,0 0 0,0 0 0,0-3 0,0-2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5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58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24575,'0'29'0,"0"7"0,0 1 0,5 21 0,2-11 0,11 25 0,-6-26 0,11 26 0,-5-25 0,-5 24 0,7-17 0,-12 5 0,8-9 0,-5-7 0,0 1 0,3-7 0,-3-6 0,3-8 0,-5-9 0,0 3 0,-5-8 0,1 3 0,-2-7 0,1-1 0,4-8 0,0-10 0,7-12 0,1-11 0,5-7 0,-3-6 0,2 6 0,-2-13 0,-1 5 0,6-14 0,-10 6 0,5-7 0,-1 9 0,-5 6 0,5 2 0,-7 6 0,1 7 0,-1 1 0,-1 16 0,1-3 0,-6 14 0,0-4 0,0 6 0,-4-2 0,4 1 0,-1 0 0,-2-4 0,6 6 0,-6-6 0,3 3 0,0 3 0,-3-5 0,2 6 0,-3-3 0,4 4 0,-4 1 0,4 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59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24575,'10'4'0,"12"0"0,6-4 0,14 0 0,-5 0 0,6 0 0,7 0 0,-5 0 0,5 0 0,-12 0 0,-3 0 0,-10 0 0,-7 0 0,-1 0 0,-8 0 0,0 0 0,-6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5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24575,'4'96'0,"0"1"0,-1-1 0,0-19 0,0 0 0,0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0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24575,'75'0'0,"0"0"0,-19 0 0,-4 0 0,39 0 0,-58 0 0,-30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0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24575,'93'0'0,"1"0"0,-20 0 0,1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24575,'0'81'0,"0"-50"0,0 43 0,0 2 0,0-34 0,0 56 0,0-51 0,0 27 0,0-21 0,0 12 0,0-26 0,0 9 0,0-22 0,0 9 0,0-16 0,0 0 0,0-7 0,0-11 0,0-11 0,0-10 0,0-16 0,0-2 0,0-12 0,0 5 0,0-5 0,4 7 0,2 0 0,9 6 0,1 1 0,3 11 0,0 2 0,-5 5 0,-2 8 0,-3-2 0,-1 11 0,0-3 0,-3 8 0,-2 10 0,-3 6 0,0 4 0,-4 5 0,-7 1 0,-4 1 0,-6 5 0,5-7 0,-2-4 0,8-2 0,-3-5 0,8 0 0,1 1 0,4-6 0,0 0 0,0-1 0,0-2 0,13 3 0,3-4 0,14 1 0,6 0 0,1-4 0,13 4 0,-5-9 0,5 4 0,-13-5 0,4 5 0,-9-4 0,-2 4 0,-11-5 0,-2 0 0,-8 0 0,4 0 0,-9 0 0,0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2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24575,'83'-37'0,"-25"20"0,-3 6 0,-16 7 0,26 4 0,-41 0 0,-11 0 0,0 0 0,-5 0 0,0 0 0,0 0 0,-3 0 0,-2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2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24575,'0'85'0,"0"0"0,0 0 0,0-17 0,0 0 0,0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24575,'5'4'0,"2"0"0,31-4 0,10 0 0,29 0 0,9 0 0,8 0 0,-42 0 0,-1 0 0,23 0 0,23 0 0,-34 0 0,13 0 0,-10 0 0,-14 0 0,-8 0 0,-8 0 0,-16 0 0,-3 0 0,-12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73 24575,'-40'-24'0,"20"10"0,-32-13 0,28 19 0,-1 8 0,2 0 0,4 0 0,-4 0 0,8 0 0,-7 0 0,8 0 0,0 4 0,1 5 0,9 4 0,-9 5 0,11 1 0,-6-1 0,8 0 0,0 0 0,0 0 0,4-4 0,10-1 0,1-4 0,14-4 0,-10-1 0,4-4 0,-5 0 0,0 0 0,0 0 0,-4 0 0,-2 0 0,-4 0 0,1 0 0,-1-3 0,0-2 0,0-3 0,1-5 0,-1-1 0,1-4 0,0 0 0,1-1 0,-1 1 0,-1 4 0,1 2 0,-1 3 0,-3 1 0,2 4 0,-6 10 0,2 10 0,-3 11 0,0 8 0,0 3 0,0 5 0,0 7 0,0-5 0,0-1 0,0-9 0,0-10 0,0-2 0,0-9 0,0-1 0,0-5 0,4-4 0,0 0 0,5-4 0,3 0 0,7 0 0,6 0 0,4-9 0,8-8 0,-5-5 0,12-11 0,-12 11 0,5-4 0,-7 6 0,-6 1 0,-1 4 0,-9 2 0,-1 0 0,-5 4 0,0-4 0,1 0 0,-4 0 0,-1-17 0,-4 17 0,0-6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5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24575,'14'0'0,"7"0"0,9 0 0,-10 0 0,-4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5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0 242 24575,'0'-2'0,"0"-4"0,8-11 0,-2-1 0,7-1 0,-3-4 0,3 8 0,-3-3 0,3 4 0,0 5 0,0-4 0,4 8 0,0 1 0,0 4 0,-4 0 0,3 4 0,-6 5 0,8 10 0,-8 1 0,8 3 0,-8-9 0,2-2 0,-3-3 0,-1-1 0,0 0 0,4-3 0,-2-2 0,2-3 0,1 0 0,-4 0 0,4-3 0,-1-7 0,-2-9 0,4-5 0,-5-1 0,6-4 0,-5 10 0,4-10 0,-4 5 0,-5 7 0,0 4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6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8 348 24575,'-4'-3'0,"0"-2"0,4-2 0,0-11 0,4 3 0,1-9 0,9 1 0,-3-2 0,3 0 0,-1 2 0,-3 5 0,3-1 0,0 5 0,-6 1 0,9 4 0,-11 5 0,7 0 0,-4 4 0,0 0 0,0 0 0,4 8 0,-2-3 0,3 12 0,-5-3 0,5 4 0,-3-4 0,3 3 0,0-8 0,-4 4 0,8-4 0,-7-1 0,2-3 0,1-1 0,-4-4 0,8 0 0,-8 0 0,8 0 0,-8 0 0,8-4 0,-7-5 0,3-6 0,0-3 0,-3 4 0,3-3 0,-4 3 0,-1 1 0,-3 0 0,3 0 0,-7 4 0,6-4 0,-6 5 0,3-5 0,-4 4 0,0-8 0,0 3 0,0 0 0,0 5 0,0 6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7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24575,'5'5'0,"-2"22"0,-3-13 0,0 5 0,5-38 0,0-5 0,15-7 0,-8 1 0,12-1 0,-9 6 0,4 2 0,-1 5 0,-5 4 0,4 5 0,-3-3 0,4 10 0,-4-6 0,-2 8 0,-4 0 0,0 0 0,1 13 0,1 4 0,-5 25 0,-1-3 0,-4 18 0,0-5 0,0 14 0,0 1 0,0 1 0,-5-3 0,-1-13 0,-6 5 0,-3-18 0,3 9 0,-7-16 0,8-2 0,-7-6 0,4-6 0,-4-4 0,4-2 0,-3-3 0,7-4 0,-7-1 0,8-4 0,-8 0 0,7 0 0,-3-8 0,8-2 0,-3-8 0,7-1 0,-3-4 0,4 4 0,0-5 0,0 10 0,0-3 0,0 4 0,4 3 0,0 3 0,9 7 0,-4 0 0,8 0 0,-3 0 0,4 0 0,-4 8 0,4 7 0,3 11 0,0 4 0,5 7 0,-6-6 0,1 10 0,-1-9 0,1 3 0,-6-10 0,-2-6 0,-4-7 0,-1-3 0,0-5 0,-3 0 0,-2-4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9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 24575,'-64'0'0,"1"0"0,43 0 0,-2 0 0,10 0 0,-1 0 0,4 0 0,-4 0 0,1 0 0,3 0 0,1 7 0,0 3 0,7 7 0,-12 13 0,10-4 0,-6 15 0,9-9 0,0 10 0,-5-11 0,4 5 0,-3-12 0,4-1 0,0-9 0,0-2 0,0-3 0,0-1 0,3-4 0,6 0 0,4-4 0,10 0 0,-3-8 0,8-3 0,-3-4 0,5-4 0,-1 8 0,1-3 0,0 4 0,-5 0 0,3 4 0,-9 2 0,5 4 0,-11 0 0,4 0 0,-8 4 0,4 5 0,-8 10 0,-1 11 0,-4 1 0,0 11 0,0-4 0,0 5 0,0 0 0,0 0 0,-9-6 0,2-1 0,-11-6 0,3-6 0,0 0 0,-2-10 0,-1 2 0,-1-10 0,-3 2 0,-2-8 0,5 0 0,-5 0 0,6-8 0,4-2 0,-3-8 0,7-1 0,1 5 0,0-3 0,5 8 0,-1-8 0,-3 3 0,7 4 0,-3 2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0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1 234 24575,'0'12'0,"0"2"0,0 4 0,0 0 0,0 0 0,0-5 0,0 4 0,0-7 0,0 2 0,0-4 0,0-7 0,0-11 0,0-10 0,4-10 0,6 0 0,6 0 0,3 0 0,-4 6 0,3 0 0,-4 10 0,0 1 0,-1 4 0,-1 5 0,-2 0 0,2 4 0,-4 0 0,1 0 0,-1 0 0,0 8 0,1 2 0,-4 13 0,3 2 0,-6 10 0,2-4 0,-4 4 0,0-10 0,0-2 0,0-9 0,0-2 0,0-3 0,0-15 0,0-13 0,0-15 0,5-10 0,1 1 0,5 0 0,-1-1 0,6 1 0,-1 11 0,5 3 0,-2 11 0,0 3 0,0 6 0,0 5 0,-4 4 0,3 0 0,-8 4 0,4 10 0,-4 6 0,1 10 0,1 6 0,-1 1 0,1 6 0,-1-6 0,-4-1 0,-1-6 0,-1-5 0,-3-2 0,2-10 0,-3 0 0,0-5 0,0-3 0,0-2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24575,'0'40'0,"0"14"0,0-14 0,0 15 0,0-24 0,10 18 0,-7-16 0,11 9 0,-8-12 0,4 0 0,-5-6 0,4 5 0,-8-14 0,8 12 0,-8-12 0,8 8 0,-4 0 0,0-8 0,-1 12 0,-4-16 0,0 11 0,0-13 0,4 4 0,-3-5 0,3-7 0,-1-1 0,-2-13 0,7-1 0,-3-4 0,4 0 0,0-5 0,1-8 0,0 0 0,1-11 0,-1-2 0,1-1 0,6-12 0,1 5 0,5 0 0,0-5 0,-2 12 0,1 1 0,-6 9 0,2 10 0,-4 2 0,0 4 0,3 5 0,-7 1 0,3 9 0,-5-4 0,0 7 0,0-2 0,-3-1 0,2 3 0,-6-3 0,2 4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2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290 555 24575,'0'-8'0,"0"-9"0,0 6 0,0-11 0,-13 7 0,6 5 0,-15-7 0,8 15 0,-9-6 0,3 8 0,-8 0 0,3 0 0,5 0 0,-7 9 0,11 6 0,-4 5 0,1 9 0,8 1 0,-3 1 0,8 5 0,1-6 0,5 0 0,0-6 0,0-1 0,0-9 0,14-1 0,-3-4 0,18-3 0,-5-2 0,6-4 0,-1 0 0,-4-14 0,-1 3 0,-5-12 0,-6 9 0,0-3 0,-4 7 0,-1-2 0,0 7 0,0 1 0,0 4 0,0 0 0,-1 0 0,2 8 0,-1-2 0,5 11 0,-4-8 0,8 4 0,-3-4 0,9-4 0,-4-1 0,10-4 0,-4 0 0,4 0 0,1-9 0,0-2 0,2-21 0,-1 3 0,-2-14 0,-2 4 0,-11-4 0,0-1 0,-5 1 0,0-7 0,-5-9 0,-1 11 0,-5-15 0,0 24 0,0-11 0,0 13 0,-4 6 0,-1 8 0,-4 9 0,0 1 0,1 9 0,-5 0 0,4 7 0,-4 11 0,4 12 0,3 18 0,1 1 0,5 12 0,0-6 0,0 8 0,0-7 0,0-2 0,0-7 0,9-6 0,9 7 0,2-18 0,11 6 0,-11-14 0,8-3 0,-8-1 0,3-5 0,-5-4 0,0-1 0,0-4 0,0 0 0,-4 0 0,3 0 0,-8 0 0,8 0 0,-7 0 0,2 0 0,-4 0 0,0 0 0,1 0 0,-5 0 0,0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3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24575,'88'-13'0,"0"0"0,0 0 0,-3 5 0,-3 2 0,-38-5 0,-44-2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3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24575,'2'93'0,"-1"0"0,1 0 0,-1-8 0,0-3 0,0-31 0,-1-40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18 125 24575,'61'-31'0,"1"0"0,-1 0 0,20 5 0,-20 21 0,-43 33 0,-34 38 0,-11-45 0,-17 8 0,12-13 0,-9 4 0,3-8 0,1 3 0,6-5 0,3-1 0,8 0 0,1 0 0,7-4 0,4-1 0,-1-4 0,11 3 0,4 2 0,16 4 0,3 0 0,5 6 0,-1 0 0,2 11 0,1 1 0,6 6 0,-4 0 0,6 6 0,-7-5 0,-6-1 0,-2-3 0,-7-11 0,-3 0 0,-3-7 0,-4-3 0,1-5 0,-5-4 0,0-9 0,-4 4 0,0-3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24575,'50'0'0,"1"0"0,30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6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1 377 24575,'0'-7'0,"0"-6"0,0 4 0,0-3 0,0-1 0,0-6 0,0 4 0,0-7 0,0 3 0,0 4 0,0-13 0,0 13 0,0-4 0,4 2 0,5 3 0,5-4 0,4 4 0,5-4 0,-3 8 0,3-8 0,0 8 0,-4-8 0,9 7 0,-8 2 0,3 1 0,-9 7 0,2-3 0,-2 4 0,0 0 0,-2 0 0,1 0 0,-4 0 0,4 0 0,-5 8 0,1 2 0,-4 13 0,-1 1 0,-4 6 0,0 0 0,0 5 0,0-3 0,0 3 0,0 1 0,0-5 0,0 11 0,0-11 0,-9 5 0,3-11 0,-16 6 0,7-15 0,-4 9 0,10-15 0,2 2 0,2-4 0,1 0 0,0-4 0,4-1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24575,'23'0'0,"-1"0"0,19 0 0,-9-4 0,16-8 0,-2-5 0,12-1 0,-13-3 0,3 4 0,-11 1 0,0-4 0,-1 9 0,-12 1 0,0 1 0,-11 8 0,0-6 0,-5 6 0,0-3 0,-3 4 0,-1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24575,'0'87'0,"0"1"0,0 0 0,0 0 0,0 5 0,0 1 0,0-1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7:08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65 24575,'-4'86'0,"2"-62"0,2 65 0,0-79 0,0-3 0,-7 7 0,5-6 0,-4 6 0,6-7 0,0 4 0,0-5 0,0 1 0,0-1 0,0 0 0,0 0 0,0 1 0,0-1 0,0 1 0,0-1 0,0 0 0,0-8 0,0-7 0,0-10 0,0-6 0,0-4 0,0-1 0,0-1 0,0-3 0,0 8 0,0-3 0,0 5 0,0 3 0,0 2 0,0 8 0,-3 1 0,2 3 0,-2 0 0,3 0 0,0 1 0,0 0 0,0-1 0,3 1 0,0 3 0,1-3 0,1 5 0,-1-2 0,3 0 0,-1 3 0,1-3 0,-1 3 0,1-3 0,-1 2 0,1-2 0,0 3 0,-1 0 0,1 0 0,0-3 0,-1 2 0,1-2 0,-1 3 0,1 0 0,0 0 0,-1 0 0,1 0 0,-1 0 0,1 0 0,-1 0 0,-2 3 0,1 1 0,-4 3 0,2-1 0,0 1 0,-2 0 0,2-1 0,-3 5 0,0-4 0,0 3 0,0-3 0,0 3 0,0-2 0,0 2 0,0-3 0,0 3 0,0-2 0,0 2 0,0-3 0,0-1 0,0 1 0,0 0 0,-7 0 0,2-1 0,-9 2 0,7-1 0,-4-1 0,1 1 0,2-3 0,1 2 0,1-5 0,2 2 0,-2-3 0,-1 0 0,0 0 0,1 0 0,-1 0 0,9-2 0,0-2 0,7-3 0,-3 4 0,4-4 0,-2 6 0,2-5 0,-3 5 0,0-2 0,-1 3 0,5 0 0,-4 0 0,3 0 0,-3 0 0,0 0 0,-1 0 0,-2 3 0,2 1 0,-6 2 0,3 5 0,-3-4 0,0 7 0,0-6 0,0 5 0,0-5 0,0 2 0,0 0 0,0-2 0,0 2 0,0-3 0,0 0 0,0-1 0,0 1 0,0-1 0,0 1 0,0-1 0,0 1 0,-2-1 0,1 1 0,-5-4 0,2 3 0,-2-5 0,2 5 0,-2-6 0,3 6 0,-4-5 0,0 2 0,-3-3 0,2 0 0,-2 0 0,0 0 0,3 0 0,-3 0 0,3 0 0,0 0 0,1 0 0,-1 0 0,0-3 0,1-1 0,2-3 0,-2 4 0,2-3 0,1 5 0,0-2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46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24575,'0'17'0,"0"9"0,0 11 0,0 7 0,0-1 0,0 0 0,0 23 0,0 5 0,0 15-423,0-36 1,0 0 422,0 48 0,5-1 0,2-11-141,0-13 141,4-5 0,-5 0 0,6-2 0,-5-14 0,-2-2 839,-5-18-839,4-3 147,-3-15-147,3-2 0,-4-3 0,0-5 0,0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4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 24575,'0'-12'0,"0"1"0,0 2 0,0-3 0,3 2 0,6-7 0,5 4 0,4-2 0,11 1 0,-8 1 0,13 2 0,-14-3 0,14 4 0,-13 5 0,14 0 0,-11 5 0,1 0 0,9 0 0,-8 0 0,5 0 0,-3 0 0,-8 8 0,3 2 0,-9 13 0,0-3 0,-5 8 0,1-4 0,-5 6 0,-1 5 0,-4-4 0,0 5 0,-4-6 0,-6-1 0,-6 1 0,-3-5 0,0-2 0,1-5 0,0-4 0,4 3 0,-4-7 0,4 7 0,-4-3 0,0 4 0,4-4 0,-3 3 0,3-7 0,-4 7 0,4-3 0,1-1 0,0 0 0,4-4 0,0-1 0,1-3 0,4 2 0,-4-3 0,0 0 0,0 0 0,0-1 0,-1 2 0,1-1 0,3 4 0,-2-7 0,3 2 0,-1-3 0,2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48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8 225 24575,'-4'-7'0,"0"-2"0,4-8 0,0-3 0,0-5 0,8 2 0,3-1 0,7 5 0,1-5 0,4 5 0,-3 5 0,3 0 0,-5 9 0,5 1 0,-3 4 0,-2 0 0,-1 0 0,-3 0 0,4 0 0,0 0 0,0 4 0,0 5 0,1 5 0,-1 0 0,0-1 0,0 0 0,-5-3 0,4 3 0,-7-5 0,7 1 0,-4 0 0,1-1 0,3 1 0,-8-4 0,8-1 0,-7-4 0,2 0 0,1 0 0,-4 0 0,4 0 0,-1 0 0,-3 0 0,4 0 0,-5 0 0,0 0 0,1 0 0,-1 0 0,0 0 0,0-4 0,0 0 0,-3-9 0,2 4 0,-2-4 0,-1 5 0,3-1 0,-6 1 0,3 0 0,-4-1 0,0 1 0,0 0 0,0 3 0,0 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8 279 24575,'-4'3'0,"0"2"0,4 2 0,0 2 0,0-1 0,0 0 0,0 0 0,0 0 0,4-3 0,5-2 0,4-3 0,11 5 0,6-4 0,1 3 0,5-4 0,0 0 0,-10 0 0,14 0 0,-19 0 0,14 0 0,-11 0 0,-3 0 0,1 0 0,-8-13 0,4 2 0,-3-13 0,3 1 0,-7-2 0,3-5 0,-4 5 0,0-3 0,-1 3 0,1-5 0,-5 6 0,0 0 0,-5 6 0,0 0 0,0 4 0,0 1 0,-7 9 0,-9 0 0,-2 4 0,-6 0 0,-5 0 0,8 8 0,-15 9 0,3 15 0,-1 2 0,-6 11 0,8-11 0,3 9 0,-3-9 0,10 8 0,0-10 0,2 10 0,9-11 0,-5 5 0,11 0 0,-4-10 0,8 14 0,-3-19 0,4 14 0,0-16 0,0 9 0,0-8 0,0 3 0,0-5 0,4 0 0,5 0 0,5 0 0,10 1 0,0-4 0,6-1 0,0 1 0,0-4 0,5 3 0,-3-4 0,3 1 0,1-1 0,-5 0 0,5 0 0,-6 0 0,0 0 0,-6 0 0,5 0 0,-5-5 0,1 3 0,-2-7 0,0 3 0,2-4 0,4 0 0,-4 0 0,3 0 0,-3 0 0,-1 0 0,5 0 0,-10 0 0,5 0 0,-11 0 0,0 0 0,-5 0 0,0 0 0,0-4 0,-3 0 0,-2-14 0,-3 12 0,0-8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4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24575,'0'12'0,"0"12"0,0 2 0,0 16 0,0-5 0,0 6 0,0 7 0,0-5 0,0 12 0,0 2 0,0 2 0,0 5 0,0-15 0,0 6 0,0-12 0,0 5 0,0-14 0,0 0 0,0-11 0,0-2 0,0-5 0,0-4 0,0-2 0,0-4 0,0 1 0,0-2 0,0-2 0,0-2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24575,'4'2'0,"-1"4"0,-3 10 0,0 14 0,5-4 0,-4 9 0,13 1 0,-12 1 0,13 6 0,-10 1 0,1-7 0,8-2 0,-7 1 0,7-5 0,-3 5 0,-1-6 0,-1-6 0,1 5 0,-1-14 0,-4 7 0,-1-13 0,-1 4 0,-2-5 0,3 0 0,-1-3 0,2-2 0,2-3 0,2-8 0,0-7 0,1-16 0,0-13 0,1 5 0,0-16 0,5 9 0,-3-6 0,9-5 0,-10 12 0,9 1 0,-10 8 0,7 6 0,-7 6 0,3 1 0,-5 4 0,0 6 0,-1 0 0,-4 9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6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24575,'10'0'0,"3"0"0,-3 0 0,-3 0 0,-1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7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 24575,'-2'0'0,"-1"0"0,-13 0 0,-3 0 0,4 0 0,-7 0 0,3 9 0,-1 1 0,-4 14 0,10-5 0,-5 10 0,9-10 0,-9 9 0,8-3 0,-3 0 0,5-2 0,4-9 0,1 3 0,4-4 0,0 5 0,0-4 0,0-1 0,0-1 0,0-2 0,0 2 0,0-4 0,0 1 0,0-1 0,3 0 0,6 0 0,0 1 0,4-1 0,-5 1 0,0-1 0,1-4 0,-1 0 0,0-4 0,0 0 0,5 0 0,-4 0 0,8 0 0,-8 0 0,8 0 0,-3 0 0,-1-4 0,4-1 0,-7-3 0,3-5 0,3 3 0,-5-3 0,5 5 0,-12 0 0,0 0 0,-8 4 0,0 0 0,-4 4 0,-1 0 0,1 0 0,0 0 0,0 0 0,7-3 0,11-2 0,10-4 0,5-1 0,3-4 0,-8 3 0,3 1 0,-9 3 0,-2 6 0,-4-7 0,0 7 0,1-2 0,-5 6 0,0 1 0,-4 9 0,0 0 0,0 1 0,0 3 0,0-8 0,0 4 0,0-5 0,0 0 0,0 1 0,0-2 0,0-2 0,0-2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8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24575,'0'8'0,"0"4"0,0 7 0,0 6 0,0-1 0,0 4 0,0-3 0,0 11 0,0-5 0,0 11 0,0-11 0,0 11 0,0-5 0,0 7 0,0-1 0,0 0 0,0 0 0,0 1 0,0-1 0,0-11 0,0 9 0,0-15 0,0 9 0,0-5 0,0 0 0,0-6 0,0 4 0,0-8 0,0 3 0,0-9 0,4 3 0,-3-8 0,3 4 0,-1-5 0,-2 0 0,3 0 0,-4 0 0,0-3 0,0-1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8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1 24575,'0'18'0,"-9"3"0,-9 33 0,-7 5 0,-10 9 0,2 7-465,10-28 1,0-1 464,-12 34 0,13-33 0,-1-1 0,-10 38-2,7-20 2,-5 16 0,18-26 0,-9 5 0,9-2 0,2-23 693,6 2-693,-3-18 238,6-5-238,-6 0 0,8-5 0,0-3 0,0-2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9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24575,'0'40'0,"0"-20"0,0 47 0,5-30 0,-4 13 0,14-5 0,-13 5 0,17-7 0,-16 1 0,11-7 0,-13-1 0,7-12 0,-3 0 0,0-11 0,3-4 0,-7-2 0,6-6 0,-3 3 0,4-4 0,0-4 0,0-10 0,2-12 0,4-5 0,-2-11 0,12 10 0,-6-10 0,8 3 0,-5 2 0,1-5 0,-2 4 0,1 1 0,0 1 0,0 0 0,-2 5 0,1 1 0,-5 6 0,-2 6 0,0 0 0,-3 4 0,2 1 0,-4 5 0,0 4 0,-3 0 0,-2 4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7:0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24575,'44'0'0,"-7"0"0,-1 0 0,0 0 0,-5 0 0,11 0 0,-11 0 0,5 0 0,-6 0 0,-6 0 0,0 0 0,-7 0 0,-4 0 0,-5 0 0,-4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7:00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24575,'0'65'0,"0"1"0,0-8 0,0-13 0,0-29 0,0-8 0,0 0 0,-4-4 0,4-1 0,-4-3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7:04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6766 255 24575,'0'-16'0,"0"0"0,0 2 0,0-2 0,0 7 0,0-8 0,0 3 0,0-5 0,0 1 0,0 0 0,0 4 0,0 2 0,0-1 0,0 4 0,3 6 0,3 15 0,3 17 0,2 23 0,1 8 0,0 15 0,-5 9 0,4 1-667,-3 9 667,-2-43 0,1 0 0,0 1 0,0 1 0,0 4 0,0 0 0,0 0 0,1 0 0,-1 0 0,0 1 0,0 5 0,0-1 0,0-8 0,0 0 0,1 8 0,-1-1 0,7 36 0,-7-10 0,-1 4 0,-2-37 0,0 0 0,-3 25 0,3-19 0,-1-2 0,-3-2 0,0 26 0,0-22 0,0 0 0,5-11 0,-4-6 0,4 1 667,0-7-667,-4-2 0,3-10 0,1 3 0,-4-9 0,3 5 0,-4-6 0,0 0 0,0 0 0,0-4 0,4-2 0,-3-4 0,2 1 0,-3-1 0,0 0 0,0 0 0,0 0 0,-3-4 0,-6 4 0,-9-3 0,-7 5 0,-11 0 0,-15 1 0,-2 0 0,-20 7 0,4-4 0,-24 11-1003,5-4 1003,28-10 0,-3 0-781,0 0 1,-3-1 780,-13-1 0,-4-2-933,-4 2 0,-2-1 933,-3 0 0,-2 1 0,28-3 0,-1 0 0,0-1 0,-30 0 0,-2-1-896,28 0 0,0-2 0,-1 0 896,2-1 0,1-1 0,-2-1 0,-3 1 0,-2 0 0,1 0 0,-2 0 0,-1 0 0,2 0 0,3 0 0,1 0 0,0 0-233,-4 0 0,0 0 0,3 0 233,-16 0 0,2 0 0,-11 0 0,0 0 0,17 0 0,1 0 0,-1 0 0,0 0 0,7 0 0,1 0 75,4 3 0,1 1-75,4 0 0,1 0 0,4 3 0,2 1 1369,-30-1-1369,-3 5 0,37-8 0,0 1 0,-26 7 0,24-7 0,1-1 0,-23 6 0,12-3 0,11-4 0,2 1 0,0 1 2853,-40-5-2853,32 0 0,-14 0 0,6 0 1866,0 0-1866,8 0 1406,-10 0-1406,9 0 173,2 0-173,2 0 0,13 0 0,-7 0 0,-8 0 0,17 0 0,-17 0 0,22 0 0,-10 0 0,3 0 0,-3 0 0,3 0 0,4 0 0,-3 0 0,3 0 0,-3 0 0,2 0 0,-2 0 0,-1 0 0,1 0 0,6 0 0,-5-5 0,11 4 0,-11-9 0,11 9 0,-10-9 0,10 9 0,-4-8 0,10 8 0,-2-8 0,2 8 0,2-7 0,-1 7 0,6-3 0,0 4 0,0-4 0,0 3 0,0-3 0,5 4 0,0 0 0,5 0 0,0-4 0,3 0 0,2-4 0,3-4 0,0-7 0,0-12 0,0-13 0,0-11 0,0-11 0,0-22 0,0-1 0,0 34 0,0-3-480,0-1 1,0 0 479,3 1 0,0-1 0,-2-8 0,0-1 0,5 10 0,1-1 0,-6-9 0,-1 1 0,3 8 0,0 1 0,-2-10 0,-2 1 0,1 3 0,0 0 0,0-4 0,0-1 0,0 4 0,0 2 0,0-37-494,0 1 494,0 20 0,0-7 0,-2 35 0,-1 1 0,1-10 0,-9-20 0,10 34 0,-4-12 0,5 8 935,0 6-935,0 10 518,0 5-518,0 4 0,0 6 0,0 2 0,0 8 0,0-4 0,0 5 0,0 0 0,0 0 0,0 0 0,3 4 0,6 0 0,9 0 0,12 3 0,14-4 0,15 5 0,18 0 0,18 0-760,-33 0 1,2 0 759,5 0 0,3 0 0,17 0 0,7 0 0,-20 0 0,3 0 0,-3 0-1316,18 0 0,1 0 1316,-10 1 0,4-1 0,-3-1-1386,12-2 1,-1-2 1385,-13 1 0,4 1 0,-1-1 0,-4 1 0,-1-1 0,1 0 0,3-1 0,1-1 0,-2 0 0,-7 2 0,-1 1 0,-1 0 0,-3 0 0,-1 0 0,-2-1-545,-2-2 0,-2 1 1,0 0 544,27 4 0,0 0 0,1-3 0,0 1 0,-6 2 0,-1 2 0,1-1 0,-3 0 0,-7 0 0,-5 0 132,-16 0 1,-1 0-133,4 0 0,-2 0 1688,21 0-1688,-28 0 0,1 0 0,33 0 0,-2 0 0,-8 0 0,0 0 0,-8 0 0,7 0 0,-14 0 2836,14 0-2836,-15 0 0,15 0 2290,-14 0-2290,5 0 1075,-6 0-1075,-1-6 402,-7 0-402,6-5 0,-13 5 0,6-4 0,-1 3 0,2-4 0,0 0 0,6-1 0,-12 1 0,11 5 0,15-4 0,-9 3 0,9 1 0,-15 1 0,-11 5 0,4 0 0,-6 0 0,1 0 0,-1 0 0,-6 0 0,-1 0 0,-7 0 0,-4 0 0,-2 0 0,0 0 0,-3 0 0,3 0 0,-5 0 0,0 0 0,0 0 0,5 0 0,-3 0 0,8 0 0,-8 0 0,8 0 0,-9 0 0,5 0 0,-6 0 0,0 0 0,-5 0 0,4 0 0,-3 0 0,0 0 0,-2 0 0,4 0 0,-6 0 0,7 0 0,-9 0 0,0 0 0,0 0 0,-4 0 0,-1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2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20 24575,'-8'-9'0,"10"4"0,16-1 0,15 6 0,22 0 0,25 0 0,8 5-924,-21-4 1,3 0 923,-3 1 0,5 1 0,17-2 0,12-2 0,-7 1 0,-25 0 0,-4 0 0,4 0 0,27 0 0,5-1 0,-13 2 0,-23 1 0,-5 0 0,9 1 0,-4 1-189,17 7 189,5-4 0,-22 2 0,-18-8 0,-21 6 0,-6-6 0,-10 5 1829,-3-5-1829,0 2 0,-3-3 0,-2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3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24575,'23'0'0,"7"0"0,18 0 0,21 0 0,19 5 0,-21 2 0,2 0-883,-14-3 1,1 0 882,25 6 0,0-2 0,-19-6 0,1-2 0,16 3 0,3 0 0,-4-3 0,-2 0 0,-6 2 0,-5 1 426,35-2-426,-26 3 0,-25-4 0,-1 0 0,-12 0 0,-11 0 1339,-10 0-1339,-5 0 0,-3 0 0,-1 0 0,1 0 0,-3 3 0,1 1 0,-4 0 0,2-1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4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12 379 24575,'-8'21'0,"5"-9"0,16-47 0,13-4 0,9-11 0,9-15 0,-14 23 0,6-15 0,-13 25 0,0 0 0,1 2 0,-11 17 0,-3 0 0,-4 12 0,-2-2 0,2 3 0,1 7 0,0 5 0,1 8 0,5 10 0,-4-5 0,3 4 0,0-4 0,-3-1 0,2-4 0,-3-1 0,-1-8 0,-3 0 0,2-5 0,-5 1 0,5 0 0,-6-1 0,3-2 0,-3-1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24575,'58'0'0,"-12"0"0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5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24575,'0'17'0,"0"7"0,0 18 0,0 2 0,0 16 0,0 2 0,0 15-807,0 18 807,0-45 0,0 4-1224,0 28 1,0 6 1223,0-7 0,0 3 0,0-12 0,0 3 0,0-3 0,0 9 0,0-2 0,0 16 0,0 0 0,0-15 0,0 1 0,0 17 0,0 1 0,0-10 0,0 0 0,0 1 0,0-2 0,0-15 0,0-2 0,0 4 0,0-2-165,0-11 0,0-4 165,0 34 0,0 3 0,0-22 0,0 6 0,0-3 0,0-20 0,0-8 693,0-12-693,0-7 2498,0-9-2498,0-1 393,0-4-393,0-4 0,-7 2 0,6-5 0,-6 2 0,7-4 0,0 1 0,0 0 0,-3-1 0,2 1 0,-2 0 0,3-1 0,0 1 0,0-1 0,-3-2 0,0-1 0,-1-3 0,1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6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0 195 24575,'5'-5'0,"0"6"0,12 14 0,8 14 0,-8-6 0,14 20 0,-9-14 0,1 7 0,-5-6 0,2-5 0,-13-4 0,8-1 0,-11-9 0,0-1 0,1-6 0,-4 2 0,8-5 0,-4-9 0,14-12 0,-5-6 0,13-11 0,-4 5 0,6-11 0,-5 6 0,3-6 0,-3 7 0,4-7 0,0 9 0,-5-1 0,-3 10 0,-4 5 0,-4 1 0,-2 7 0,-3 2 0,0 3 0,-3 3 0,-1 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8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1 24575,'-8'3'0,"3"0"0,-20-3 0,-3 0 0,-14 0 0,4 0 0,-13 0 0,23 4 0,-24 14 0,29 1 0,-18 26 0,30-17 0,-14 16 0,15-14 0,0 17 0,3-9 0,7 14 0,0-16 0,0 3 0,0-9 0,3-2 0,2-4 0,10-7 0,2-1 0,15-8 0,-6-4 0,12 0 0,-8-4 0,5 0 0,-9 0 0,2 0 0,-13 0 0,3-3 0,-7-1 0,0-3 0,-5 0 0,-2-3 0,-1 2 0,-3-2 0,0 0 0,0-2 0,0 1 0,0-3 0,-3 6 0,-4-2 0,-1 3 0,-2 0 0,3 0 0,3 1 0,1-1 0,3 1 0,11-1 0,3-4 0,15 1 0,-4-5 0,5 5 0,-6-5 0,-4 6 0,-1 1 0,-4 1 0,-4 7 0,-1-4 0,-3 4 0,-4 10 0,0 3 0,-3 14 0,0 4 0,0-1 0,0 3 0,0-7 0,0 8 0,-3-13 0,2 3 0,-2-13 0,3-1 0,0-3 0,0 0 0,0-3 0,0-1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8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4 120 24575,'0'10'0,"0"7"0,0-9 0,0 7 0,0-17 0,-3-4 0,2-7 0,5-6 0,1 3 0,7-3 0,-2 7 0,-2 2 0,2 3 0,-3 3 0,0 1 0,-1 3 0,1 0 0,3 0 0,-2 0 0,6 0 0,-7 3 0,4 4 0,0 8 0,1 6 0,0-1 0,3-1 0,-4-5 0,4-2 0,0-1 0,0-4 0,-1-3 0,5-1 0,-3-3 0,7-3 0,-2-10 0,0-5 0,0-3 0,-5-2 0,3 6 0,-6-2 0,5 4 0,-10 0 0,3 3 0,-4-2 0,0 7 0,0-1 0,-4 2 0,0 6 0,-3-3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9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24575,'0'8'0,"0"7"0,0 11 0,0 20 0,0-13 0,0 26 0,0-26 0,0 18 0,0-14 0,0 11 0,0-6 0,0-7 0,0-6 0,0-5 0,0-5 0,0-4 0,0-8 0,0-4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40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15 102 24575,'0'10'0,"0"-3"0,0 3 0,0 0 0,0 1 0,0 0 0,0 0 0,5-8 0,3 0 0,16-3 0,-7 0 0,11 0 0,-8-3 0,5-10 0,0-1 0,2-17 0,-10 13 0,3-7 0,-12 14 0,0-7 0,-6 9 0,-2-9 0,0 10 0,-2 1 0,-6 4 0,-7 3 0,-1 0 0,-7 0 0,-6 16 0,5 4 0,-11 17 0,11 4 0,0-3 0,2 6 0,8-8 0,6 2 0,4-7 0,4-6 0,0-6 0,3-8 0,13 0 0,7-7 0,12 0 0,0-4 0,0 0 0,1 0 0,-1 0 0,0-8 0,-4 2 0,-2-10 0,-9 4 0,-1 0 0,-4-6 0,0 5 0,2-15 0,-9 17 0,0-4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4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24575,'0'13'0,"0"1"0,0-3 0,0 7 0,0-9 0,0 9 0,0-7 0,0 4 0,0-1 0,0 1 0,0-4 0,0 2 0,0-6 0,0 7 0,0-3 0,0 4 0,0 3 0,0 2 0,0 4 0,0 1 0,0-1 0,0 0 0,0 0 0,4 1 0,-3-1 0,6 0 0,-6-1 0,3 1 0,-1 0 0,-2 0 0,6 0 0,-6-4 0,3 3 0,-4-10 0,0 1 0,0-4 0,3-2 0,-3 2 0,3-4 0,0-2 0,0-1 0,4-3 0,0-11 0,8-7 0,5-23 0,9-16 0,7-12 0,5-10 0,4-1 0,-11 20 0,7-9 0,-16 26 0,5-7 0,-8 14 0,-9 11 0,-2 10 0,-4 4 0,-1 8 0,-2-3 0,-1 5 0,-3-2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49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 24575,'-5'3'0,"-3"0"0,-6-3 0,-5 0 0,3 0 0,-7 0 0,7 0 0,-3 0 0,0 0 0,3 0 0,-3 0 0,0 0 0,6 0 0,-1 0 0,7 0 0,0 0 0,3 3 0,1 0 0,3 7 0,0 2 0,0 7 0,0 1 0,0 4 0,0 0 0,0 5 0,0 2 0,0 4 0,0 0 0,0 6 0,0-5 0,0 11 0,0-5 0,0 0 0,0-1 0,0-5 0,0-1 0,0-9 0,0 2 0,-6-16 0,4 6 0,-4-10 0,6 6 0,0-6 0,0 2 0,-4 0 0,0-2 0,0 2 0,-2-3 0,5-1 0,-2 1 0,0-3 0,3 2 0,-1-6 0,9 3 0,7-3 0,1 0 0,7 0 0,-7 0 0,7 0 0,-7 0 0,3 0 0,-8 0 0,-1 0 0,0 0 0,-2 0 0,2 0 0,-3 0 0,-1 0 0,-2 0 0,-1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4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24575,'17'0'0,"-5"0"0,2 0 0,-6 0 0,6 0 0,-7 0 0,4 0 0,-8 0 0,0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1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24575,'18'0'0,"0"0"0,17 0 0,3 0 0,15 0 0,2 0 0,11 0 0,12 0 0,-1 0 0,7 0 0,-7 0 0,0 0 0,8 0 0,-7 0 0,-12 0 0,-1 0 0,-15 0 0,11 0 0,-5 0 0,-3 0 0,-10 0 0,3 0 0,-10 0 0,0 0 0,-2 4 0,-9 0 0,4 1 0,-9-2 0,3 1 0,-7-3 0,7 2 0,-3-3 0,0 4 0,3-3 0,-7 2 0,7-3 0,-3 0 0,4 0 0,1 0 0,-5 0 0,-1 0 0,0 0 0,-3 0 0,2 0 0,-3 0 0,4 0 0,-3 0 0,3 0 0,0 0 0,-3 0 0,3 0 0,-5 0 0,1 0 0,0 0 0,0 0 0,-1 0 0,1 0 0,0 0 0,0 0 0,-1 0 0,1 0 0,0 0 0,-4 0 0,3 0 0,-6 0 0,5-4 0,-5 4 0,2-4 0,-3 4 0,0-3 0,-1 3 0,1-3 0,-4 0 0,0-1 0,-3 1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2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 7 24575,'1'-4'0,"-5"1"0,-7 3 0,-9 0 0,5 0 0,-9 0 0,4 0 0,0 0 0,-3 0 0,7 0 0,-3 0 0,4 0 0,4 0 0,-3 0 0,6 0 0,-2 0 0,-1 0 0,4 0 0,-3 0 0,6 3 0,-6 1 0,9 3 0,-6 0 0,7-1 0,0 1 0,0 3 0,0 1 0,0 4 0,0 0 0,0 0 0,0-1 0,0 5 0,0-3 0,0 7 0,0-7 0,0 7 0,0-7 0,0 7 0,0-3 0,0 4 0,0 6 0,0-5 0,0 9 0,0-9 0,0 5 0,0-6 0,0-4 0,0-1 0,0-8 0,0 2 0,0-5 0,0 2 0,0-3 0,0-1 0,0 1 0,0 0 0,0-1 0,6-2 0,-2-1 0,13-3 0,-5 0 0,7 0 0,0 0 0,1 0 0,4 0 0,1 0 0,-5 0 0,3 0 0,-7 0 0,3 0 0,-8 0 0,3 0 0,-7 0 0,3 0 0,-3 0 0,-3 0 0,-1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3.2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24575,'23'0'0,"-3"0"0,14 0 0,-4 0 0,0 0 0,4 0 0,-3 0 0,4 0 0,-9 0 0,-3 0 0,-4 0 0,-3 0 0,-1 0 0,-7 0 0,-6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4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0 578 24575,'0'16'0,"0"-3"0,0-12 0,0-18 0,0-17 0,0-13 0,0-7 0,0-7 0,0 16 0,0-21 0,0 23 0,0-11 0,0 6 0,0 10 0,0 4 0,0 14 0,0 4 0,0 6 0,0 3 0,0 0 0,3 4 0,4 0 0,4 3 0,8 0 0,1 0 0,0 0 0,4 0 0,-5 0 0,1 0 0,-1 0 0,-7 0 0,1 0 0,-5 0 0,2 0 0,-3 0 0,0 0 0,-4 0 0,0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4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24575,'21'0'0,"-3"0"0,5 0 0,2 0 0,5 0 0,5 0 0,-8 0 0,1 0 0,-13 0 0,4 0 0,-7 0 0,-2 0 0,-7 0 0,0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25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614 7177 24575,'0'-2'0,"0"-7"0,0-15 0,0-7 0,0 1 0,0-10 0,0 3 0,0-6 0,0 2 0,0 6 0,0-6 0,0-1 0,0-6 0,0 0 0,0 0 0,0 0 0,0 0 0,0-6 0,0 5 0,0-5 0,0-1 0,0 6 0,0-5 0,0 12 0,0 1 0,0 5 0,0 1 0,0 5 0,0 1 0,0 4 0,0 1 0,0-1 0,0 5 0,0-3 0,0 3 0,0 0 0,0-4 0,0 4 0,0-4 0,0 4 0,0-4 0,0 8 0,0-3 0,0 4 0,0 4 0,0 1 0,0 3 0,0 0 0,3 0 0,1 4 0,0-8 0,-1-2 0,-3-9 0,0-2 0,3 0 0,2-1 0,-1 1 0,0 4 0,-1-3 0,-2 3 0,7-10 0,-7 5 0,3-9 0,0 3 0,0 0 0,1-3 0,2 4 0,-6-5 0,3 0 0,0 4 0,-3 2 0,2 5 0,-3-1 0,0 1 0,4 0 0,-3 3 0,3 6 0,-4 1 0,0 6 0,0-2 0,2 3 0,-1 0 0,5 4 0,-5-6 0,2-8 0,-3-13 0,0-7 0,0-15 0,0 8 0,4-10 0,2 0 0,3 5 0,-3-12 0,2 12 0,-2-5 0,-1 0 0,-1 10 0,-4-8 0,0 20 0,0-8 0,0 15 0,0-4 0,0 4 0,0 5 0,0 1 0,0 4 0,0 4 0,0-3 0,0 6 0,0-2 0,0 3 0,0 0 0,0 1 0,0-1 0,0 1 0,0 0 0,0-4 0,0-6 0,0 0 0,0-3 0,0 0 0,0 3 0,0-7 0,0 3 0,0-4 0,0-1 0,0 1 0,0 0 0,0 0 0,0-1 0,0 1 0,0-1 0,0 5 0,0 1 0,0 4 0,0 1 0,0-5 0,0 3 0,0-3 0,0 4 0,0 0 0,0-4 0,0 3 0,0-3 0,0 4 0,0 0 0,0 1 0,-3-1 0,2 0 0,-6 0 0,3 0 0,0-4 0,-3 3 0,3-3 0,-4 0 0,1 3 0,-1-3 0,0 0 0,1 3 0,-1-3 0,1 4 0,-1 1 0,1-1 0,-1 0 0,4 0 0,-2 0 0,-2 0 0,-1-4 0,-2-1 0,3-4 0,-3 4 0,2-4 0,-5 8 0,2-3 0,-3 5 0,0 2 0,4-2 0,-3 2 0,2 1 0,1-3 0,-4 2 0,7-3 0,-6 1 0,6-1 0,-6-3 0,3 6 0,3-2 0,-2 7 0,7 4 0,-4-4 0,0 7 0,0-6 0,1 5 0,-1-2 0,3 0 0,1 7 0,3 1 0,0 5 0,0 4 0,0-3 0,0 0 0,0 3 0,0-6 0,0 2 0,0-3 0,0-1 0,0 1 0,0 0 0,0-1 0,7-2 0,-3 2 0,10-5 0,-6 2 0,6-3 0,-7 0 0,3 0 0,-3 0 0,0 0 0,-1 0 0,-2-3 0,-1-1 0,-3-2 0,0-1 0,0 0 0,0 0 0,0 1 0,0-1 0,-3 3 0,0 2 0,2 2 0,4 0 0,5 0 0,1 0 0,-2 0 0,-1-3 0,1-5 0,-3 1 0,-1-7 0,-3 2 0,0-2 0,0-1 0,0 0 0,0 0 0,0 0 0,-3 4 0,-4 4 0,-1 4 0,-6 3 0,3 0 0,-4 0 0,1 0 0,2 0 0,2 6 0,2 2 0,1 7 0,0 0 0,2 0 0,2-1 0,3-2 0,0 1 0,0-5 0,0 2 0,0-3 0,0 0 0,7 0 0,1 0 0,7-3 0,-1-1 0,1-3 0,-4 0 0,3 0 0,-6 0 0,2 0 0,-3 0 0,-1 0 0,1 0 0,-3-3 0,-1 0 0,-3-4 0,0 0 0,0 1 0,0-1 0,0 1 0,0-1 0,-3 4 0,-1 0 0,-2 3 0,0 0 0,-3 0 0,1 0 0,-1-3 0,3 2 0,-5-5 0,4 2 0,-4-3 0,4-3 0,0 2 0,-3-3 0,2 5 0,-2-2 0,-1-2 0,4 2 0,-4-2 0,5 3 0,-1-3 0,-4 2 0,3-6 0,-3 6 0,7-2 0,-2 3 0,3 0 0,-5-3 0,2 2 0,-1-2 0,0 3 0,0 0 0,0 0 0,0 1 0,1-1 0,2 0 0,-2 0 0,2 1 0,0-1 0,-2 3 0,6-2 0,-6 2 0,5-2 0,-5 2 0,5-2 0,-2 3 0,0-1 0,3-2 0,-3 2 0,0 1 0,2-3 0,-2 2 0,3-3 0,-3 1 0,2-1 0,-2 0 0,3 1 0,-3-5 0,2 4 0,-2-4 0,0 4 0,2-3 0,-5 2 0,5-6 0,-5 7 0,5-7 0,-5 6 0,6-6 0,-7 3 0,7-4 0,-7 0 0,6 0 0,-2 1 0,0-1 0,2 0 0,-6 4 0,7-3 0,-6 6 0,5-2 0,-2-1 0,3 4 0,-3-4 0,2 5 0,-2-5 0,3 4 0,0-7 0,-3 6 0,2-6 0,-2 6 0,3-6 0,-3 7 0,3-7 0,-3 3 0,3-4 0,-4 0 0,4-4 0,-4 3 0,1-3 0,2 0 0,-2 3 0,3-7 0,0 7 0,0-3 0,0 4 0,0-4 0,0 7 0,0-6 0,0 6 0,0 1 0,0 1 0,0 3 0,0 0 0,0 0 0,0 1 0,0-4 0,0-1 0,0-4 0,0 0 0,0-4 0,0-1 0,0-4 0,0-1 0,0 1 0,0 0 0,0 0 0,0-1 0,0 1 0,0 4 0,0 1 0,3 0 0,-2 3 0,3-7 0,-4 2 0,0-3 0,0 0 0,0 0 0,0-1 0,0-4 0,0 3 0,0-3 0,0 0 0,0 3 0,0-3 0,0 5 0,0 0 0,0-5 0,0 3 0,0-8 0,0 8 0,0-3 0,0 0 0,0-2 0,0-4 0,0 0 0,0 0 0,0-1 0,0-4 0,0 3 0,0-4 0,0 5 0,0 1 0,0 0 0,0 4 0,0-3 0,0 8 0,0-3 0,0 5 0,0-6 0,0 5 0,0-4 0,0 9 0,-4-4 0,0 4 0,-1 0 0,-2 1 0,6 4 0,-5 0 0,5 4 0,-5 1 0,5 3 0,-2 1 0,3-1 0,-3 3 0,2-2 0,-2 2 0,0-2 0,2-1 0,-5 1 0,6-1 0,-6 0 0,5 1 0,-5 2 0,6-2 0,-3 5 0,3-2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27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29.507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1 24575,'13'0'0,"1"0"0,5 0 0,1 0 0,9 0 0,1 0 0,5 0 0,-5 0 0,10 0 0,-13 0 0,7 0 0,-4 0 0,-9 0 0,7 0 0,-16 0 0,6 0 0,-7 0 0,0 0 0,-1 0 0,-3 0 0,-1 0 0,-2 0 0,-1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1.64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37 24575,'23'0'0,"1"0"0,5 0 0,2 0 0,-1 0 0,4 0 0,-4 0 0,10 0 0,22 0 0,-15 0 0,32 0 0,-39 0 0,19 0 0,-11 0 0,-4 0 0,3 0 0,-7 0 0,-8 0 0,2 0 0,-10 0 0,-4 0 0,-1 0 0,-4 0 0,0 0 0,-1 0 0,1 0 0,0 0 0,0 0 0,4 0 0,-3 0 0,3 0 0,-5 0 0,1 0 0,0 0 0,-1 0 0,1 0 0,0 0 0,0 0 0,0 0 0,3 0 0,-2 0 0,3 0 0,0 0 0,-3 0 0,3 0 0,-5 0 0,1 0 0,0 0 0,4 0 0,-3 0 0,7 0 0,-7 0 0,7 0 0,-7 0 0,3-6 0,-5 4 0,1-4 0,0 6 0,-1 0 0,8 0 0,-1 0 0,2 0 0,-4 0 0,-4 0 0,-1 0 0,5 0 0,-3 0 0,7 0 0,-7 0 0,7 0 0,-7 0 0,8 0 0,-4-4 0,0 3 0,3-3 0,-7 4 0,7 0 0,-8 0 0,4 0 0,0 0 0,-3 0 0,3 0 0,-4 0 0,0 0 0,-1 0 0,1 0 0,-4 0 0,0 0 0,-5 0 0,4 0 0,-3 0 0,2 0 0,-2-6 0,-3 5 0,-2-5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3.99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21 24575,'32'3'0,"-4"0"0,18-3 0,-7 0 0,20 0 0,-9 0 0,10 0 0,-17 0 0,16 0 0,-10 0 0,6 0 0,-2 0 0,-6 0 0,7 0 0,-16 0 0,14 0 0,-20 0 0,3 0 0,-1 0 0,-8 0 0,3 0 0,0 0 0,-4 0 0,4 0 0,-5 0 0,1 0 0,-1 0 0,0 0 0,1 0 0,-5 0 0,-1 0 0,0 0 0,-4 0 0,1 0 0,-2 0 0,-3 0 0,3 0 0,1 0 0,-4 0 0,3 0 0,-3 0 0,4 0 0,0 0 0,-4 0 0,-1 0 0,-3 0 0,-1 0 0,1 0 0,0 0 0,-1 0 0,-2-14 0,10 11 0,4-6 0,18 18 0,6 1 0,5 8 0,-5-8 0,4 4 0,-10-1 0,5-3 0,-10 2 0,-2-4 0,0 1 0,-4-1 0,9 1 0,-9-1 0,10 0 0,-10-3 0,9-1 0,-8-1 0,8-2 0,-9 3 0,4-4 0,-9 0 0,3 0 0,-7 3 0,3-2 0,-5 2 0,6-3 0,-5 0 0,4 0 0,0 0 0,-3 0 0,3 0 0,0 0 0,-3 0 0,3 0 0,-8 0 0,3 0 0,-3 0 0,4 0 0,-4 0 0,3 0 0,-7 0 0,7 0 0,-6 0 0,9 0 0,-6 0 0,7 0 0,-7 0 0,0 0 0,-1 0 0,-3 0 0,4 0 0,-5 0 0,1 0 0,-3 0 0,-1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7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0 24575,'-23'0'0,"-8"0"0,-5 0 0,0 0 0,-4 0 0,9 0 0,-10 0 0,15 0 0,2 0 0,13 0 0,0 0 0,1 0 0,5 6 0,-1 1 0,6 11 0,0-5 0,0 9 0,0-6 0,0 9 0,0 4 0,0-4 0,0 9 0,0-4 0,0 5 0,0 1 0,0-1 0,0 0 0,0-5 0,0 0 0,0-6 0,0-4 0,0-5 0,0-5 0,0 1 0,0-4 0,0 3 0,0-3 0,0-1 0,0 1 0,2-3 0,6-2 0,3-2 0,3 0 0,5 0 0,1 0 0,5-3 0,4-2 0,-4-3 0,4-1 0,-4 1 0,-1 0 0,-11 3 0,-2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24575,'1'-4'0,"1"1"0,-5 3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7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24575,'11'-3'0,"3"0"0,16 3 0,0 0 0,6 0 0,-6 0 0,4 0 0,-4 0 0,6 0 0,-17 0 0,-3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8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1 24575,'-10'0'0,"3"0"0,-3 0 0,-1 0 0,0 0 0,-8 0 0,3 0 0,-7 0 0,3 3 0,0 5 0,-8 5 0,11 6 0,-8 2 0,13 3 0,-3-4 0,10 8 0,-2-11 0,7 11 0,0-12 0,0 3 0,0-8 0,0 3 0,7-6 0,5-1 0,13 1 0,0-7 0,10 3 0,-5-4 0,0 0 0,0 0 0,-6 0 0,0 0 0,-4 0 0,-1-4 0,-8 3 0,-1-5 0,-3 5 0,0-5 0,-1 3 0,1-4 0,-3 3 0,-1 1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0 24575,'-2'0'0,"-7"0"0,-6 0 0,-8 0 0,-2 0 0,-11 0 0,4 0 0,-3 0 0,15 0 0,1 0 0,4 0 0,4 0 0,1 0 0,0 0 0,2 3 0,1 4 0,4 4 0,3 4 0,0 0 0,0 4 0,0 6 0,0 0 0,0 9 0,0-4 0,0 11 0,0 1 0,-4 0 0,-1 4 0,-5-3 0,1 3 0,4 2 0,-3-6 0,7-2 0,-7-5 0,7-4 0,-3 3 0,4-9 0,0 4 0,0-9 0,0-1 0,0-4 0,0-4 0,0-1 0,0-3 0,0-1 0,5-2 0,8-1 0,6-3 0,5 0 0,5-4 0,2-1 0,-1-3 0,4 3 0,-9-2 0,0 6 0,-1-3 0,-9 4 0,-2 0 0,-7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24575,'5'-3'0,"7"0"0,3 3 0,8-4 0,-3 0 0,0-1 0,4 1 0,-9 4 0,4 0 0,-4 0 0,-4 0 0,-4 0 0,-4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24575,'0'13'0,"0"12"0,0-8 0,0 13 0,0-6 0,0 0 0,0 1 0,0 4 0,0-8 0,0 12 0,7-19 0,1 9 0,7-15 0,4 3 0,-7-7 0,10 0 0,-9-4 0,2 0 0,-1 0 0,-3 0 0,8-7 0,-6-11 0,6-4 0,-9-7 0,2-1 0,-4 5 0,0-9 0,1 8 0,-5 1 0,0 6 0,-4 4 0,0 0 0,0 4 0,-3 0 0,-1 5 0,-2 2 0,2-2 0,-2 5 0,5-5 0,-2 3 0,9-4 0,7 0 0,11-1 0,1 0 0,5 0 0,-1 3 0,-8-2 0,7 6 0,-12-5 0,-1 5 0,-5-2 0,-3 3 0,0-3 0,0 2 0,-4-5 0,0 5 0,-3-1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1 579 24575,'14'0'0,"12"-8"0,7-7 0,22-16 0,-2-12 0,7-1 0,6-16 0,-23 22 0,15-20 0,-23 23 0,11-16 0,-12 11 0,-9-2 0,-7 10 0,-14 3 0,0 9 0,-4 4 0,-3 6 0,-9 6 0,-9 1 0,-5 3 0,-8 0 0,4 4 0,-2 14 0,-4 2 0,11 16 0,-6-3 0,11 8 0,-3-3 0,9 8 0,1-4 0,3 6 0,5 0 0,0-1 0,5 1 0,0 12 0,0-14 0,0 19 0,0-2 0,0-10 0,0 18 0,0-22 0,0 11 0,0-4 0,-4-4 0,3-9 0,-7-8 0,4-6 0,-4-9 0,0-1 0,1-8 0,3-1 0,-2-3 0,2-3 0,-2-1 0,2-10 0,2-15 0,2-11 0,0-15 0,0 6 0,0-4 0,0-3 0,12 0 0,4-4 0,12 5 0,0 5 0,5 1 0,-4 9 0,7 1 0,-9 9 0,3 5 0,-5 10 0,-5 4 0,-1 4 0,-8 0 0,-1 0 0,-3 0 0,-4 11 0,0 3 0,-7 15 0,-9 2 0,-6 1 0,-26 12 0,14-14 0,-18 14 0,11-15 0,6-2 0,-3-6 0,11-8 0,4-2 0,4-4 0,6 0 0,3-3 0,6-1 0,5-3 0,11 0 0,5 0 0,5 4 0,4 4 0,1 6 0,0 3 0,6 5 0,-5 1 0,1 0 0,-1-2 0,-7-4 0,-10-8 0,-4-2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5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24575,'0'9'0,"0"11"0,0 5 0,0 6 0,0 3 0,0-4 0,0 1 0,0-2 0,0-5 0,0-4 0,0-1 0,0-16 0,0-4 0,0-22 0,0-4 0,0-8 0,0 0 0,0-1 0,0 6 0,0 0 0,0 1 0,0 3 0,0 2 0,0 5 0,0 5 0,0 0 0,3 3 0,1 0 0,6 4 0,-2 0 0,6 0 0,-3 3 0,3 1 0,1 3 0,-4 0 0,3 0 0,-6 0 0,2 0 0,-3 3 0,0 4 0,-3 1 0,-1 5 0,-3-1 0,0 2 0,-4 5 0,-3-3 0,-5 0 0,-3-2 0,4-6 0,-3 6 0,6-7 0,-2 3 0,3-3 0,0-3 0,6-1 0,10-3 0,3 0 0,11 3 0,-3 2 0,0 3 0,-1-1 0,-4 8 0,-3-2 0,0 10 0,-8-7 0,-1 7 0,-3-3 0,-3 4 0,-5 0 0,-10 2 0,1-2 0,-3-3 0,4-5 0,1-2 0,0-6 0,4 2 0,1-3 0,-1-3 0,4-1 0,-3-3 0,6-3 0,-2-4 0,5-4 0,-3-9 0,4 11 0,0-2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6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24575,'8'0'0,"7"0"0,28 0 0,0 0 0,24-5 0,-21 4 0,13-8 0,-10 8 0,0-12 0,-1 11 0,-12-7 0,-7 9 0,-12 0 0,-6 0 0,-8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24575,'0'22'0,"0"15"0,0 7 0,0 23 0,0-10 0,0 0 0,0 8 0,0-13 0,0 4 0,0-9 0,0-17 0,0-5 0,0-9 0,0-9 0,0-4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6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24575,'4'0'0,"11"0"0,31 0 0,13 0 0,25 0 0,2 0-413,-35 0 1,0 0 412,44 0 0,0 0 183,-34 0-183,10 0 0,-30 0 0,19 0 0,-33 0 0,-6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48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24575,'2'-4'0,"6"2"0,2 2 0,9 0 0,-3 3 0,8 1 0,-4 4 0,4-3 0,5 2 0,1-2 0,11 4 0,-4 0 0,4-4 0,0 3 0,-5-3 0,5 0 0,-11 3 0,-1-7 0,-4 2 0,-5 1 0,-1 0 0,-5 0 0,1 2 0,4-5 0,-7 5 0,7-2 0,-8 3 0,0-2 0,3-2 0,-7 0 0,4-2 0,-5 2 0,1 0 0,-1-3 0,1 3 0,0-3 0,0 0 0,-1 0 0,1 3 0,0-2 0,-1 2 0,1-3 0,-1 0 0,-2-3 0,-1 0 0,-3-4 0,-3 1 0,2-1 0,-5 0 0,2 0 0,-2 1 0,-1 2 0,0 1 0,0 3 0,0 0 0,1 0 0,-1 0 0,0 3 0,4 4 0,0 4 0,3 4 0,0-4 0,0 3 0,0-7 0,7 7 0,5-6 0,8 3 0,4-6 0,1-1 0,4-4 0,-8 0 0,7 0 0,-12 0 0,3-4 0,-4 0 0,-4-7 0,0 3 0,-4-6 0,-3 3 0,-1-4 0,-3 4 0,0-3 0,0 3 0,-11-1 0,2 1 0,-10 3 0,4 1 0,0 3 0,-4 0 0,3 4 0,1 0 0,1 0 0,6 0 0,-6 7 0,6 5 0,-4 8 0,8 0 0,0 9 0,4-12 0,0 11 0,0-8 0,0 0 0,0-5 0,7-1 0,5-6 0,19 7 0,-4-9 0,8 1 0,-11-7 0,-4 0 0,-1 0 0,-4 0 0,-4 0 0,3 0 0,-6-7 0,3-1 0,-7-7 0,-1 0 0,-3-4 0,0-1 0,0-5 0,0 1 0,-3 4 0,-5-4 0,-8 8 0,-1 0 0,-6 4 0,7 8 0,-3 0 0,4 4 0,0 0 0,0 0 0,0 0 0,4 7 0,3 10 0,1 4 0,6 9 0,-2 5 0,3-13 0,0 13 0,0-23 0,6 6 0,7-10 0,12 3 0,0-6 0,4-1 0,-4-4 0,-1 0 0,-4 0 0,-1-3 0,-4-5 0,-3-8 0,-2 0 0,-2-7 0,-3 7 0,-2-3 0,-3 4 0,0 0 0,0 0 0,-3 4 0,-8 0 0,-2 4 0,-6-1 0,0 4 0,3 1 0,-10 3 0,10 0 0,-2 0 0,8 3 0,-1 4 0,7 4 0,-3 8 0,4-3 0,2 7 0,-3-7 0,4 3 0,0-4 0,0-4 0,3-1 0,9-3 0,4-3 0,9 0 0,-1-4 0,0 0 0,1 0 0,-5-3 0,3-6 0,-11-2 0,3-5 0,-7 1 0,-4 0 0,-1 1 0,-3-1 0,0 0 0,0 0 0,-7 0 0,-5 3 0,-4 5 0,-3 3 0,4 4 0,0 0 0,-3 0 0,6 0 0,-1 0 0,6 7 0,-1 5 0,0 13 0,4 0 0,0 5 0,4-10 0,0-1 0,0-8 0,0-1 0,0-3 0,6-3 0,2-1 0,10-3 0,-2 0 0,3-4 0,-4-7 0,0-2 0,-2-10 0,-2 2 0,-3-3 0,0 4 0,-4-4 0,-1 9 0,-3-1 0,0 2 0,0 6 0,0-2 0,0 3 0,-3 3 0,3 1 0,-3 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326 305 24575,'11'0'0,"-2"0"0,-6-3 0,0-4 0,-3-13 0,0-2 0,0-7 0,0 5 0,0-1 0,0 1 0,0 4 0,0 1 0,-3 4 0,2 0 0,-6 0 0,0 3 0,2-2 0,-4 7 0,5-4 0,-3 5 0,0-1 0,-3 3 0,3 1 0,-7 3 0,3 0 0,-4 0 0,-4 0 0,-1 7 0,-8 6 0,1 9 0,-2 4 0,3-1 0,5 0 0,-5 6 0,12-5 0,-3 4 0,8-1 0,5-3 0,0-1 0,4-2 0,0-7 0,0 7 0,0-7 0,6-1 0,3-1 0,10-5 0,-4 2 0,4-4 0,0-3 0,-3 3 0,3-6 0,-4 2 0,-1-3 0,1 0 0,0 0 0,0-7 0,0-1 0,0-11 0,-3-1 0,4-9 0,-7 3 0,4-8 0,-5 9 0,-4-9 0,0 3 0,-4 1 0,0 1 0,0 4 0,0 1 0,-6 4 0,1 1 0,-9 5 0,6 2 0,-5 2 0,5 3 0,-2 0 0,6 4 0,1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380 134 24575,'0'-2'0,"0"-7"0,0-6 0,-4-8 0,-4 3 0,-4-5 0,-4 9 0,-4 0 0,0 12 0,-4 0 0,-11 4 0,13 0 0,-28 9 0,33 0 0,-35 26 0,34-6 0,-16 20 0,15-7 0,9 0 0,-3 4 0,12-10 0,-4-4 0,5-4 0,0-13 0,3 1 0,14-5 0,1-7 0,21 0 0,-7-4 0,14-4 0,-9-5 0,5-10 0,-11 1 0,0-9 0,-6 10 0,-4-8 0,-1 5 0,-4 0 0,-4-4 0,-1 8 0,-4 1 0,0 1 0,0 6 0,0 1 0,0 4 0,-4 15 0,-8 6 0,-6 26 0,-8 5 0,-2 20 0,0-6 0,5-1 0,0 5 0,6-10 0,0 12 0,0-19 0,4-3 0,2-17 0,4-5 0,0-6 0,0-8 0,0-6 0,13-20 0,9-15 0,2-3 0,14-16 0,-8 10 0,6-11 0,-2 0 0,-5 7 0,-6 6 0,-2 11 0,-9 7 0,-2 8 0,-3 3 0,-3 2 0,-1 6 0,-3-3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 24575,'-4'-5'0,"1"15"0,3 18 0,0-1 0,5 23 0,-1-26 0,12 40 0,-7-34 0,10 27 0,-5-19 0,5 4 0,-5 4 0,2-14 0,-6 2 0,5-9 0,-6-1 0,2-8 0,-3 2 0,-1-13 0,0 1 0,-4-3 0,3 1 0,-2 0 0,-1 2 0,3-5 0,-3 2 0,3-3 0,1 0 0,-1-3 0,6-14 0,5-11 0,3-15 0,8-11 0,-2-1 0,-9 21 0,-4 7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24575,'-3'-4'0,"0"2"0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1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0 24575,'-10'0'0,"-6"12"0,-10 4 0,-8 21 0,-1 3 0,-5 16 0,8 0 0,2-9 0,2 5 0,8-10 0,-2 2 0,-2 4 0,9-18 0,-2 1 0,6-15 0,6-1 0,-5-8 0,9-1 0,-2 1 0,3-1 0,0 1 0,0-1 0,-3 1 0,2 0 0,-2-1 0,3 1 0,0 0 0,0-1 0,0-2 0,0-1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1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24575,'31'0'0,"4"0"0,19 0 0,-11 0 0,16 0 0,-15 0 0,16 0 0,-17 0 0,-1 0 0,-17 0 0,-2 0 0,-11 0 0,0 0 0,-9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2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24575,'-3'8'0,"0"10"0,3 10 0,0 13 0,0 14 0,0 2 0,0 18 0,0-32 0,0 26 0,0-27 0,0 20 0,0-9 0,0-16 0,0-7 0,0-11 0,0-8 0,0-3 0,0-5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24575,'-10'4'0,"6"-1"0,8-3 0,12 0 0,4 0 0,4 0 0,-4 0 0,3 0 0,-7 0 0,0 0 0,-9 0 0,-4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24575,'14'0'0,"7"0"0,5 0 0,8 0 0,-8 0 0,7 0 0,-11 0 0,1 0 0,-11 0 0,-2 0 0,-3 0 0,-4-3 0,0 3 0,-3-3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4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24575,'0'-5'0,"4"-10"0,9-14 0,6-3 0,14 0 0,1-6 0,-2 12 0,0-6 0,-3 15 0,-8 8 0,7 1 0,-12 8 0,3 0 0,-8 0 0,3 7 0,-6 5 0,3 4 0,0 7 0,-2-3 0,6 0 0,-3-1 0,2-4 0,1 0 0,-4-4 0,7 0 0,-5-4 0,6 1 0,-5-4 0,5-1 0,-3-3 0,7 0 0,-7 0 0,7-7 0,-2-7 0,6-13 0,0-1 0,-4-7 0,-2 8 0,-12 9 0,-1 7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5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24575,'0'-10'0,"0"-5"0,11-6 0,14-6 0,9 0 0,-2 4 0,2 1 0,-2 9 0,4-4 0,5 11 0,-5-2 0,-6 8 0,-1 0 0,-5 0 0,-11 16 0,2 8 0,-14 25 0,3 19 0,-4 4 0,0 18 0,-15-4 0,7-13 0,-24 8 0,10-23 0,-4 4 0,-3-8 0,5-11 0,0-6 0,-1-11 0,5-9 0,-5-6 0,5-6 0,1-2 0,8-3 0,0-11 0,3-18 0,3-5 0,0-13 0,5 7 0,0 3 0,0 1 0,4 7 0,3 9 0,5 1 0,3 7 0,0 4 0,-1 5 0,5 3 0,-3 0 0,8 0 0,-9 3 0,17 21 0,-8 2 0,10 12 0,-11-7 0,-3-6 0,-4-5 0,0 3 0,-1-7 0,-3 0 0,-2-6 0,-4-4 0,1-2 0,-3-1 0,-1-3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24575,'0'99'0,"1"0"0,0-1 0,-1 1 0,1 0 0,-1-1 0,2-22 0,-1-1 0,0-1 0,-1 23 0,0 13 0,0 1 0,0-11 0,-1-23 0,1-35 0,0-30 0,0 1 0,0-7 0,0-2 0,0-1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6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 24575,'-6'0'0,"0"0"0,-12 0 0,3 0 0,-4 0 0,4 0 0,-4 0 0,4 0 0,0 0 0,4 0 0,1 0 0,3 0 0,-3 0 0,2 0 0,-3 0 0,8 6 0,-13 13 0,13 2 0,-14 33 0,15-24 0,-12 34 0,8-31 0,-4 26 0,-3-15 0,11 4 0,-13-12 0,13-7 0,-5-13 0,7 2 0,0-10 0,0 2 0,3-6 0,8-1 0,1-10 0,16-2 0,-7-7 0,14-2 0,-5 5 0,0 1 0,4 3 0,-8 4 0,3 1 0,-9 4 0,-1 0 0,-7 11 0,-1 7 0,-2 13 0,-4 9 0,-2-3 0,-3 3 0,-4 1 0,-9-8 0,-7 8 0,-12-12 0,-1 3 0,-4-8 0,-4-2 0,4-4 0,-9-3 0,15-3 0,-4-3 0,11-1 0,4-1 0,4-2 0,6-2 0,3-3 0,0 0 0,4-3 0,0-13 0,3 9 0,0-8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7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24575,'0'10'0,"0"11"0,0 25 0,0 9 0,0 6 0,0-11 0,0 1 0,0-3 0,0-4 0,0-2 0,0-17 0,0-9 0,0-6 0,0-12 0,0-7 0,0-16 0,8-11 0,3-5 0,13-13 0,-4 4 0,9 1 0,-10 7 0,3 11 0,-5 1 0,-1 13 0,-1 2 0,-4 8 0,3 3 0,-3 1 0,0 3 0,-1 0 0,-3 7 0,1 5 0,0 13 0,1 11 0,-5 6 0,1 0 0,-5 4 0,0-9 0,0 4 0,0-11 0,0-5 0,0-6 0,0-7 0,0-2 0,0-3 0,2-4 0,3-17 0,2-12 0,2-24 0,12-12 0,-4-2 0,8 2 0,-1 8 0,1 6 0,3 0 0,0 10 0,-6 7 0,-2 14 0,-5 10 0,-4 4 0,-1 3 0,-3 0 0,0 10 0,2 20 0,0 9 0,-4 21 0,-1-16 0,-4 14 0,0-8 0,0 6 0,0-8 0,0-7 0,4-11 0,-3-5 0,3-6 0,-4-8 0,0-3 0,0-5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8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24575,'0'-5'0,"0"21"0,0 7 0,0 24 0,0 1 0,0 8 0,0 12 0,0 2 0,0 7 0,0 8 0,0-6 0,0-14 0,0 7 0,9-27 0,-3 15 0,7-22 0,-4-4 0,-2-17 0,-3 1 0,2-14 0,2 3 0,6-7 0,3-21 0,8-12 0,8-37 0,1-10-582,-7 29 0,0-3 582,-4 2 0,0 0 0,4-6 0,2 0 0,1 0 0,-3 1 0,12-33-206,-12 41 1,-2 2 205,4-23 0,9-2 0,-12 15 0,-4 15 0,-9 17 0,-2 10 1139,-4 4-1139,-3 10 109,-1 5 0,-3 1 0,0 1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730 29 24575,'4'-15'0,"-16"4"0,-2 9 0,-31 2 0,-7 0 0,-17 0 0,-15 0 0,-2 0 0,18 0 0,-12 0 0,29 0 0,-6 0 0,11 0 0,20 0 0,6 0 0,9 2 0,7 6 0,1-1 0,3 7 0,0 2 0,0-1 0,0 14 0,0-8 0,0 13 0,0 8 0,0 2 0,-4 16 0,3-5 0,1 13 0,6 1 0,0-5 0,4 9 0,-9-16 0,4 11 0,-5-13 0,0-7 0,0-12 0,0-7 0,0-9 0,0-1 0,0-8 0,0-1 0,3-3 0,1 0 0,2-1 0,1-2 0,-1-1 0,5-3 0,4 0 0,10 0 0,5 0 0,16 0 0,-7 0 0,13 0 0,-9 0 0,11 0 0,-5 0 0,5 0 0,-12 0 0,-6 0 0,-18 0 0,-7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0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24575,'8'0'0,"3"0"0,24 0 0,-3 0 0,20 0 0,-8 0 0,4 0 0,-2 0 0,-4 0 0,0 0 0,5 0 0,-11 0 0,5 0 0,-21 0 0,-5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1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9 24575,'-17'0'0,"2"0"0,-13-4 0,-10 3 0,5-2 0,-18 3 0,20 0 0,-16 4 0,24 0 0,-11 12 0,15 12 0,-5 10 0,1 15 0,12-9 0,2 8 0,9-10 0,0 11 0,0-4 0,0 11 0,0-16 0,0-2 0,0-13 0,7-5 0,6-7 0,3 1 0,12-8 0,-2-3 0,9-3 0,0-4 0,0 0 0,-5-7 0,-1-2 0,-8-7 0,-6 1 0,-4 0 0,-4 0 0,-3 0 0,0 0 0,-4 4 0,0 1 0,-11 2 0,1 1 0,-13-1 0,7 4 0,-3 0 0,4 4 0,4 0 0,1 0 0,3-3 0,3-1 0,11-2 0,11-6 0,11 3 0,11-4 0,-3 4 0,4 0 0,-6 4 0,-4 1 0,-2 4 0,-9 0 0,-1 0 0,-8 0 0,0 0 0,-5 0 0,-2 7 0,-1 5 0,-3 13 0,0 5 0,0 1 0,0 3 0,0-4 0,0 17 0,0-19 0,0 7 0,0-24 0,0-1 0,0-3 0,0-3 0,0-1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2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24575,'3'6'0,"0"-2"0,-3-1 0,0-11 0,0-9 0,7-7 0,2 0 0,4-1 0,6 4 0,-7 2 0,12 7 0,-12 1 0,10 3 0,-10 4 0,7 1 0,-8 3 0,3 0 0,-3 0 0,1 0 0,2 10 0,-5 9 0,2 6 0,-2 9 0,3-8 0,-2 8 0,1-13 0,-3 7 0,-1-15 0,4 5 0,-3-11 0,2 1 0,7-6 0,-4-2 0,12 0 0,-9-6 0,8-8 0,-7-6 0,7-2 0,-7-1 0,3 6 0,-4-6 0,-1 10 0,-3-5 0,-2 10 0,-3-6 0,0 6 0,0-2 0,-3 6 0,-1 1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4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24575,'0'19'0,"0"9"0,0 20 0,0 14 0,0 16 0,0 8 0,0 7 0,0 1 0,0-22 0,0 10 0,0-18 0,0 6 0,4-8 0,1-8 0,4-16 0,-4-4 0,2-14 0,-6-1 0,2-7 0,-3-2 0,0-6 0,0-1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5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0 356 24575,'6'0'0,"5"0"0,4 0 0,5 0 0,9 0 0,-4 0 0,5 0 0,-1-4 0,-4-5 0,6-13 0,-3-17 0,-5 8 0,-3-25 0,-5 27 0,-8-24 0,4 21 0,-10-3 0,3 15 0,-4 5 0,-10 8 0,-14 4 0,3 3 0,-18 7 0,12 12 0,-6 15 0,0 9 0,4 5 0,5 0 0,5 0 0,5-1 0,8 1 0,2 0 0,4-6 0,0-1 0,4-11 0,8 0 0,5-9 0,9 0 0,3-8 0,-4-1 0,9-8 0,-8 0 0,8-4 0,-9 0 0,4-7 0,-8-6 0,4-9 0,-8-2 0,-4 9 0,-5 4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24575,'4'0'0,"-1"3"0,-3 22 0,0 13 0,9 6 0,2 16 0,9-5 0,-4 7 0,4 6 0,-4 3-437,8 21 437,-2-11 0,-4-1 0,-3-13 0,0-5 0,-4-5 0,4 4 0,-6-24 0,0 3 0,-4-22 0,2 5 437,-3-16-437,0 4 0,-1-11 0,1-19 0,2-16 0,4-35 0,7-17-497,-8 36 0,1-2 497,5-3 0,1 0 0,-2 3 0,2 2-166,5-2 0,0 3 166,8-23 0,8-1 0,-12 18 0,0 6 0,-1 3 0,-8 21 0,-3 2 976,-3 13-976,-3 3 350,-3 2-350,1 6 0,-4-3 0,2 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4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24575,'0'-13'0,"0"3"0,0 0 0,0 9 0,0 9 0,0 13 0,0 22 0,0-5 0,0 35 0,0-26 0,0 34 0,0-24 0,0 5 0,0-2 0,0-5 0,0 7 0,0-7 0,4-1 0,-3-12 0,7-1 0,-7-11 0,3-1 0,0-4 0,-3-1 0,2-4 0,-3 3 0,0-8 0,0 8 0,4-7 0,-4 3 0,4-8 0,-4 3 0,0-6 0,0 2 0,0-3 0,0-1 0,0 1 0,0 3 0,0-2 0,3 10 0,-2-6 0,3 7 0,-1-8 0,-3 3 0,3-6 0,0 2 0,-2-3 0,2-1 0,-3 1 0,0-1 0,0-2 0,0-1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6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24575,'0'-13'0,"0"-12"0,4 7 0,1-16 0,6 13 0,1 0 0,3 10 0,0 7 0,-4 1 0,3 3 0,-3 0 0,0 3 0,0 4 0,-4 4 0,0 8 0,0-6 0,4 5 0,-3-11 0,6 7 0,-7-9 0,7 1 0,-3-6 0,1 0 0,1 0 0,-5 0 0,6 0 0,-3 0 0,4-3 0,-3-9 0,-1-10 0,-3-8 0,-3 10 0,-1 4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7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7 24575,'0'-6'0,"0"13"0,0 9 0,-13 26 0,0 8 0,-13 24 0,-1 6 0,2 12 0,7-19 0,3 7 0,9-23 0,0 10 0,1-12 0,5-11 0,0-9 0,0-15 0,0-1 0,0-8 0,0-1 0,6-6 0,11-2 0,20-2 0,2 0 0,19 0 0,-14 0 0,16-4 0,-10 3 0,10-4 0,-17 5 0,10 0 0,-21 0 0,2 0 0,-13 0 0,-2 0 0,-8 0 0,-1 0 0,-3 0 0,-4 0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8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24575,'-4'3'0,"1"10"0,3 36 0,0 17 0,0 12 0,0 14-602,0-6 602,0-13 0,0-20 0,0-2 0,0 0 148,0 37-148,0-38 0,0 0 0,0-3 0,0-20 0,0 1 113,0-16 1,0-1-1,0-8 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8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176 111 24575,'-3'-7'0,"-4"1"0,-1 6 0,-15 0 0,10 0 0,-17 16 0,13-1 0,-2 21 0,4-11 0,1 9 0,1 2 0,4 1 0,4 4 0,5-6 0,0 0 0,0-4 0,0-2 0,0-5 0,0-4 0,0-4 0,7-2 0,10-10 0,0 3 0,16-7 0,-7 0 0,10 0 0,18 0 0,-24-4 0,23-9 0,-25-11 0,10-10 0,-4-4 0,-6-4 0,-5 3 0,-8-7 0,-2 9 0,-4-4 0,-4 6 0,-2-1 0,-3 6 0,0 1 0,0 4 0,-6 5 0,-2 1 0,-11 7 0,-6 1 0,-6 2 0,1 4 0,-4 1 0,3 4 0,-4 0 0,0 0 0,5 0 0,-5 8 0,10 1 0,6 1 0,8-3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10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0 487 24575,'5'8'0,"5"-3"0,11-5 0,9 0 0,6-4 0,0-5 0,19-31 0,-15 7 0,-9-6 0,-3-3 0,4-7 0,0-20 0,-14 21 0,-12 0 0,3 11 0,-9 2 0,0 18 0,-3-1 0,-14 13 0,-6-1 0,-12 6 0,4 0 0,-3 8 0,2 6 0,-1 18 0,0 13 0,8 4 0,5 33 0,5-8 0,9 1 0,1 5 0,5-29 0,0 40 0,0-17 0,0 19 0,5-16 0,-4-19 0,8 14 0,-7-20 0,7 10 0,-8-9 0,3-11 0,-4-7 0,0-6 0,0-13 0,0-1 0,0-9 0,-3-2 0,-1-4 0,-3-16 0,3-13 0,0-19 0,4-8 0,0 7 0,0-33 0,9 27 0,1-17 0,21 11 0,0 15 0,11-12 0,-7 18 0,3 1 0,-11 17 0,3 0 0,-10 13 0,-1 2 0,-4 7 0,-4 0 0,-1 0 0,-6 9 0,-1 9 0,-3 6 0,-8 10 0,-11-6 0,-5 2 0,-13-1 0,10-7 0,-8 0 0,9-9 0,1-1 0,2-4 0,10-1 0,-1 1 0,7-5 0,0 0 0,3 0 0,1 1 0,3 2 0,7 1 0,10 1 0,4 0 0,14 4 0,-5 2 0,0 3 0,0-4 0,-6 2 0,-4-3 0,-5 0 0,-1-1 0,-6-5 0,2 1 0,-6-9 0,-1 4 0,-3-8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12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44 270 24575,'4'6'0,"-2"1"0,-2 3 0,0-3 0,0 7 0,0-3 0,0 4 0,0 0 0,0-1 0,0 1 0,0-4 0,0-12 0,-4-14 0,-4-8 0,2-12 0,-8 10 0,12-15 0,-9 8 0,10-4 0,-3 7 0,4 5 0,0-1 0,0 5 0,0 1 0,0 4 0,0 4 0,0 1 0,0 3 0,0 0 0,3 0 0,4 4 0,5-4 0,2 6 0,5-2 0,-3 3 0,8 0 0,-9 0 0,9 0 0,-9 0 0,4 0 0,-4 0 0,0 0 0,-4 0 0,-1 0 0,-3 0 0,-3 3 0,-1 4 0,-3 4 0,0 0 0,-4 3 0,-3-3 0,-1 0 0,-6 0 0,3-1 0,-4-2 0,0 3 0,0-4 0,0 1 0,0-1 0,4 0 0,1-3 0,3 2 0,0-5 0,6 2 0,10-3 0,7-4 0,8 3 0,0-6 0,-3 6 0,2-3 0,-7 4 0,3 0 0,-8 0 0,3 7 0,-6 5 0,3 8 0,-7 5 0,0-1 0,-4 0 0,0-4 0,0-1 0,0-5 0,0 1 0,0-4 0,-3 0 0,-4-4 0,-5 0 0,-2 0 0,-1-3 0,0-1 0,-4-3 0,3 0 0,-3 0 0,7 0 0,-2 0 0,7 0 0,-4 0 0,5 0 0,2 0 0,1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1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24575,'-1'3'0,"10"0"0,12-3 0,9 0 0,11 0 0,7 0 0,14 0 0,-10 0 0,14 0 0,-23 0 0,11 0 0,-11 0 0,-7 0 0,-12 0 0,0 0 0,-12 0 0,2 0 0,-11 0 0,0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1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24575,'-7'6'0,"0"6"0,7 17 0,0 3 0,0 9 0,0 6 0,0 3 0,0 18 0,0-5 0,0 12 0,0-24 0,0 15 0,0-16 0,0 18 0,0-4 0,0-2 0,0-2 0,0-11 0,0 11 0,0-5 0,0 14 0,0-6 0,0-6 0,0 1 0,0-20 0,0 14 0,0-20 0,0 3 0,0-15 0,0-1 0,0-8 0,0-1 0,0-6 0,0-1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38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1 209 24575,'0'6'0,"5"-2"0,8-1 0,1-3 0,26 0 0,-20 0 0,30 0 0,-10 0 0,-6 0 0,11-4 0,-23-9 0,13-2 0,-9-6 0,-4 0 0,-6-4 0,-12-1 0,0 1 0,-4 2 0,0 10 0,0-1 0,0 4 0,-11 5 0,-2-2 0,-7 7 0,-4 0 0,8 0 0,-9 17 0,11 3 0,-13 29 0,15-11 0,-6 14 0,13-10 0,1 11 0,4-9 0,0 9 0,0-17 0,0 0 0,6-11 0,7-9 0,17 0 0,1-10 0,15 2 0,-14-8 0,26-10 0,-15-10 0,14-17 0,-17-4 0,-1-7 0,-10 4 0,0 1 0,-6 2 0,-10 10 0,0 2 0,-6 9 0,1 4 0,-4 6 0,2 6 0,-3 1 0,1 10 0,2 10 0,-1 9 0,8 9 0,-3 0 0,11 6 0,-1-3 0,9 5 0,11 7 0,-10-18 0,14 16 0,-12-24 0,5 4 0,0-5 0,-7-10 0,-1 0 0,-9-6 0,-1 1 0,-8-4 0,0-1 0,-5-3 0,-2 0 0,-1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3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 24575,'-18'15'0,"-5"6"0,0 11 0,4-1 0,-20 20 0,25-21 0,-21 25 0,17-24 0,-1 5 0,-3 0 0,8-10 0,-2 7 0,7-15 0,-3 2 0,5-10 0,1-6 0,2-1 0,1-3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6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216 104 24575,'-6'0'0,"-4"0"0,2 0 0,-2 0 0,3 0 0,-4 0 0,4 0 0,-11 0 0,5 0 0,-6 0 0,0 0 0,3 0 0,-7 0 0,7 0 0,1 0 0,4 0 0,8 2 0,0 2 0,3 2 0,0 1 0,0-1 0,0 5 0,0 0 0,0 4 0,0-1 0,7 5 0,1-3 0,13 8 0,-1-7 0,12 9 0,-7-8 0,7 8 0,-7-4 0,2 4 0,0 6 0,0 1 0,-4-2 0,-1 4 0,-9-5 0,3 5 0,-6 0 0,6-5 0,-6 4 0,1-8 0,1 3 0,-3-9 0,2 3 0,-3-8 0,-4 4 0,3-4 0,-6-4 0,2 3 0,-3-6 0,0 2 0,3-6 0,-2 1 0,4-4 0,-1 2 0,2-3 0,5-3 0,5-10 0,5-5 0,12-19 0,-6 12 0,10-16 0,3 0 0,-6 5 0,12-19 0,-14 21 0,8-10 0,-3 7 0,1 3 0,-4-3 0,-3 8 0,-3-3 0,-7 11 0,-1 1 0,-5 5 0,-4 0 0,0 4 0,-4 1 0,-1 3 0,1 0 0,0 0 0,-1 4 0,-2-3 0,2 5 0,-6-5 0,3 2 0,-3-2 0,0-1 0,0 1 0,0-1 0,0 1 0,0-1 0,0 1 0,-6-1 0,-2 0 0,-7-1 0,-4 0 0,-2 0 0,-7 0 0,2 3 0,-8-2 0,4 6 0,0-7 0,1 7 0,4-3 0,1 1 0,4 2 0,1-3 0,4 1 0,0 2 0,4-5 0,0 5 0,4-5 0,1 5 0,2-5 0,1 0 0,3-1 0,0-2 0,0-2 0,0 0 0,0-4 0,0 7 0,0 1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0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24575,'8'-1'0,"-2"9"0,-6 19 0,0 10 0,0 16 0,0 3 0,0 12 0,0 3 0,0 6 0,0 0 0,0-19 0,0 8 0,0-16 0,0 11 0,0-6 0,0-6 0,0-13 0,0-2 0,0-13 0,0 3 0,0-13 0,0-1 0,0-12 0,0-8 0,0-14 0,0-12 0,0-17 0,0-4 0,0-10 0,0 11 0,0-4 0,0-2 0,0-1 0,0-6 0,4 8 0,6 6 0,5 1 0,4 11 0,-5 2 0,2 11 0,-7 5 0,2 6 0,-3 4 0,-1 3 0,0 2 0,3 3 0,-2 3 0,10-3 0,-6 6 0,7-3 0,0 4 0,-3 0 0,7 0 0,-3 0 0,4 0 0,-4 0 0,-1 4 0,-7 3 0,-2 1 0,-2 10 0,-4-6 0,-1 7 0,-3 0 0,0 1 0,-6 0 0,-8 5 0,-6-9 0,-10 6 0,4-6 0,-8-2 0,8-3 0,-8-2 0,13-5 0,-7 0 0,12-4 0,1 0 0,4 0 0,4 0 0,4-2 0,0 1 0,3-2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0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24575,'4'-1'0,"-10"14"0,-3 10 0,-15 30 0,-3 5 0,-6 25-1131,3 11 1131,14-43 0,3 2 0,5-2 0,2 2 0,0 1 0,1 1 0,5 40 0,0-40 0,0-1 0,0 42 0,0-1 0,0 4 277,-5-25-277,4-7 0,17 5 0,-3-36 0,23 27 0,-8-31 0,1 5 854,7-16-854,-8 9 0,7-23 0,-13 7 0,2-10 0,-13 4 0,-1-4 0,-3-1 0,-1-3 0,-2 0 0,-1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24575,'0'-5'0,"0"15"0,0 12 0,0 19 0,0-9 0,0 13 0,0-13 0,0 9 0,0-11 0,0-1 0,0-12 0,0 5 0,0-14 0,3 4 0,8-9 0,5-3 0,4 0 0,8 0 0,-1 0 0,8-4 0,0 3 0,6-12 0,-4 11 0,-1-10 0,-2 11 0,-9-6 0,5 6 0,-10-3 0,-5 1 0,-5 2 0,-3-2 0,0 3 0,-4 0 0,0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2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24 0,0 2 0,0 0 0,0 9 0,0-9 0,0 10 0,0-4 0,0-2 0,0-1 0,0-8 0,0 3 0,0-11 0,0 0 0,0 1 0,0-5 0,0-1 0,0-8 0,0-1 0,0-3 0,0-4 0,0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0 24575,'-10'0'0,"2"7"0,-6 5 0,-2 5 0,-1 6 0,-3-2 0,11 3 0,-3 5 0,8-3 0,-8 3 0,3-5 0,0 1 0,6 3 0,3-2 0,0-2 0,0 4 0,0-7 0,0 9 0,0-10 0,0 8 0,0-11 0,0 11 0,0-12 0,0 3 0,0-4 0,0-1 0,6 1 0,3-3 0,5 1 0,-3-5 0,7 3 0,-5-4 0,6 1 0,-8-4 0,7-1 0,-6-3 0,7 0 0,-4 0 0,4 0 0,-3 0 0,3-6 0,0-3 0,-4-6 0,10-6 0,-9 5 0,4-8 0,-8 8 0,3-8 0,-6 9 0,2-9 0,-3 8 0,-1-3 0,-3 4 0,3 0 0,-6-4 0,2-1 0,-3 0 0,0-3 0,0 7 0,0-8 0,0 9 0,0-5 0,0 6 0,0-1 0,-3 0 0,-1 0 0,-4 4 0,1 0 0,0 1 0,-3 2 0,2-3 0,-3 4 0,5 4 0,-1-4 0,-4 3 0,4-2 0,-4 2 0,5-2 0,-1 5 0,0-5 0,0 5 0,0-2 0,1 0 0,-1 2 0,0-2 0,1 3 0,-1 0 0,1 0 0,-1 0 0,4 0 0,0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4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24575,'0'6'0,"4"-1"0,8 9 0,2-2 0,10 4 0,-7-4 0,13 13 0,-5-10 0,-1 15 0,1-8 0,1 4 0,-11 3 0,15 0 0,-15 5 0,3 3 0,-2-5 0,-6 13 0,3-7 0,-4 9 0,-4 7 0,4-4 0,-4 3 0,4-10 0,-3 3 0,-2-4 0,-4 1 0,0-3 0,0-4 0,0 5 0,0-5 0,0 5 0,0-6 0,-4 1 0,-5-1 0,-1 0 0,-6-4 0,6 3 0,-5-9 0,5 9 0,-2-9 0,1 0 0,2-6 0,-2-4 0,4-4 0,3 0 0,1-5 0,0 1 0,2-1 0,-4-2 0,1 2 0,-2-2 0,2 2 0,-6 1 0,6 0 0,-7 0 0,5 0 0,-1-1 0,0 1 0,3 0 0,-2-1 0,5 1 0,-2 0 0,3-1 0,-3-2 0,3-4 0,-3-28 0,3 19 0,0-19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5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0 227 24575,'0'-26'0,"4"-2"0,4 2 0,5-7 0,7 11 0,-3-4 0,4 2 0,-6 11 0,5 2 0,-5 7 0,1 4 0,2 0 0,-9 0 0,9 0 0,-11 3 0,8 9 0,-7 0 0,6 7 0,-1 0 0,1-3 0,-1 3 0,5-7 0,-9-2 0,15 1 0,-11-3 0,9-1 0,-4-3 0,-2-4 0,7-8 0,-3-1 0,1-11 0,3-1 0,-7 0 0,7 1 0,-8 4 0,0 1 0,-6 4 0,-3 0 0,0 8 0,0-3 0,-1 5 0,-2-2 0,-1 3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0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24575,'0'9'0,"0"6"0,0 15 0,0 13 0,0 12 0,0 7 0,0 7 0,0-18 0,0 15 0,0-16 0,0 11 0,0-5 0,0-8 0,0 5 0,0-15 0,0 15 0,0-17 0,0 5 0,0-11 0,0 4 0,0-9 0,0-1 0,0-9 0,0-8 0,0-4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1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 24575,'-10'7'0,"-2"10"0,-8 5 0,9 8 0,-10 5 0,6 3 0,4 4 0,-7 17 0,17-24 0,-4 24 0,5-22 0,0 10 0,0-4 0,0 3 0,0-10 0,0 11 0,0-16 0,0 4 0,0-11 0,0 1 0,0-5 0,7 3 0,-2-14 0,14 9 0,-7-13 0,11 3 0,2-4 0,5-4 0,1 0 0,-2 0 0,0 0 0,-3 0 0,8-4 0,-13-4 0,8-9 0,-8 0 0,0-8 0,0 0 0,-5-1 0,1-8 0,1-2 0,-4-1 0,-1-4 0,-4 6 0,0-1 0,-1 6 0,-3-4 0,-1 8 0,-4-3 0,0 0 0,0 3 0,0 1 0,0 2 0,-4 3 0,-3-1 0,-5 2 0,-3 8 0,-4-4 0,3 7 0,-8-4 0,4 4 0,-4 3 0,-1-2 0,1 6 0,0-2 0,4 3 0,-4-4 0,8 3 0,-3-3 0,8 4 0,1 0 0,3 0 0,0 0 0,0 0 0,0 0 0,1 0 0,-1 0 0,1 0 0,2 0 0,2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2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24575,'0'-5'0,"0"16"0,0 11 0,0 8 0,0 10 0,0-8 0,0 14 0,0-9 0,0 3 0,0-9 0,0 8 0,0-12 0,0 8 0,0-15 0,0 3 0,0-7 0,0 3 0,0-11 0,0-1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7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24575,'0'72'0,"0"0"0,0 0 0,0 11 0,0 1 0,0-11 0,0-18 0,0-4 0,0 8 0,0-2 0,0 16 0,0-30 0,0 5 0,0-7 0,0-11 0,0-5 0,0-10 0,0-5 0,0-6 0,0-1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2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24575,'-2'0'0,"1"0"0,-9 0 0,4 0 0,9 0 0,2 0 0,19 0 0,-2 0 0,12 0 0,-9 0 0,9 0 0,-8 0 0,3 0 0,-9 0 0,-5 0 0,-1 0 0,-6 0 0,2 0 0,-3 0 0,-4 2 0,0 10 0,-7 14 0,-5 6 0,-11 21 0,5-20 0,-13 24 0,17-23 0,-12 18 0,13-16 0,-4 5 0,6-10 0,3-2 0,-2-9 0,6-1 0,-2-4 0,3-1 0,0 1 0,0-4 0,0 0 0,0-1 0,0-3 0,0 4 0,0-5 0,0 1 0,0-3 0,0-1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3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83 24575,'-2'-4'0,"13"2"0,20-7 0,-3 7 0,22-16 0,-21 8 0,24-5 0,-17 6 0,5 0 0,-6 8 0,-8-3 0,6 4 0,-20 0 0,10 0 0,-15 0 0,2 0 0,-7 0 0,0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4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1082 24575,'-3'-7'0,"3"4"0,17-13 0,6 5 0,10-15 0,10-10 0,4-1 0,9-22 0,13-7-710,-36 29 1,-1-2 709,3-11 0,0-1 0,1-1 0,-3 0-194,-5-2 0,-4 0 194,14-30 0,-17 3 0,-15 17 0,-1-6 0,-5 18 0,0 11 0,0 24 0,-11 2 1390,-13 11-1390,-8 0 417,-9 4-417,15 4 0,-9 14 0,16 10 0,-21 36 0,17-11 0,-9 28 0,21-17 0,1 12 0,10 8 0,0-23 0,0 33 0,5-4 0,4-15 0,16 14 0,5-50 0,10 7 0,4-6 0,15 1 0,-18-20 0,19 10 0,-22-21 0,9-1 0,-4-5 0,9-4 0,-14-4 0,11-14 0,-17-11 0,1-11 0,-8-6 0,2 2 0,-11-4 0,1 11 0,-12-3 0,-1 19 0,-4-3 0,0 13 0,-6 3 0,-7 5 0,-17 3 0,-2 4 0,-12 20 0,5 9 0,5 7 0,-1 13 0,7-13 0,-6 30 0,13-19 0,4 2 0,13-18 0,4-15 0,0-5 0,0-4 0,5-8 0,8-7 0,3-8 0,9-15 0,-2-6 0,1-4 0,-2 5 0,-1 2 0,-7 10 0,1 0 0,-7 8 0,-1 5 0,-1 4 0,1 3 0,0 0 0,-1 0 0,4 0 0,-2 7 0,7 5 0,1 4 0,1 8 0,6-7 0,-6 2 0,6-6 0,-3-2 0,4-3 0,1-4 0,-1 0 0,5-4 0,-3-7 0,-1-6 0,-4-18 0,-3-7 0,-3-10 0,4-6 0,-9 10 0,4-3 0,-9 12 0,-1 4 0,-4 6 0,0 6 0,0 8 0,0 1 0,3 6 0,4 1 0,8 3 0,5 0 0,9 0 0,-3 0 0,3 0 0,-5 0 0,0 4 0,-4 0 0,-4 3 0,-6 4 0,-3 0 0,-3 8 0,0 1 0,-4 9 0,0 7 0,0 1 0,-8 4 0,2-11 0,-6 4 0,7-13 0,1 3 0,4-10 0,0-2 0,0-2 0,0-3 0,0-1 0,10-2 0,3-1 0,20-3 0,4 0 0,11-9 0,6-6 0,-10-5 0,8-9 0,5-7 0,-16 9 0,20-18 0,-26 10 0,9-6 0,-8-3 0,-8 1 0,1-7 0,-14 11 0,0-12 0,-12 24 0,-3-8 0,0 15 0,0 1 0,-3 11 0,-8 1 0,-6 7 0,-12 0 0,3 0 0,-9 13 0,7 7 0,-4 9 0,3 8 0,11-10 0,-4 8 0,17-10 0,-3 0 0,8-6 0,0-8 0,0 3 0,10-6 0,9 4 0,11 0 0,6-2 0,0 11 0,7 5 0,-13 2 0,14 22 0,-18-4 0,6 17 0,-12-8 0,-5 5 0,-10-5 0,0 7 0,-5-7 0,0-1 0,-8-12 0,-7 0 0,-13-9 0,-16-4 0,9-10 0,-23-9 0,19-7 0,-5-15 0,5-24 0,14-12 0,9-27 0,7 23 0,9-14 0,0 16 0,0 0 0,3 3 0,11 10 0,4 10 0,13 0 0,-5 11 0,23 2 0,-14 2 0,16 7 0,-10 1 0,-5 0 0,5 3 0,-5-7 0,4 7 0,-3-6 0,9-3 0,-9-4 0,4-4 0,-5-5 0,14-12 0,-19 5 0,13-19 0,-26 18 0,5-10 0,-9 0 0,-5 4 0,-5 1 0,-4 11 0,-4 6 0,-12 7 0,-2 4 0,-17 4 0,5 4 0,0 4 0,-6 13 0,14 7 0,-5 12 0,9-1 0,1 16 0,7-6 0,2 7 0,8-16 0,0-6 0,0-6 0,3-4 0,10 4 0,4-7 0,13 0 0,0-1 0,6-2 0,-1 4 0,0-1 0,-4 0 0,-2-4 0,-5-1 0,1-4 0,-1 0 0,-4 0 0,-1-4 0,-8 0 0,3-4 0,-7 0 0,4 0 0,-4-7 0,-1 2 0,-2-8 0,-1 1 0,-3-3 0,0 0 0,0 7 0,0 2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8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24575,'0'-10'0,"0"12"0,0 19 0,0 15 0,0-4 0,0 13 0,0-13 0,0 8 0,0-4 0,0 4 0,0-8 0,0-2 0,0-7 0,0-7 0,0-1 0,0-4 0,0-5 0,0 1 0,0-3 0,0-1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9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24575,'0'6'0,"0"4"0,0-2 0,0 2 0,0 4 0,0-5 0,0 9 0,0-7 0,3-3 0,4 1 0,8-8 0,1 2 0,3-3 0,-4 0 0,0 0 0,-1-3 0,-3-1 0,0-7 0,-4 0 0,0-4 0,-3 1 0,0-1 0,-4 0 0,0 4 0,0-3 0,0 3 0,-3-1 0,-1 5 0,-3 4 0,-3 3 0,2 0 0,-2 0 0,3 0 0,0 0 0,-3 0 0,3 3 0,-1 4 0,5 4 0,3 0 0,0-1 0,0-3 0,0 0 0,0-1 0,0 1 0,3-3 0,1-1 0,2-3 0,1 0 0,0 0 0,-1 0 0,1-3 0,-4-1 0,0 0 0,-3 1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9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14.08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47 1 24575,'0'47'0,"0"-2"0,0 11 0,0 4 0,0-10 0,0 12 0,0 0 0,0-5 0,0 20 0,0 5 0,0 1 0,0 13 0,0-23 0,0 13-537,0 3 537,0-7 0,0-8 0,0 2 0,0-17 0,0 20 0,-5-15 0,4-1 0,-9-15 0,5-6 537,-1-9-537,2-10 0,0-5 0,4-6 0,-4-4 0,4-7 0,0-19 0,0-8 0,0-23 0,0-7 0,0-8 0,0-15 0,0-10-742,0-2 742,0 37 0,0 1 0,0-23-119,0-18 119,0 22 0,0-2 0,0-2 0,0 19 0,0 1 0,0 9 0,0 11 738,0 7-738,0 7 123,0 5-123,0 4 0,0 1 0,0 5 0,0-1 0,3 26 0,-2 16 0,7 20 0,-7 2 0,4 21 0,-5-16 0,0 19 0,0 3 0,0-22 0,0 23 0,0-20 0,0 0 0,6 5 0,-5-12 0,4 5 0,0-13 0,-4-2 0,3-12 0,-4 4 0,0-9 0,0-2 0,0-6 0,0-9 0,0-1 0,0-4 0,0-1 0,0-6 0,0-16 0,0-25 0,0-25 0,0-16-449,0 28 1,0 0 448,0 2 0,0 0 0,3-13 0,1 2 0,2-32 0,-2 37 0,0 1 0,7-27 0,-5-7 0,1 18 0,-1 17 0,-2 13 0,-3 13 0,3 11 0,-4 6 897,0 5-897,0 28 0,0 13 0,0 17 0,0 17 0,0 6 0,0 1 0,5 5 0,1-11 0,0-5 0,6 33 0,-6-33 0,7 30 0,-3-44 0,7 19 0,-5-19 0,10 11 0,-11-25 0,4 4 0,-6-17 0,-1-5 0,0-6 0,-4-4 0,0-1 0,-4-17 0,0-21 0,0-39 0,0 21 0,0-3-290,0-8 1,0 0 289,0 8 0,0 1 0,0-6 0,0 0 0,0-32 0,0-11 0,0 20 0,0 10 0,0 22 0,0 0 0,0 18 0,0 2 0,0 11 0,0 4 579,0 2-579,0 3 0,0 10 0,0 9 0,0 16 0,0 29 0,0-4 0,0 18 0,5-7 0,2 0 0,5 8 0,-1 0 0,6 0 0,-4-7 0,9 4 0,-10-17 0,4 3 0,-7-24 0,1 3 0,-2-19 0,-3 2 0,-1-8 0,-4 0 0,-7-4 0,-2-4 0,-3-9 0,-5-9 0,2-11 0,-10-8 0,2-10 0,-3 3 0,4-10 0,0 5 0,1-5 0,4-1 0,-4 1 0,3-8 0,1 5 0,0 1 0,6 2 0,1 6 0,-1 0 0,1 1 0,-1 6 0,6 1 0,-4-1 0,3 0 0,-4 0 0,4 6 0,-3 1 0,8 6 0,-8-6 0,8 10 0,-3-9 0,0 15 0,3-4 0,-3 4 0,1 5 0,2 1 0,-3 5 0,1 2 0,2 5 0,-3 8 0,4 5 0,0 8 0,0 3 0,0 4 0,5 0 0,0 0 0,4 5 0,5-3 0,2 9 0,3-10 0,1 10 0,-2-9 0,2 9 0,-5-15 0,3 9 0,-4-10 0,0 0 0,4 4 0,-9-9 0,8 4 0,-7 0 0,2-4 0,1 4 0,-3 0 0,2-4 0,2 9 0,-5-9 0,5 9 0,-5-4 0,0 5 0,0 0 0,0-5 0,0 4 0,-4-9 0,3 9 0,-3-9 0,4 4 0,-4-5 0,2 0 0,-2 0 0,4 0 0,-1 0 0,0 0 0,1-4 0,-5 3 0,3-8 0,-3 4 0,1-4 0,2-1 0,-3 5 0,0-3 0,4 3 0,-8-5 0,11 5 0,-10-4 0,10 3 0,-7-3 0,4 0 0,-1-1 0,1 1 0,0 0 0,-4-1 0,3 1 0,-3 0 0,0-1 0,3 1 0,-2 0 0,-1-1 0,3 1 0,-3-1 0,0 1 0,-1-1 0,0-3 0,-2 3 0,2-3 0,1 0 0,-3 3 0,2-3 0,0 4 0,-2 0 0,6-1 0,-3 1 0,4 4 0,0-3 0,1 7 0,-1-4 0,0 5 0,1 0 0,-1 0 0,1 5 0,-1-4 0,1 4 0,0-5 0,-1 0 0,1 0 0,-1-4 0,0-1 0,-4-4 0,3-1 0,-6 1 0,2 0 0,-3-1 0,4-2 0,-13-2 0,-3-3 0,-13-4 0,-3 3 0,-5-13 0,3 4 0,-9-11 0,4 2 0,0-1 0,-5 0 0,11 5 0,-10-4 0,9 8 0,-3-7 0,5 12 0,5-6 0,1 11 0,5-3 0,4 4 0,1 0 0,4 0 0,0 0 0,1 0 0,6 3 0,11 2 0,8 7 0,16 4 0,1-1 0,6 4 0,0-3 0,-1 4 0,-5-5 0,-1 0 0,-6-6 0,-5 0 0,-5-1 0,-7 0 0,-3-3 0,0-2 0,-4 0 0,-7-2 0,-11 2 0,-14-3 0,-21 0 0,11 0 0,-21 0 0,23 0 0,-11-4 0,11-6 0,3-5 0,9 1 0,2 1 0,9 5 0,2-1 0,6 2 0,2-1 0,3 0 0,0 0 0,0-4 0,0 4 0,3-4 0,6 3 0,8 1 0,6-1 0,0 0 0,4 4 0,-9-3 0,0 7 0,-6-3 0,-4 1 0,-1 2 0,-3-10 0,0-4 0,-4-8 0,0-5 0,0-12 0,-5 4 0,-5-12 0,-1 13 0,-3 1 0,4 6 0,2 9 0,3 2 0,-2 10 0,9 5 0,4 12 0,18 16 0,-2 4 0,14 12 0,-10-6 0,13 15 0,-5-6 0,6 10 0,-8-11 0,1 5 0,-2-11 0,-4 2 0,1-13 0,-12 0 0,5-9 0,-8-5 0,4-1 0,-4-3 0,-1-1 0,-4-1 0,-1-2 0,1-2 0,0-3 0,-1 0 0,-3-3 0,-5-16 0,-4-1 0,-10-20 0,4 11 0,-7-5 0,7 6 0,-6 5 0,8 5 0,-8 5 0,12 5 0,-6 4 0,7 0 0,0 7 0,4 6 0,5 3 0,8 10 0,-3 1 0,8 5 0,-8 0 0,3 0 0,-4-5 0,5 4 0,-5-9 0,4 4 0,-5-9 0,5 3 0,-5-8 0,4 4 0,-4-4 0,0 0 0,-1-1 0,1 1 0,0-4 0,-1 0 0,1-4 0,-4 3 0,-11-2 0,-3 2 0,-9-3 0,2 0 0,0 0 0,-1 0 0,1 0 0,0 0 0,0 0 0,-5 0 0,3 0 0,-3 0 0,0 0 0,-1 0 0,-5 0 0,0 0 0,5-4 0,-4-1 0,4-4 0,-5 3 0,4-2 0,2 7 0,9-6 0,-3 6 0,7-2 0,-3 3 0,0-4 0,3 3 0,-2-3 0,-1 4 0,3 0 0,-3 0 0,0-4 0,3 3 0,-3-3 0,0 4 0,3-3 0,-3 2 0,-3-2 0,5 3 0,-5 0 0,7 0 0,0 0 0,1 0 0,-1 0 0,0 0 0,1 0 0,-1-4 0,1 4 0,-1-4 0,1 4 0,-1 0 0,0 0 0,1 0 0,-1 0 0,0 0 0,1 0 0,-1 0 0,0 0 0,1 0 0,-1 0 0,1 0 0,0 0 0,0 0 0,-1 0 0,1 0 0,3 4 0,-2-3 0,5 5 0,-2-11 0,3 3 0,0-12 0,0 1 0,0 0 0,0-3 0,0 3 0,0 0 0,0 1 0,0 4 0,0 0 0,0-4 0,0 3 0,0-3 0,0 0 0,0 3 0,0-2 0,0 3 0,3 4 0,-2 3 0,2 10 0,-3 3 0,0 5 0,0 5 0,0-3 0,0 3 0,0-1 0,0-2 0,0-2 0,0-1 0,0-3 0,0 0 0,0-1 0,0-4 0,0-1 0,0 1 0,3 0 0,1-4 0,3-1 0,1 0 0,-1-2 0,1 3 0,4-4 0,-3 0 0,7 3 0,-8-2 0,8 3 0,-3-4 0,4 0 0,0 0 0,0 0 0,1 0 0,-2 0 0,6 0 0,-3 0 0,-2 0 0,-1 0 0,-3 0 0,4 0 0,-4 0 0,3 0 0,-3 0 0,0 0 0,-2 0 0,1 0 0,-3 0 0,3 0 0,-4 0 0,-1 0 0,-3-3 0,-1-1 0,-3 0 0,0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1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24575,'37'0'0,"-26"0"0,22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8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24575,'64'-36'0,"-10"0"0,-20 26 0,-4 1 0,1-2 0,-2 6 0,0-3 0,-3 3 0,3 1 0,-9 4 0,3 0 0,-11 0 0,6 0 0,-7 0 0,0 0 0,0 0 0,-5 0 0,-2 0 0,-1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24575,'7'0'0,"5"0"0,-4 0 0,4 0 0,-4 0 0,4 0 0,5 0 0,-3 0 0,3 0 0,-9 0 0,0 0 0,8 0 0,-9 0 0,5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3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24575,'12'0'0,"-4"0"0,-5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24575,'7'0'0,"4"0"0,-6 0 0,3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4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4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24575,'27'-5'0,"-6"1"0,-13 4 0,-5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5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27 545 24575,'4'10'0,"0"5"0,-4 10 0,0-2 0,0 4 0,0-4 0,0 0 0,0-1 0,0-9 0,0-1 0,0-11 0,0-14 0,0-13 0,0-7 0,0-12 0,0 2 0,0-12 0,0 6 0,0-4 0,0 10 0,0-4 0,0 6 0,0 6 0,0 1 0,0 6 0,-5 0 0,1 5 0,-5 1 0,4 5 0,-2 4 0,6 1 0,-3 0 0,4 3 0,0-3 0,0 5 0,0-1 0,0 0 0,0 0 0,0 1 0,6 3 0,4 1 0,10 3 0,3 0 0,5 0 0,0 0 0,0 0 0,0 0 0,-5 0 0,4 0 0,-13 3 0,7-2 0,-12 2 0,2-3 0,-3 0 0,-4 0 0,0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8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24575,'-3'0'0,"1"0"0,-13 0 0,6 0 0,-7 0 0,7 0 0,-7 0 0,8 0 0,-4 0 0,4 0 0,0 0 0,0 0 0,1 0 0,-1 0 0,10 0 0,0 0 0,13 0 0,-2 0 0,-1 0 0,4 0 0,-7 0 0,3 0 0,-4 0 0,-1 0 0,1 0 0,-4 0 0,0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9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0,8 0 0,-7 0 0,8 0 0,-5 0 0,-4 0 0,3 0 0,-7 0 0,7 0 0,-7 0 0,7 0 0,-8 0 0,8 0 0,-7 0 0,7 4 0,-7-4 0,3 4 0,-5 0 0,1-3 0,0 2 0,-4-3 0,0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0,8 0 0,0 0 0,-8 0 0,3 0 0,-9 0 0,4 0 0,-4 0 0,4 0 0,-5 0 0,0 0 0,-3 0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8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24575,'0'19'0,"0"20"0,0 6 0,0 19 0,0-8 0,0 12 0,0 2 0,0 6 0,0 0 0,0 1 0,0-19 0,0 7 0,0-16 0,0 1 0,0-4 0,0-15 0,0-10 0,0 1 0,0-13 0,0 5 0,0-7 0,0-3 0,0-2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21 439 24575,'0'-2'0,"0"-9"0,0-16 0,0-8 0,-5-13 0,4 11 0,-4-15 0,1 21 0,3-9 0,-4 12 0,5 0 0,0 4 0,0 7 0,0 5 0,0 4 0,0 0 0,0 0 0,0 0 0,0 1 0,3 3 0,2 0 0,2 4 0,5 0 0,1 0 0,4 0 0,0 0 0,0 0 0,0 0 0,5 0 0,-4 0 0,4 0 0,0 0 0,-4 0 0,4 0 0,-9 0 0,-1 0 0,-5 0 0,1 0 0,0 0 0,0 0 0,-4 0 0,-1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2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24575,'0'-8'0,"0"-8"0,0 2 0,0-13 0,0 4 0,0-6 0,0 1 0,0 0 0,0 0 0,0 5 0,0-4 0,0 4 0,0-1 0,0 2 0,0 5 0,0 0 0,0 4 0,0-3 0,0 7 0,0-3 0,0 4 0,0-3 0,6 3 0,8 0 0,3 1 0,16 2 0,-9-5 0,10 5 0,-11-3 0,4 7 0,-9-7 0,0 7 0,-6-3 0,-5 4 0,1 0 0,0 0 0,-1 0 0,1 0 0,-5 0 0,1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2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4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67 262 24575,'0'99'0,"0"-44"0,0-7 0,0-15 0,0 13 0,0-18 0,0 0 0,0 0 0,0 0 0,0-9 0,0 2 0,4-8 0,-3 4 0,3-4 0,-4-2 0,0-3 0,0 0 0,0-7 0,0-7 0,0-11 0,0-1 0,-4-9 0,3 3 0,-8-9 0,4 3 0,-1-9 0,-3 3 0,8-4 0,-8 4 0,8-3 0,-3 9 0,0-3 0,3 4 0,-7 6 0,7-4 0,-3 9 0,0-4 0,3 5 0,-3 0 0,4 0 0,0 4 0,0 1 0,0 4 0,0 0 0,0 0 0,0 0 0,0 1 0,0-1 0,0 0 0,0 0 0,0 1 0,0-1 0,0 0 0,0 0 0,0 1 0,0-1 0,0 0 0,0 0 0,0 1 0,0-1 0,0 1 0,0-1 0,10 4 0,5 0 0,10 4 0,9 0 0,1 0 0,5 0 0,-4 0 0,3 5 0,-15 0 0,9 0 0,-19 2 0,7-6 0,-12 3 0,2-1 0,-3-2 0,0 2 0,-1 1 0,-2-3 0,-2 2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24575,'20'0'0,"-3"0"0,9-5 0,-3 4 0,6-7 0,-1 7 0,0-7 0,0 6 0,-5-2 0,-1 4 0,-5 0 0,-5 0 0,0 0 0,-4 0 0,-1 0 0,-2 0 0,-2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29 437 24575,'0'16'0,"0"-1"0,0 7 0,0-3 0,0 3 0,0-5 0,0-5 0,0 4 0,0-7 0,0 3 0,0-11 0,-4-10 0,3-9 0,-3-9 0,0-1 0,3 0 0,-3-6 0,-1-1 0,4-6 0,-4 0 0,5 0 0,0 1 0,0-1 0,0 0 0,0 6 0,0 1 0,0 6 0,0 9 0,0-2 0,0 12 0,0-3 0,0 4 0,0 4 0,0 1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1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24575,'0'29'0,"0"-2"0,0 12 0,0-15 0,0 14 0,4-7 0,2 4 0,4 4 0,-5-9 0,4 9 0,-8-10 0,8 5 0,-8 0 0,3-5 0,0 5 0,-3-6 0,8 0 0,-8-5 0,7 4 0,-7-9 0,3 4 0,0-6 0,-3-3 0,2 3 0,1-7 0,-3 7 0,2-7 0,-3 2 0,4 1 0,-3 1 0,3 4 0,-1 0 0,-2 0 0,7 0 0,-7 5 0,2-4 0,1 0 0,1-2 0,-1-3 0,3 4 0,-2-4 0,-1 3 0,3-8 0,-6 8 0,6-3 0,-2 4 0,0-4 0,2 3 0,-6-3 0,7 0 0,-8 3 0,7-4 0,-2 1 0,3 3 0,-3-3 0,2 4 0,-2 4 0,3-7 0,1 7 0,-1-8 0,1 7 0,-1-2 0,0-2 0,0-4 0,-4-4 0,4 4 0,-4-4 0,4 8 0,-3-7 0,2 7 0,-2-7 0,-1 7 0,3-3 0,-2-1 0,3 4 0,-4-7 0,4 7 0,-7-7 0,6 7 0,-2-8 0,-1 8 0,3-7 0,-6 7 0,6-7 0,-2 7 0,2-8 0,1 4 0,-3 0 0,1-3 0,-1 7 0,3-8 0,0 8 0,0 0 0,0-2 0,1 1 0,-1-3 0,-4-3 0,3 2 0,-6-3 0,6 0 0,-7 0 0,4-1 0,0 5 0,-3-3 0,2 3 0,1-5 0,-3 5 0,6-3 0,-7 7 0,7-7 0,-2 7 0,-1-8 0,4 8 0,-4-7 0,5 7 0,-1-3 0,-4 4 0,4-4 0,-4 3 0,0-4 0,4 5 0,-3 0 0,-1 1 0,4-1 0,-7 0 0,6-5 0,-2 4 0,-1-3 0,7 8 0,-5-3 0,2-2 0,-1 0 0,-2-7 0,-1 7 0,3-8 0,-2 8 0,3-7 0,0 7 0,0-3 0,0-1 0,1 5 0,-2-9 0,2 8 0,-1-3 0,0 0 0,0 3 0,1-3 0,-1 4 0,0 0 0,1 0 0,-1 0 0,1 0 0,-1 0 0,1 0 0,-1 0 0,1 0 0,3 3 0,-3-6 0,3 5 0,-5-10 0,2 3 0,-2-4 0,1-1 0,-4 5 0,3-3 0,-3 7 0,5-4 0,-1 5 0,4 0 0,-2 0 0,6 0 0,-7 0 0,7 0 0,-6 0 0,2 0 0,0-4 0,-2 4 0,2-8 0,-4 2 0,3 1 0,-2-3 0,3 7 0,0-7 0,-3 3 0,7 0 0,-7-3 0,3 7 0,0-7 0,-2 7 0,2-7 0,-4 7 0,0-7 0,8 14 0,-6-8 0,6 10 0,-8-8 0,5-4 0,-4 3 0,3-3 0,-3 4 0,-1-4 0,1 3 0,-2-7 0,2 7 0,-2-7 0,2 7 0,-1-4 0,1 6 0,-1-6 0,0 4 0,0-7 0,0 7 0,0-7 0,0 3 0,0-5 0,-4 1 0,3 0 0,-6-1 0,6 1 0,-7 0 0,11 7 0,-6-6 0,7 7 0,-4-5 0,-1-2 0,1 3 0,0-4 0,0-1 0,-1 1 0,1-4 0,-4 3 0,3-6 0,-3 2 0,0-6 0,0 9 0,-4 4 0,0 7 0,3 5 0,3 0 0,7 1 0,-3 5 0,8 0 0,-8 0 0,7-5 0,-7-1 0,2-5 0,-3 0 0,-1-4 0,0-1 0,-4-4 0,-1-1 0,1-2 0,0-2 0,3-3 0,-3-3 0,-1-1 0,-3-3 0,0-1 0,0 0 0,-7 0 0,1 4 0,-5 0 0,3 4 0,-4 0 0,3 0 0,-3 0 0,4 0 0,7 0 0,6 4 0,8-3 0,0 6 0,-1-6 0,-1 2 0,-2-3 0,3 0 0,-4 0 0,-1 0 0,-2-3 0,-2-6 0,-3-4 0,0-4 0,0 4 0,0-3 0,0 7 0,-8-7 0,3 7 0,-11 1 0,3 0 0,0 7 0,-3-2 0,7 3 0,-3 0 0,4 0 0,1 0 0,-1 3 0,4 1 0,1 8 0,3-4 0,0 8 0,0-7 0,0 7 0,0-7 0,3 2 0,6-2 0,3-1 0,5 0 0,0 1 0,-4-5 0,-1 0 0,-4 0 0,0-4 0,-1 4 0,1-4 0,-1-7 0,1 12 0,9 4 0,3 14 0,12 13 0,-7-9 0,5 8 0,-5-11 0,0 6 0,4 0 0,-10-7 0,5 5 0,-10-10 0,3 9 0,-3-4 0,0 0 0,0 4 0,-1-4 0,-3 5 0,3-4 0,1 2 0,-4-2 0,3 4 0,1 0 0,-4-5 0,3 3 0,-4-7 0,0 2 0,-1-4 0,1 1 0,-1-1 0,1 0 0,-1 0 0,1 0 0,-1 0 0,1 0 0,-1 0 0,1 0 0,0 5 0,-1-4 0,-3 4 0,2-9 0,-2 3 0,-1-8 0,0 4 0,-4-4 0,0 5 0,0 6 0,0 11 0,4-1 0,2 5 0,3-6 0,0 0 0,0-5 0,0 4 0,0-4 0,-4 0 0,4 4 0,-4-4 0,4 0 0,-4 4 0,3-4 0,-3 5 0,4 0 0,-3 0 0,2 0 0,-7 0 0,7-5 0,-7 4 0,7-4 0,-7 5 0,3-5 0,0 3 0,-3-7 0,3 8 0,0-9 0,-3 4 0,3-1 0,-4-2 0,0 3 0,0-1 0,0-2 0,0 7 0,0 0 0,0-2 0,0 5 0,4-10 0,-4 3 0,4-5 0,-4-1 0,0 2 0,4-1 0,-3 0 0,3 0 0,0 0 0,-3 0 0,2 5 0,1-4 0,-3 4 0,3-5 0,-4 0 0,0 0 0,0 5 0,0 1 0,0 0 0,0 3 0,0-8 0,0 9 0,0-4 0,0 1 0,0-3 0,0 1 0,0-3 0,0 15 0,0-14 0,0 10 0,0-13 0,0 0 0,0 5 0,0-8 0,4 6 0,-3-7 0,2 4 0,-3 0 0,0-4 0,0 3 0,0-3 0,0 4 0,0-4 0,4 3 0,-3-3 0,7 4 0,-8 5 0,4-4 0,0 9 0,-3-9 0,4 9 0,-1-4 0,-3 10 0,3-4 0,-4 5 0,0-6 0,0 0 0,4 12 0,-3-13 0,3 12 0,-4-21 0,0 4 0,0-5 0,0 5 0,0-4 0,0 9 0,0-9 0,0 9 0,0-4 0,0 0 0,0 4 0,0-9 0,0 9 0,0-9 0,0 4 0,0-5 0,0-4 0,0 3 0,0-7 0,0 2 0,0-3 0,0 4 0,0-3 0,0 6 0,0-2 0,0 0 0,0 3 0,0-3 0,0 4 0,0-1 0,0-3 0,0-2 0,0-4 0,0 1 0,0 0 0,0-1 0,0 0 0,0 0 0,0 1 0,0-1 0,0 1 0,0-1 0,0 1 0,0-1 0,0-6 0,-11-38 0,-5-34 0,2 17 0,1-3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3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226 202 24575,'0'6'0,"0"-12"0,0-13 0,0-4 0,0-10 0,0 9 0,0-10 0,0 15 0,-4-2 0,-1 12 0,-3-3 0,-4 8 0,3 0 0,-7 4 0,3 0 0,-4 0 0,4 8 0,-3 1 0,2 8 0,1 5 0,0 1 0,3 5 0,1 0 0,-1 6 0,5 7 0,0 8 0,5 13 0,0 2 0,0 7 0,0 8 0,0-13 0,5 11 0,8-6 0,5 2 0,7 6 0,-7-8 0,4-7 0,-10-1 0,4-8 0,-5-7 0,-5-1 0,-2-11 0,-4-3 0,0 3 0,0-6 0,0-4 0,-7-5 0,-3-12 0,-7 3 0,-5-3 0,4 0 0,-9-4 0,9-1 0,-4-4 0,5 0 0,4 0 0,4 0 0,6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35 24575,'-6'-9'0,"12"2"0,13 7 0,28 0 0,-19 0 0,30 0 0,-20 0 0,15 0 0,-10 0 0,-3 0 0,-12-4 0,0 3 0,-9-4 0,1 2 0,-15 2 0,3-3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4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8 24575,'-6'-4'0,"-3"1"0,-12 3 0,-2 0 0,-1 12 0,5 4 0,0 24 0,7 2 0,1 1 0,7 8 0,4-8 0,0 12 0,0 23 0,0-29 0,0 27 0,0-40 0,-5 18 0,3-12 0,11 0 0,4 4 0,12-13 0,-6 2 0,6-1 0,-6-14 0,5 9 0,-7-12 0,-8-8 0,-1-1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9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7 24575,'0'-4'0,"-4"1"0,-7 6 0,-10 15 0,-6 7 0,2 17 0,-7-2 0,11 13 0,-5 12 0,14 7 0,2-6 0,10-1 0,0-15 0,0 19 0,0-12 0,0-2 0,0-9 0,0-10 0,4 5 0,8-14 0,6 2 0,13-6 0,0-4 0,11 7 0,-5-11 0,4 7 0,-1-8 0,-3 3 0,-1-7 0,-7 2 0,-5-4 0,-7-1 0,1-2 0,-14-2 0,3-3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5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8 24575,'-2'-4'0,"0"0"0,-18 4 0,1 0 0,-14 0 0,3 0 0,-3 0 0,5 0 0,4 0 0,-8 0 0,12 0 0,-4 0 0,3 0 0,11 0 0,-7 0 0,10 0 0,-1 0 0,4 7 0,1 7 0,3 3 0,0 10 0,0-4 0,0 10 0,0-3 0,0 3 0,0-5 0,0 0 0,0 0 0,0 0 0,0 5 0,0 2 0,0 0 0,0 5 0,0-5 0,0 6 0,0-1 0,0 1 0,0-6 0,0-1 0,0-11 0,0-1 0,0-9 0,0-2 0,0-3 0,0 0 0,0 0 0,3-4 0,2-1 0,2-3 0,1 0 0,4 0 0,0 0 0,10 0 0,-3 0 0,7 0 0,-7 0 0,7-4 0,-7-1 0,3-4 0,-5 4 0,-5 1 0,0 1 0,-4 2 0,0-2 0,-1 3 0,1 0 0,0 0 0,-4 0 0,0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6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24575,'16'0'0,"10"0"0,-2 0 0,16 0 0,-11 0 0,5 0 0,-6 0 0,-5 0 0,-1 0 0,-5 0 0,-4 0 0,-1 0 0,-5 0 0,1 0 0,-4 0 0,0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6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24575,'13'0'0,"5"0"0,7 0 0,9 0 0,1 0 0,12 0 0,-11 0 0,5 0 0,-18 0 0,-6 0 0,-1 0 0,-10-3 0,1 2 0,-7-2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0 24575,'-15'0'0,"-6"0"0,-2 0 0,-5 0 0,-1 0 0,1 0 0,5 4 0,1-3 0,5 2 0,4-3 0,-3 0 0,7 4 0,-3-3 0,5 2 0,-1 0 0,0 2 0,4 2 0,1 0 0,3 1 0,0 4 0,0 0 0,0 10 0,0-5 0,0 10 0,0-9 0,0 15 0,4-3 0,-3 11 0,8-1 0,-7 7 0,2 2 0,-4-1 0,0 6 0,0-6 0,0 1 0,0 4 0,0-10 0,0 4 0,0-12 0,0-2 0,0-5 0,0-4 0,0-2 0,0-10 0,0 0 0,3-4 0,-2 0 0,3-1 0,-1-2 0,1-2 0,4-3 0,0 0 0,-1 0 0,5 0 0,6 0 0,11 0 0,0 0 0,5 0 0,-1 0 0,-3-4 0,3-1 0,-10-1 0,-1-2 0,-5 7 0,-4-2 0,-5 3 0,-4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8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24575,'3'-4'0,"5"1"0,9 3 0,2 0 0,13 0 0,-7 0 0,3 0 0,-1 0 0,-9 0 0,4 0 0,-9 0 0,-1 0 0,-4 0 0,-4 0 0,0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9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8 614 24575,'0'-12'0,"0"-6"0,0-15 0,0-13 0,0 3 0,0-6 0,0-11 0,0 15 0,0-9 0,0 13 0,0 6 0,0 6 0,0 2 0,0 9 0,0 0 0,0 2 0,0 3 0,-3 0 0,2 1 0,-3 4 0,4-3 0,7 6 0,2-2 0,6 7 0,7 0 0,-3 0 0,2 0 0,1 0 0,-3 0 0,2 0 0,-3 0 0,-6 3 0,4 2 0,-10-1 0,1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24575,'22'0'0,"-11"0"0,26 0 0,-16 0 0,12 0 0,-5 0 0,-5 0 0,-1 0 0,-5 0 0,-4 0 0,-4 0 0,-6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01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24575,'5'0'0,"2"0"0,12 0 0,-2 0 0,5 0 0,-4 0 0,4 3 0,-5 6 0,1 9 0,0 5 0,0 5 0,2 6 0,-1 1 0,2 6 0,-6-1 0,0-4 0,-5 9 0,0-8 0,-4 4 0,-1 5 0,-5-9 0,0 4 0,0 5 0,0-10 0,0 11 0,0-6 0,-5-6 0,0-1 0,-4-6 0,-1 0 0,5-5 0,-7 4 0,9-9 0,-9 4 0,7-5 0,-3 0 0,-1 0 0,4 0 0,-2 0 0,6-4 0,-3-1 0,0 0 0,3-3 0,-3 2 0,4-3 0,-3-4 0,-1 3 0,-3-6 0,3 5 0,1-6 0,3 4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02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24575,'-4'7'0,"-5"10"0,0-7 0,0 16 0,1-8 0,2 16 0,-3-4 0,3 3 0,-6-10 0,11 4 0,-7-13 0,8 3 0,0-9 0,0-1 0,0-2 0,0-2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2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24575,'0'2'0,"0"9"0,0 11 0,0 11 0,0-3 0,0-2 0,0-6 0,0-5 0,0 0 0,0-4 0,3-1 0,-2 0 0,6-4 0,-6 4 0,6 0 0,-6 1 0,7 4 0,-7 0 0,3 5 0,0 1 0,-3 0 0,7-1 0,-7-5 0,2 5 0,1-8 0,-3 7 0,5-13 0,-5 8 0,3-7 0,-4 3 0,3-4 0,-2-1 0,2 1 0,-3 0 0,4-1 0,-3 1 0,5 0 0,-1-1 0,-1 1 0,3 0 0,-3 3 0,0-3 0,3 3 0,-3-3 0,0-1 0,3 1 0,-6 0 0,6 3 0,-6-2 0,6 7 0,-2-3 0,4 4 0,-1 0 0,1 0 0,-1-4 0,0 3 0,1-3 0,-5 0 0,3-1 0,-6 0 0,6-4 0,-6 4 0,6-4 0,-6-1 0,5 1 0,-5 2 0,3 8 0,-4 3 0,4 8 0,1-6 0,4 3 0,0-7 0,0 7 0,-1-7 0,6 7 0,-5-7 0,4 3 0,-4-5 0,3 0 0,-2 0 0,2 0 0,-4-4 0,-3 3 0,2-4 0,-6 1 0,3 3 0,-1-3 0,-2 0 0,3-1 0,-4 0 0,4-4 0,-4 4 0,4-4 0,-4 0 0,0-7 0,0 10 0,0-4 0,4 17 0,5-6 0,6 14 0,9 0 0,-3 3 0,5 6 0,-6-6 0,-1 0 0,0-6 0,-1-2 0,-4-4 0,3 0 0,-7-1 0,2-5 0,0 0 0,-2 0 0,2 0 0,-3 5 0,0-4 0,0 4 0,-1-9 0,0 3 0,0-7 0,-3 3 0,1-4 0,-5-7 0,3 11 0,-4-1 0,0 14 0,0 3 0,0 0 0,4 0 0,1 6 0,5 1 0,5 5 0,-4-4 0,7-3 0,-8-5 0,4 0 0,-5 0 0,0-5 0,0-1 0,-1-5 0,1 0 0,-1 0 0,1 0 0,-1 0 0,1-4 0,-1-1 0,-4-5 0,3 1 0,-3 0 0,0 0 0,3-1 0,-6 4 0,2 1 0,5 4 0,1 1 0,14 6 0,8 2 0,1 6 0,4-4 0,-6 2 0,-3-10 0,1 8 0,-6-9 0,4 8 0,-7-7 0,4 4 0,-10-6 0,3 0 0,-3 0 0,0 0 0,0 0 0,-5-4 0,0 3 0,0-4 0,0 1 0,0-1 0,0-4 0,0-1 0,-1 1 0,-2 0 0,-2-1 0,-3 10 0,0 1 0,8 10 0,2-5 0,4-1 0,3 0 0,2 2 0,6 6 0,5-5 0,-5 3 0,1-8 0,-2 2 0,-1-8 0,-1 3 0,-5-3 0,0-1 0,-3 3 0,2-7 0,-7 7 0,3-6 0,-4 1 0,0 1 0,0-3 0,0 3 0,0-5 0,-1 1 0,-2 0 0,1-1 0,-1 1 0,-1 0 0,3-1 0,-6 3 0,2 3 0,1 7 0,5-1 0,6 13 0,3-7 0,2 14 0,0-4 0,-1 0 0,-3-1 0,1-6 0,-6 0 0,2 0 0,-4-5 0,0-1 0,-1-9 0,1 3 0,-2-8 0,2 8 0,-1-7 0,0 7 0,0-7 0,-4 7 0,4-3 0,-4 0 0,4 3 0,0-8 0,1 8 0,-2-7 0,1 3 0,1 0 0,-2-3 0,1 2 0,0-3 0,0 0 0,-4-1 0,0 1 0,-1-4 0,-2 3 0,5-6 0,-5 6 0,2-12 0,-3 13 0,0-6 0,0 14 0,8 1 0,-2 0 0,6 0 0,2 11 0,-4-4 0,8 10 0,-7-6 0,2 5 0,-3-3 0,-1-1 0,0-3 0,0-7 0,0 3 0,-4-5 0,-1 0 0,-1 0 0,-2-4 0,3 3 0,-4-8 0,0 4 0,0-4 0,0 4 0,3-4 0,-2 4 0,3-4 0,-4 0 0,0-1 0,0 1 0,0 0 0,0-1 0,0 1 0,0 0 0,0-1 0,0 1 0,0 0 0,0-1 0,3 1 0,-2-1 0,5 0 0,-5 0 0,2 1 0,-3 0 0,0-1 0,0 1 0,0 0 0,4-1 0,-4 1 0,4 0 0,-4-1 0,3 1 0,-2 4 0,6-3 0,-6 3 0,6-1 0,-6-2 0,7 7 0,-8-7 0,8 7 0,-7-3 0,6 0 0,-6-2 0,2-3 0,1 0 0,-3-1 0,2-6 0,-3 11 0,0 0 0,4 13 0,1-2 0,4 4 0,0-9 0,0 9 0,0-9 0,0 9 0,-1-9 0,1 4 0,0-5 0,-4 0 0,2 0 0,-2 0 0,0 0 0,2-4 0,-3 3 0,1-4 0,-2 1 0,1 3 0,-3-7 0,3 3 0,-4 0 0,0 1 0,3-1 0,-2 4 0,3-7 0,-4 7 0,3-3 0,-2 0 0,3 3 0,-4-7 0,0 2 0,0-3 0,0 0 0,0 0 0,0-1 0,-4-24 0,4 24 0,-4-8 0,4 39 0,0 4 0,0 6 0,0-1 0,0-5 0,0-1 0,0-7 0,0-6 0,0-5 0,0 4 0,0-9 0,0 3 0,0-9 0,0 3 0,0-2 0,0 4 0,0 0 0,0-4 0,0 3 0,0-8 0,0 8 0,0-7 0,0 3 0,0-4 0,0-1 0,0 1 0,0 0 0,0-1 0,0 1 0,0 0 0,0-1 0,0 1 0,0 0 0,0-1 0,0 1 0,0 0 0,0-1 0,0 1 0,0 0 0,0-1 0,0 1 0,0 0 0,0 4 0,0-4 0,0 4 0,0 0 0,0-3 0,0 3 0,0 0 0,0-4 0,0 8 0,0-7 0,0 7 0,0-3 0,0 4 0,0 0 0,0 0 0,0 0 0,0 0 0,0 0 0,-4 0 0,3-4 0,-3-1 0,4-5 0,0 1 0,0 0 0,0-1 0,0 1 0,0 0 0,0 0 0,0-1 0,0 1 0,0-1 0,0 1 0,0-1 0,0 1 0,0-1 0,0 1 0,0-1 0,0 0 0,0 1 0,0-1 0,0 1 0,0-1 0,0 1 0,0 0 0,0 0 0,0-1 0,0 1 0,0-1 0,0 1 0,0 0 0,0 0 0,0-1 0,0 1 0,0 0 0,0 4 0,-4 0 0,4 5 0,-4 0 0,4 1 0,0-6 0,0 0 0,0-4 0,0 0 0,0-1 0,0 1 0,0-1 0,0 1 0,0 4 0,0-3 0,0 7 0,0-4 0,0 1 0,0 3 0,0-7 0,0 3 0,0-5 0,0 1 0,0 0 0,0-1 0,0 1 0,0 0 0,0 0 0,0-1 0,0 1 0,0 0 0,0 4 0,0-4 0,0 4 0,0-4 0,0-1 0,0 1 0,0 0 0,0 0 0,-3-7 0,-10-47 0,7 31 0,-6-33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0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24575,'0'26'0,"0"14"0,0 9 0,0 7 0,0 4 0,0-17 0,0 16 0,0-10 0,0 7 0,0 18 0,0-32 0,0 24 0,0-29 0,0 10 0,0 1 0,0-1 0,0-9 0,0 1 0,0-8 0,0-1 0,0 4 0,0-9 0,0 4 0,0-5 0,0 1 0,0-5 0,0 3 0,0-7 0,0-1 0,0-5 0,0-3 0,0 0 0,0-1 0,0-7 0,0-14 0,0-15 0,0-7 0,0-30 0,0 25 0,0-31 0,0 23 0,0-11 0,4 5 0,5 3 0,6 11 0,3 1 0,-1 6 0,5 4 0,-4 1 0,1 9 0,1 1 0,-4 9 0,3-1 0,0 8 0,-3 1 0,2 3 0,-3 0 0,-4 0 0,0 0 0,-5 0 0,2 11 0,-4 2 0,-1 11 0,-3 5 0,0-3 0,0 8 0,-12-7 0,-3 8 0,-24 5 0,9-6 0,-7 0 0,16-18 0,-3-1 0,8-6 0,-3 2 0,4-4 0,4-2 0,1-2 0,3 0 0,3 0 0,1 4 0,6-1 0,9 2 0,9-1 0,21 12 0,-9-5 0,18 14 0,-18-5 0,14 2 0,-4 2 0,-6-8 0,4 8 0,-15-13 0,0 6 0,-7-11 0,-8 1 0,-1-3 0,-3-3 0,-3-1 0,-1-3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33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0:32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22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24575,'21'0'0,"11"0"0,24 0 0,16 0 0,17 0-1462,10 0 1462,-45 0 0,0 0 0,0 0 0,-2 0 189,33 0-189,-34 0 0,-1 0 0,18 0 0,20 0 0,-25 0 0,-7 0 0,-27 0 0,-11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2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24575,'28'0'0,"-1"0"0,34 0 0,4 0 0,34 0-965,-6 0 965,-34 0 0,-3 0 0,13 0 0,23 0 0,-25 0 100,13 0-100,-8 0 0,-4 0 0,-11 5 0,-1-4 0,-3 9 723,-21-5-723,7 1 142,-21 2-142,0-4 0,-9 4 0,-3-4 0,-1 0 0,-1-4 0,-1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25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13 151 24575,'-4'-10'0,"1"-5"0,3-5 0,0-2 0,0 5 0,0 0 0,-4 0 0,3 1 0,1 6 0,4 3 0,7 11 0,2 1 0,4 3 0,0 1 0,5 4 0,-4 0 0,4 5 0,0 0 0,-4-1 0,9 1 0,-4 0 0,5 1 0,-5-1 0,4 0 0,-4 0 0,5 1 0,0 0 0,6 0 0,-5 0 0,5 0 0,-5 5 0,0-4 0,0 4 0,-1-5 0,-5-1 0,4 0 0,-9 0 0,4-1 0,-9-4 0,3-1 0,-8-4 0,4 0 0,-4 0 0,-4 0 0,3-4 0,-6 2 0,6-5 0,-7 6 0,4-3 0,-1 0 0,-2 2 0,2-1 0,-3 2 0,0 0 0,0 1 0,-7 3 0,-3 2 0,-13 10 0,-3 8 0,-12 14 0,5-11 0,-19 29 0,19-33 0,-25 28 0,18-19 0,-18 8 0,13-4 0,-6-2 0,14-5 0,1-9 0,11 1 0,-2-13 0,12 6 0,-7-11 0,13 2 0,-3-4 0,5-4 0,3 3 0,0-9 0,4-3 0,0-8 0,0-9 0,0-1 0,0 0 0,0-10 0,0 9 0,0-16 0,0 5 0,0-6 0,5 1 0,0-1 0,6 0 0,-1 0 0,-5 6 0,4 2 0,-4 9 0,0 2 0,-1 9 0,-4 1 0,0 5 0,0-1 0,0 4 0,0 1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3:58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1431 1 24575,'-10'3'0,"-2"5"0,-10 11 0,4-1 0,-10 6 0,3-1 0,-4 2 0,-8 7 0,6-6 0,-16 0 0,15-7 0,-13-3 0,15-2 0,-4-4 0,1-1 0,-2 1 0,-6 0 0,1-4 0,-8 3 0,6-3 0,-5 0 0,6-2 0,0-4 0,0 0 0,0 0 0,1 0 0,5 0 0,-5 0 0,11 0 0,-5 0 0,6 0 0,5 0 0,-4 0 0,8 0 0,-3 0 0,5-3 0,0-2 0,0-4 0,0 4 0,-1-2 0,1 2 0,0 0 0,0-3 0,0 4 0,4-1 0,-3 1 0,4 1 0,-1 2 0,2-3 0,3 4 0,4 3 0,1 1 0,3 8 0,4 6 0,1 0 0,4 4 0,0 0 0,-1-4 0,-3 8 0,3-7 0,-3 7 0,4-7 0,-4 7 0,2-11 0,-6 5 0,2-11 0,1 3 0,-4-4 0,4-1 0,-4 1 0,0-7 0,-4-6 0,-1-7 0,-3-2 0,-4-2 0,2 3 0,-2-4 0,3 0 0,1 0 0,-1 0 0,1 0 0,3 0 0,-3-5 0,3 3 0,0-3 0,-3 5 0,7 0 0,-3 0 0,1 4 0,2 1 0,-2 4 0,3 1 0,0-1 0,0 0 0,-4 4 0,4-3 0,-4 3 0,4-3 0,4 3 0,4-3 0,5 2 0,9-4 0,1 0 0,5-5 0,0 4 0,0-8 0,0 8 0,-5-3 0,3 3 0,-11 5 0,5-3 0,-11 7 0,3-2 0,-5 3 0,1 0 0,-4-4 0,2 4 0,-2-4 0,1 1 0,1 2 0,-1-14 0,0 11 0,-1-8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0 24575,'-63'59'0,"-1"0"0,36-28 0,-33 41 0,21-3 0,68-50 0,9-1 0,2 7 0,-8-9 0,6 9 0,-3 0 0,-10-9 0,-1 6 0,-10-13 0,-1 3 0,-5-5 0,1 1 0,0-4 0,-4 0 0,-1-4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5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24575,'16'0'0,"3"0"0,21 0 0,3 0 0,19 0 0,2 0 0,24 0-853,3 0 853,-37-3 0,1 0 0,44 1 0,-23-4-117,16 6 117,-37 0 0,31 0 0,-29 0 0,5 0 0,-7 0 0,-12 0 848,9 0-848,-15 0 122,10 0-122,-7 0 0,7 0 0,-11 0 0,4 0 0,-12 4 0,0 2 0,0 3 0,-5 0 0,-1 0 0,-5-1 0,-4 0 0,-1 0 0,-5 0 0,1 0 0,0-4 0,-1 3 0,1-6 0,0 6 0,-1-7 0,-3 7 0,-1-6 0,-3 2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6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24575,'0'19'0,"5"24"0,0-15 0,2 31 0,-3-16 0,0 0 0,-3 3 0,3-11 0,-4-5 0,0-2 0,0-15 0,0-2 0,0-3 0,0-4 0,0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7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24575,'3'-9'0,"1"2"0,8 7 0,6 0 0,0 0 0,9 0 0,-4 0 0,5 0 0,5 0 0,3 0 0,4 0 0,-5 0 0,5 0 0,-5 0 0,-5 0 0,-3 4 0,-5 1 0,-7 12 0,7 3 0,-16 14 0,7-5 0,-12 11 0,3-5 0,-4 5 0,0 1 0,0 6 0,-9-5 0,-8 7 0,-4-14 0,-10 2 0,0-7 0,0-4 0,-10-5 0,11-7 0,-3-5 0,4 1 0,1-5 0,5-1 0,1-4 0,5 0 0,4 0 0,1 0 0,4 0 0,0 0 0,4-4 0,0 4 0,4-4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1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1 155 24575,'10'0'0,"1"0"0,21 0 0,-2 0 0,0 0 0,10 0 0,-9 0 0,16 0 0,-5 0 0,-5 0 0,2 0 0,-17 0 0,1 0 0,-4 0 0,-7 0 0,3 0 0,-9 0 0,-5 0 0,-8-7 0,-5 2 0,-10-6 0,6 0 0,-7-1 0,3-4 0,-5 0 0,1 3 0,0-2 0,3 6 0,2-6 0,8 7 0,-3 1 0,6 1 0,-2 5 0,12-2 0,7 3 0,10 0 0,10 0 0,-3 0 0,8 0 0,-4 0 0,1 4 0,-2 0 0,-5 1 0,-4 2 0,-1-6 0,-7 5 0,-2-5 0,-3 2 0,-1-1 0,-2 2 0,-1 3 0,-3-1 0,0 9 0,-4 1 0,-4 8 0,-4 1 0,-5 4 0,0-4 0,4 9 0,1-8 0,0-1 0,3-2 0,2-11 0,0 6 0,6-10 0,-5-1 0,2-4 0,0-3 0,2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8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79 118 24575,'-3'-4'0,"-1"0"0,-4 12 0,-4 1 0,2 13 0,-7 1 0,10 5 0,-5 0 0,11-5 0,-3 4 0,4-13 0,0 7 0,0-12 0,0 7 0,0-7 0,0 2 0,3-6 0,6-2 0,3-3 0,10 0 0,-3 0 0,7 0 0,-7-4 0,2-1 0,-7-7 0,-2-2 0,-4 1 0,1-3 0,-1 3 0,-4-4 0,0-5 0,-4-1 0,0 0 0,0-4 0,0 4 0,-4-1 0,-4 2 0,-6 9 0,1 1 0,-3 3 0,8 5 0,-4 0 0,4 4 0,0 0 0,4-3 0,0-1 0,17-4 0,2-1 0,19 4 0,1-4 0,0 8 0,4-4 0,-10 5 0,5 0 0,-11 0 0,-1 0 0,-8 19 0,-1-3 0,-8 24 0,-1 1 0,-4 1 0,0 5 0,0-12 0,0-1 0,0-11 0,0-5 0,0-6 0,0-4 0,0-1 0,0-6 0,0-16 0,0-5 0,5-26 0,5 9 0,7-10 0,8 5 0,-4 6 0,5 1 0,-9 12 0,1 1 0,-1 9 0,-4 0 0,3 9 0,-7-3 0,3 6 0,-5-2 0,5 3 0,-3 0 0,3 7 0,-3 8 0,-4 13 0,3 7 0,-7 0 0,8 5 0,-3-11 0,-1 0 0,3-2 0,-6-13 0,5 3 0,-6-10 0,6 1 0,-3 0 0,4-4 0,-1-1 0,1-3 0,-1 0 0,1 0 0,-4 0 0,0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8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24575,'15'0'0,"0"0"0,-3 0 0,-3 4 0,-6 0 0,-3 8 0,0-4 0,0 8 0,0-3 0,0 4 0,0 11 0,0-4 0,0-2 0,0-10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9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24575,'0'6'0,"0"5"0,0 27 0,0 12 0,0 6 0,0 14 0,0-20 0,0 17 0,0-16 0,0 11 0,0-13 0,0-2 0,0-12 0,0-6 0,0-7 0,0-5 0,4-4 0,4-1 0,5-8 0,4 0 0,0-4 0,5 0 0,-8 0 0,12 0 0,-12 0 0,4 0 0,-2 0 0,-8 0 0,8 0 0,-7-8 0,0 6 0,-5-5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0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24575,'0'-11'0,"3"6"0,11-10 0,0 9 0,18-8 0,-2 0 0,11 3 0,0-4 0,-1 5 0,-5 4 0,5 2 0,-11 4 0,0 0 0,-8 0 0,-4 0 0,-4 0 0,-1 0 0,-4 0 0,-1 0 0,-3 0 0,0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4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1 840 24575,'0'-8'0,"0"-3"0,0-2 0,3 3 0,2-5 0,2 10 0,2-4 0,-2 3 0,1 5 0,0-3 0,-1 4 0,1 0 0,3 0 0,-3 0 0,-1 8 0,-3 1 0,-4 19 0,0-4 0,0 10 0,0 0 0,0-5 0,0-1 0,0-10 0,0-2 0,0-7 0,0 3 0,0-5 0,0-9 0,0-8 0,4-12 0,1-11 0,5-2 0,0-6 0,5 1 0,-4-1 0,7 11 0,-4-3 0,4 15 0,-1-4 0,0 9 0,0 0 0,0 5 0,0-1 0,0 4 0,-4 1 0,3 4 0,-3 0 0,-1 0 0,0 0 0,-4 8 0,1 6 0,0 9 0,-4 5 0,-1 6 0,-4-10 0,0 9 0,0-15 0,0 4 0,0-10 0,0 0 0,0-4 0,0-1 0,3-2 0,1-5 0,5-14 0,-1-5 0,1-9 0,5 0 0,-4 0 0,8 0 0,-8 5 0,7 5 0,-8 1 0,3 8 0,0-3 0,-3 4 0,3 0 0,-5 4 0,1 0 0,0 4 0,-1 0 0,1 0 0,0 0 0,3 0 0,-2 0 0,3 4 0,-4 4 0,0 5 0,5 4 0,-4 5 0,8-4 0,-8 0 0,7-2 0,-7-3 0,7 0 0,5 3 0,-2-6 0,6 2 0,-3-7 0,-4-2 0,9-3 0,-4 0 0,5 0 0,-5 0 0,4-4 0,-3-11 0,0-4 0,0-11 0,-9-3 0,-2 4 0,-3-11 0,0 5 0,-4 0 0,-2 1 0,-4 6 0,0 5 0,0 1 0,-7 13 0,-7 1 0,-8 8 0,-6 0 0,0 4 0,4 15 0,-6 9 0,9 13 0,-1 1 0,4-8 0,11 6 0,-1-11 0,8-1 0,0-6 0,0-5 0,0-4 0,0-1 0,0-5 0,3-2 0,1-2 0,8-3 0,-3 0 0,7 0 0,-8 0 0,4 0 0,-4-7 0,0 1 0,0-10 0,1 3 0,1 3 0,3 3 0,3 14 0,1-1 0,-4 6 0,3-4 0,-8 0 0,8 1 0,-7-2 0,3 1 0,-5-3 0,5-2 0,-3-3 0,7 0 0,-3 0 0,4-8 0,0-6 0,-2-15 0,2 0 0,-1-11 0,3 5 0,-3-6 0,-1-6 0,-5-1 0,1-7 0,0 0 0,0-7 0,-4 5 0,-2-4 0,-5 6 0,0 6 0,0 7 0,0 9 0,0 13 0,0 4 0,0 8 0,0 0 0,-3 4 0,-3 18 0,2 15 0,-5 20 0,7-1 0,-3 13 0,5-4 0,0 7 0,0 5 0,0-19 0,0 4 0,0-14 0,0-5 0,0-6 0,4-7 0,1-5 0,7-4 0,1-1 0,0-4 0,3-3 0,-7-2 0,7-3 0,-7 0 0,7 0 0,-8-3 0,8-6 0,-6-9 0,2-5 0,-2-10 0,0-2 0,0-6 0,0-6 0,-4-1 0,-1-7 0,-5 6 0,0-5 0,0 12 0,0 1 0,0 7 0,0 11 0,0 1 0,0 9 0,0 1 0,0 14 0,0 8 0,0 31 0,0-2 0,0 21 0,0-11 0,0 6 0,0 0 0,0-6 0,0-2 0,0-12 0,4-1 0,1-11 0,7-1 0,-2-9 0,10-1 0,-10-4 0,11 1 0,-8-5 0,4 0 0,0-4 0,0 0 0,0 0 0,0 0 0,0 0 0,0-4 0,-3-9 0,2-2 0,-2-11 0,4 2 0,-4-3 0,0-1 0,-5 0 0,0 0 0,-3 4 0,-2 2 0,-4 9 0,0 1 0,0 5 0,-7 2 0,-3 2 0,-6 3 0,-1 0 0,4 0 0,-3 4 0,7 4 0,-4 5 0,8 4 0,-2 0 0,6 0 0,-3 5 0,4-8 0,0 7 0,0-8 0,0 0 0,3-1 0,6-4 0,4 0 0,9 1 0,-4-1 0,4-3 0,-5-1 0,0-4 0,0 0 0,4 0 0,-7 0 0,7 0 0,-8 0 0,0 0 0,3 0 0,-7 0 0,7-4 0,-8 0 0,4-4 0,-4 0 0,0 4 0,-1-3 0,1 6 0,0-3 0,-1 4 0,1 0 0,0 0 0,-1 0 0,1 0 0,0 0 0,-1 3 0,1 11 0,-3 0 0,3 8 0,-7-5 0,2-1 0,-3-3 0,4-1 0,-3-4 0,2-1 0,-3-25 0,0-2 0,0-25 0,0 5 0,0-1 0,0 6 0,4 6 0,1 7 0,-1 5 0,4 4 0,-4-3 0,8 7 0,1-4 0,4 5 0,0 3 0,5-3 0,-4 7 0,0-7 0,-2 7 0,-3-2 0,0 3 0,-1 0 0,-5 0 0,1 0 0,0 0 0,-4 0 0,-1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1 169 24575,'26'0'0,"3"0"0,25-16 0,11 7 0,1-18 0,4 14 0,-8-9 0,-5 10 0,5-10 0,-7 10 0,-12-4 0,-3 10 0,-12-2 0,-10 7 0,3-3 0,-12 4 0,3 0 0,-8 0 0,-1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6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0 443 24575,'16'-4'0,"17"-20"0,31-2 0,-8-9 0,1-2 0,24-6 0,-12 4 0,-1 3 0,0 5 0,-15 2 0,-1 0 0,4 3 0,24-17 0,-37 23 0,-1 8 0,-21 4 0,-8 8 0,-5 0 0,-4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24575,'-5'6'0,"2"20"0,3 8 0,0 8 0,0 15 0,0 3 0,0-5 0,0 20 0,0-37 0,0 23 0,0-24 0,0 3 0,0-17 0,0-1 0,0-5 0,0-4 0,0-2 0,0-7 0,0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24575,'4'6'0,"0"5"0,-4 14 0,0 9 0,0 1 0,0 6 0,0-1 0,0 1 0,0-1 0,0 1 0,0-6 0,0-1 0,0-6 0,0 0 0,0-9 0,0-2 0,0-6 0,0-2 0,0 3 0,0-5 0,0 1 0,0-1 0,0 1 0,0-1 0,3-2 0,1-2 0,4-11 0,4-6 0,-2-10 0,9-9 0,-5 3 0,6-9 0,-1 9 0,1-9 0,-1 10 0,1-5 0,-6 11 0,2 1 0,-6 5 0,2 4 0,-4 4 0,0 2 0,-1 6 0,-3 1 0,3 13 0,-5 6 0,6 15 0,-2 1 0,4 0 0,-1-2 0,0-9 0,0-3 0,0-3 0,-1-6 0,4 1 0,1-9 0,4 0 0,5-4 0,-4 0 0,9 0 0,-4-9 0,5-1 0,-5-8 0,-1 0 0,-4-4 0,0-1 0,-1 0 0,-2-4 0,-3 8 0,-3-3 0,0 5 0,-5 0 0,0 0 0,-4 4 0,-10 5 0,0 4 0,-15 9 0,6 8 0,-4 7 0,5 8 0,0-5 0,3 4 0,3-9 0,6 4 0,3-5 0,3 0 0,0-4 0,0 3 0,0-8 0,0 8 0,3-7 0,1 3 0,8-4 0,-3-4 0,7 0 0,-3-4 0,8 0 0,-2 0 0,8 0 0,-4-8 0,5-3 0,1-13 0,0-1 0,2-6 0,-1 1 0,1-1 0,-6 1 0,4 0 0,-9 6 0,3-4 0,-9 5 0,3 0 0,-7 1 0,3 0 0,-5 3 0,1 2 0,-5 5 0,0 4 0,-4 0 0,-10 4 0,4 0 0,-18 4 0,14 0 0,-11 4 0,8 5 0,0 4 0,1-1 0,7 0 0,-2-4 0,6 0 0,-2-1 0,3 1 0,0 0 0,7-4 0,2 3 0,7-6 0,6 3 0,1 0 0,5-3 0,0 3 0,-4 0 0,2-3 0,-11 6 0,5-2 0,-11 3 0,3 0 0,-8 8 0,0 3 0,-4 9 0,-5 0 0,-5 6 0,-10-4 0,-1 4 0,-2-10 0,5-2 0,1-8 0,0-2 0,4-4 0,-3-3 0,7-2 0,-3-3 0,4 0 0,1 0 0,-1 0 0,4-7 0,0 2 0,4-11 0,0 8 0,0-8 0,0 7 0,0-3 0,0 4 0,3 0 0,2 4 0,2-3 0,5 6 0,1-2 0,4 3 0,5 0 0,7-5 0,0 4 0,17-9 0,-10 5 0,11-6 0,-6-4 0,-1 4 0,-5-8 0,-1 4 0,-5-9 0,-6 5 0,-3-4 0,-4 6 0,-7-1 0,0 1 0,-6 4 0,-3 1 0,0 5 0,-3 2 0,-5 2 0,-5 3 0,-4 0 0,0 0 0,4 3 0,-4 10 0,7 6 0,1 10 0,4-2 0,5 1 0,0-5 0,0 4 0,8-9 0,6 5 0,9-10 0,11 1 0,-5-4 0,10 0 0,-9-5 0,4-1 0,-11-4 0,9-4 0,-20 3 0,6-4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0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80 107 24575,'11'0'0,"-3"0"0,8 0 0,-7 0 0,3 0 0,0 0 0,-4 0 0,4 0 0,-4 0 0,0 0 0,-1 0 0,1-4 0,-4 0 0,3-4 0,-6-4 0,2-1 0,-3 0 0,0-3 0,0 7 0,0-3 0,-3 5 0,-1 2 0,-8 2 0,-1 3 0,-9 0 0,-2 0 0,1 0 0,-4 4 0,8 9 0,1 2 0,1 7 0,7 0 0,-3-4 0,8 9 0,1-4 0,4 5 0,0 0 0,0 6 0,0-5 0,0 5 0,0-1 0,8-8 0,2 7 0,12-13 0,-3 3 0,3-8 0,0-1 0,1-4 0,0 0 0,4-4 0,-9-2 0,4-3 0,-5 0 0,0 0 0,0 0 0,0 0 0,0 0 0,-4 0 0,-1-3 0,-4 2 0,-4-2 0,-1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49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1 479 24575,'10'-13'0,"-1"-1"0,2-1 0,1-4 0,4-1 0,-4-5 0,16-18 0,-12 10 0,17-13 0,-9 7 0,-2 11 0,5-17 0,-5 17 0,-3-3 0,-3 7 0,-5 8 0,-3 1 0,2 5 0,-3 6 0,-3-2 0,1 5 0,-4-2 0,2 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24575,'2'2'0,"2"0"0,12 21 0,7-3 0,7 17 0,3 1 0,0 1 0,3 15 0,-2-8 0,-8-2 0,8 17 0,-21-20 0,13 22 0,-16-10 0,0-4 0,0 12 0,-5-12 0,0 11 0,-5-17 0,0 10 0,0-11 0,0 6 0,0-1 0,-13-3 0,2-3 0,-16-3 0,9-11 0,-4 2 0,11-17 0,-1 6 0,6-10 0,-2 2 0,5-3 0,-3-3 0,3-1 0,-9-19 0,8 12 0,-4-12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1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24575,'7'-4'0,"7"1"0,3 3 0,9 0 0,-7 0 0,2 0 0,-4 0 0,-4 0 0,-1 0 0,-8 0 0,0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2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30 24575,'4'-7'0,"-1"-1"0,-3 1 0,-3 3 0,-1 1 0,-4 3 0,-4 0 0,-1 0 0,-4 0 0,4 0 0,-3 0 0,7 0 0,-7 0 0,8 3 0,-1 1 0,-2 0 0,9 7 0,-5-6 0,7 11 0,0-7 0,0 7 0,0-7 0,0 3 0,0-5 0,0 1 0,0 0 0,0 0 0,3-1 0,6 1 0,-1 0 0,13-3 0,-7-2 0,8 1 0,-5-3 0,0 6 0,-4-6 0,3 7 0,-7-7 0,2 6 0,-3-3 0,0 4 0,-1 0 0,1-1 0,-4 1 0,0-1 0,-4 1 0,0 4 0,0 1 0,0 4 0,0 0 0,0-5 0,0 4 0,0-3 0,0 0 0,-4 3 0,-1-7 0,-7 7 0,-1-7 0,-9 3 0,4-3 0,-9-4 0,9-1 0,-4-4 0,0 0 0,8 0 0,-7 0 0,8 0 0,0-3 0,1-6 0,7 1 0,2-4 0,3 0 0,0 3 0,0-7 0,0 7 0,0-3 0,3 0 0,2 3 0,3-7 0,0 7 0,-3 1 0,-2 4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24575,'99'2'0,"0"-1"0,0 1 0,-4 1 0,-15-2 0,23-1 0,-3 0 0,-28-1 0,-19 1 0,20 0 0,-36 0 0,-7 5 0,1-4 0,0 4 0,0-1 0,0-3 0,0 4 0,-6-5 0,5 0 0,-5 0 0,6 0 0,0 0 0,0 0 0,0 0 0,0 0 0,0 0 0,8 4 0,-6 2 0,1-1 0,-10 0 0,-10-2 0,4-2 0,-8 3 0,7 0 0,-7-3 0,8 3 0,-9 0 0,9-3 0,-8 3 0,3 0 0,-5-3 0,1 2 0,-1 1 0,1-3 0,-1 7 0,1-7 0,-1 6 0,1-6 0,-4 3 0,-2-4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4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24575,'0'8'0,"0"5"0,0 6 0,0 1 0,0 10 0,0-5 0,0 6 0,0 7 0,0 0 0,0 7 0,0 0 0,0 0 0,0-6 0,0 4 0,0-16 0,0 4 0,0-17 0,0-1 0,0-4 0,7-12 0,-2-3 0,13-17 0,-3 3 0,0-10 0,4 4 0,-8-5 0,9 0 0,-9 0 0,4 6 0,-5-5 0,-1 10 0,1-5 0,0 6 0,-5 5 0,-1 1 0,-4 5 0,-3 3 0,-7 10 0,0 10 0,-5 17 0,0 1 0,8 4 0,-7-7 0,9 1 0,-1 0 0,1-5 0,5 3 0,0-8 0,0-2 0,0-1 0,0-9 0,0 5 0,4-6 0,5 1 0,5-4 0,11-1 0,0-4 0,6 0 0,0 0 0,0 0 0,0 0 0,0 0 0,0-5 0,-14 4 0,-3-3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24575,'6'0'0,"21"0"0,10 0 0,8 0 0,-1 0 0,2 0 0,0 0 0,6 0 0,-13 0 0,5 0 0,-17 0 0,3 0 0,-12 0 0,-8 0 0,-2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24575,'0'89'0,"5"-20"0,8-3 0,-1-33 0,7 41 0,-8-34 0,1 19 0,-6-12 0,9-1 0,-13-14 0,7-8 0,-9-14 0,0-1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24575,'37'0'0,"-26"0"0,22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24575,'7'0'0,"5"0"0,-4 0 0,4 0 0,-4 0 0,4 0 0,5 0 0,-3 0 0,3 0 0,-9 0 0,0 0 0,8 0 0,-9 0 0,5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24575,'12'0'0,"-4"0"0,-5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3360 18 24575,'0'27'0,"4"5"0,2 22 0,4 8 0,0 8 0,-4 15-688,0-34 0,-1 1 688,-1 5 0,-1 1 0,4 7 0,0 2 0,-4 3 0,1 1 0,2-5 0,-1-1 0,-4 1 0,0-1 0,4 0 0,1-4 0,-4 24-91,3-31 1,1-2 90,-5 14 0,4 10 0,-5-14 0,0-15 0,0-11 1013,0-11-1013,0-9 544,0-6-544,0-3 0,0-1 0,0 1 0,-3-4 0,-4 0 0,0-3 0,-7 0 0,-2 0 0,0 0 0,-12 0 0,2 0 0,-21 0 0,-2 0 0,-19 0 0,-22 0 0,0 0-594,29 0 1,-3 0 593,8 0 0,-2 0 0,-16 0 0,-3 0-1048,-1 0 1,0 0 1047,-9 0 0,-2 0 0,1 0 0,1 0 0,-1 0 0,0 0 0,0 3 0,0 1 0,6 2 0,-1 2 0,-4 2 0,1 2-663,13 2 1,0-1 662,-8-2 0,2 0 0,16 2 0,1-1-165,-4-5 1,3 0 164,-21 10 0,-6-11 0,27-1 0,-8-5 956,9 0-956,2 0 2010,16 0-2010,-8 0 1545,15 0-1545,1 0 425,2 0-425,8 0 0,-3 0 0,4 0 0,5 0 0,-3 0 0,7 0 0,-3 0 0,4 0 0,0 0 0,4 0 0,0 0 0,5 0 0,-1 0 0,0 2 0,4-7 0,0-9 0,3-17 0,0-16 0,0-16 0,0-14 0,0-17-458,2 38 1,2-1 457,-1 1 0,1-2 0,2-7 0,1 1 0,-1 10 0,-1 2 0,2-38 0,-2 1 0,-5 23 0,0-12 0,0 10 0,0 12 0,0 8 0,0 7 915,0 6-915,0-1 0,0 6 0,0 0 0,0 10 0,0-3 0,0 10 0,0-5 0,3 10 0,-3-2 0,3 3 0,0 1 0,-2-1 0,2 0 0,-3 0 0,0 1 0,3 2 0,-2-2 0,5 2 0,-3-2 0,4-1 0,-1 3 0,1-2 0,-3 3 0,2-1 0,-3-2 0,4 2 0,0-3 0,-1 0 0,1 4 0,0-3 0,-1 2 0,1 0 0,0-2 0,0 2 0,-1 1 0,1-3 0,0 2 0,3-3 0,-3 0 0,4 0 0,-5 0 0,1 0 0,0 0 0,-1 4 0,5-4 0,-4 6 0,7-2 0,-3 3 0,8 0 0,1 0 0,15 0 0,9 0 0,11 0 0,13 0 0,10-5 0,9 4-371,-37-5 1,2 1 370,43 3 0,-40-3 0,0-1 0,-2 6 0,-2-1 0,1-5 0,0 1 0,3 4 0,0 1 0,40-11 0,-44 10 0,-1 1 0,44-5-221,-21 0 221,9 4 0,-18-8 0,6 3 0,25-4 0,-32 0 0,24 0 0,-37 0 0,4 0 0,-7 5 0,1-4 733,-6 4-733,-1 0 229,0-3-229,-5 7 0,5-4 0,-6 1 0,0 3 0,1-7 0,-1 7 0,0-2 0,0 3 0,-5 0 0,0 0 0,-6 0 0,0 0 0,-4 0 0,3 0 0,-3 0 0,5 0 0,-1 0 0,-4 0 0,-1 0 0,-4 0 0,6 0 0,-4 0 0,4 0 0,-6 0 0,4 0 0,-3 0 0,7 0 0,-7 0 0,7 0 0,-7 0 0,7 0 0,-8 0 0,4 0 0,-4 0 0,0 0 0,0 0 0,-4 0 0,-1 0 0,0 0 0,-2 0 0,2 0 0,-3 0 0,-1 0 0,1 2 0,-4 2 0,0 2 0,-3 0 0,0-2 0,0-1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24575,'7'0'0,"4"0"0,-6 0 0,3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24575,'27'-5'0,"-6"1"0,-13 4 0,-5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27 545 24575,'4'10'0,"0"5"0,-4 10 0,0-2 0,0 4 0,0-4 0,0 0 0,0-1 0,0-9 0,0-1 0,0-11 0,0-14 0,0-13 0,0-7 0,0-12 0,0 2 0,0-12 0,0 6 0,0-4 0,0 10 0,0-4 0,0 6 0,0 6 0,0 1 0,0 6 0,-5 0 0,1 5 0,-5 1 0,4 5 0,-2 4 0,6 1 0,-3 0 0,4 3 0,0-3 0,0 5 0,0-1 0,0 0 0,0 0 0,0 1 0,6 3 0,4 1 0,10 3 0,3 0 0,5 0 0,0 0 0,0 0 0,0 0 0,-5 0 0,4 0 0,-13 3 0,7-2 0,-12 2 0,2-3 0,-3 0 0,-4 0 0,0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24575,'-3'0'0,"1"0"0,-13 0 0,6 0 0,-7 0 0,7 0 0,-7 0 0,8 0 0,-4 0 0,4 0 0,0 0 0,0 0 0,1 0 0,-1 0 0,10 0 0,0 0 0,13 0 0,-2 0 0,-1 0 0,4 0 0,-7 0 0,3 0 0,-4 0 0,-1 0 0,1 0 0,-4 0 0,0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0,8 0 0,-7 0 0,8 0 0,-5 0 0,-4 0 0,3 0 0,-7 0 0,7 0 0,-7 0 0,7 0 0,-8 0 0,8 0 0,-7 0 0,7 4 0,-7-4 0,3 4 0,-5 0 0,1-3 0,0 2 0,-4-3 0,0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0,8 0 0,0 0 0,-8 0 0,3 0 0,-9 0 0,4 0 0,-4 0 0,4 0 0,-5 0 0,0 0 0,-3 0 0,0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21 439 24575,'0'-2'0,"0"-9"0,0-16 0,0-8 0,-5-13 0,4 11 0,-4-15 0,1 21 0,3-9 0,-4 12 0,5 0 0,0 4 0,0 7 0,0 5 0,0 4 0,0 0 0,0 0 0,0 0 0,0 1 0,3 3 0,2 0 0,2 4 0,5 0 0,1 0 0,4 0 0,0 0 0,0 0 0,0 0 0,5 0 0,-4 0 0,4 0 0,0 0 0,-4 0 0,4 0 0,-9 0 0,-1 0 0,-5 0 0,1 0 0,0 0 0,0 0 0,-4 0 0,-1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24575,'0'-8'0,"0"-8"0,0 2 0,0-13 0,0 4 0,0-6 0,0 1 0,0 0 0,0 0 0,0 5 0,0-4 0,0 4 0,0-1 0,0 2 0,0 5 0,0 0 0,0 4 0,0-3 0,0 7 0,0-3 0,0 4 0,0-3 0,6 3 0,8 0 0,3 1 0,16 2 0,-9-5 0,10 5 0,-11-3 0,4 7 0,-9-7 0,0 7 0,-6-3 0,-5 4 0,1 0 0,0 0 0,-1 0 0,1 0 0,-5 0 0,1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6 24575,'-3'10'0,"0"-1"0,3-2 0,0 7 0,0-5 0,0 6 0,0-1 0,0-5 0,0 5 0,0-4 0,0-3 0,-3 0 0,8-4 0,-3-3 0,11 0 0,3 0 0,-4 0 0,6 0 0,-10 0 0,5-3 0,-5 2 0,2-6 0,-6 0 0,-1-8 0,-3 2 0,0-5 0,0 7 0,0 0 0,0-3 0,0 6 0,-7 1 0,-1-3 0,-3 8 0,-3-4 0,3 6 0,-4 6 0,-1 7 0,0 12 0,3 10 0,-1 7 0,5 6 0,3-6 0,2 5 0,4-10 0,0 3 0,0-5 0,0-4 0,3-7 0,9-8 0,5-5 0,7-3 0,0-3 0,5-1 0,-3-4 0,13 0 0,-11-12 0,21-16 0,-24-1 0,14-15 0,-16 12 0,1-5 0,-2 5 0,-9 3 0,-1 5 0,-5 7 0,-3-1 0,-3 16 0,-6 7 0,2 11 0,-1 8 0,4 6 0,0-5 0,0 4 0,0-9 0,0-1 0,11-4 0,2-3 0,12 0 0,4-7 0,-4-2 0,4-3 0,-15 0 0,-3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67 262 24575,'0'99'0,"0"-44"0,0-7 0,0-15 0,0 13 0,0-18 0,0 0 0,0 0 0,0 0 0,0-9 0,0 2 0,4-8 0,-3 4 0,3-4 0,-4-2 0,0-3 0,0 0 0,0-7 0,0-7 0,0-11 0,0-1 0,-4-9 0,3 3 0,-8-9 0,4 3 0,-1-9 0,-3 3 0,8-4 0,-8 4 0,8-3 0,-3 9 0,0-3 0,3 4 0,-7 6 0,7-4 0,-3 9 0,0-4 0,3 5 0,-3 0 0,4 0 0,0 4 0,0 1 0,0 4 0,0 0 0,0 0 0,0 0 0,0 1 0,0-1 0,0 0 0,0 0 0,0 1 0,0-1 0,0 0 0,0 0 0,0 1 0,0-1 0,0 0 0,0 0 0,0 1 0,0-1 0,0 1 0,0-1 0,10 4 0,5 0 0,10 4 0,9 0 0,1 0 0,5 0 0,-4 0 0,3 5 0,-15 0 0,9 0 0,-19 2 0,7-6 0,-12 3 0,2-1 0,-3-2 0,0 2 0,-1 1 0,-2-3 0,-2 2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24575,'20'0'0,"-3"0"0,9-5 0,-3 4 0,6-7 0,-1 7 0,0-7 0,0 6 0,-5-2 0,-1 4 0,-5 0 0,-5 0 0,0 0 0,-4 0 0,-1 0 0,-2 0 0,-2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29 437 24575,'0'16'0,"0"-1"0,0 7 0,0-3 0,0 3 0,0-5 0,0-5 0,0 4 0,0-7 0,0 3 0,0-11 0,-4-10 0,3-9 0,-3-9 0,0-1 0,3 0 0,-3-6 0,-1-1 0,4-6 0,-4 0 0,5 0 0,0 1 0,0-1 0,0 0 0,0 6 0,0 1 0,0 6 0,0 9 0,0-2 0,0 12 0,0-3 0,0 4 0,0 4 0,0 1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226 202 24575,'0'6'0,"0"-12"0,0-13 0,0-4 0,0-10 0,0 9 0,0-10 0,0 15 0,-4-2 0,-1 12 0,-3-3 0,-4 8 0,3 0 0,-7 4 0,3 0 0,-4 0 0,4 8 0,-3 1 0,2 8 0,1 5 0,0 1 0,3 5 0,1 0 0,-1 6 0,5 7 0,0 8 0,5 13 0,0 2 0,0 7 0,0 8 0,0-13 0,5 11 0,8-6 0,5 2 0,7 6 0,-7-8 0,4-7 0,-10-1 0,4-8 0,-5-7 0,-5-1 0,-2-11 0,-4-3 0,0 3 0,0-6 0,0-4 0,-7-5 0,-3-12 0,-7 3 0,-5-3 0,4 0 0,-9-4 0,9-1 0,-4-4 0,5 0 0,4 0 0,4 0 0,6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35 24575,'-6'-9'0,"12"2"0,13 7 0,28 0 0,-19 0 0,30 0 0,-20 0 0,15 0 0,-10 0 0,-3 0 0,-12-4 0,0 3 0,-9-4 0,1 2 0,-15 2 0,3-3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8 24575,'-6'-4'0,"-3"1"0,-12 3 0,-2 0 0,-1 12 0,5 4 0,0 24 0,7 2 0,1 1 0,7 8 0,4-8 0,0 12 0,0 23 0,0-29 0,0 27 0,0-40 0,-5 18 0,3-12 0,11 0 0,4 4 0,12-13 0,-6 2 0,6-1 0,-6-14 0,5 9 0,-7-12 0,-8-8 0,-1-1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24575,'5'0'0,"2"0"0,12 0 0,-2 0 0,5 0 0,-4 0 0,4 3 0,-5 6 0,1 9 0,0 5 0,0 5 0,2 6 0,-1 1 0,2 6 0,-6-1 0,0-4 0,-5 9 0,0-8 0,-4 4 0,-1 5 0,-5-9 0,0 4 0,0 5 0,0-10 0,0 11 0,0-6 0,-5-6 0,0-1 0,-4-6 0,-1 0 0,5-5 0,-7 4 0,9-9 0,-9 4 0,7-5 0,-3 0 0,-1 0 0,4 0 0,-2 0 0,6-4 0,-3-1 0,0 0 0,3-3 0,-3 2 0,4-3 0,-3-4 0,-1 3 0,-3-6 0,3 5 0,1-6 0,3 4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24575,'-4'7'0,"-5"10"0,0-7 0,0 16 0,1-8 0,2 16 0,-3-4 0,3 3 0,-6-10 0,11 4 0,-7-13 0,8 3 0,0-9 0,0-1 0,0-2 0,0-2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18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2215 1 24575,'0'6'0,"0"1"0,0 13 0,0-7 0,0 3 0,0-7 0,0 3 0,0-4 0,0 4 0,0-4 0,4 8 0,-3-3 0,3 4 0,-4 0 0,0 0 0,0 0 0,0 5 0,0-4 0,0 4 0,0-5 0,0-4 0,0 3 0,0-3 0,0 0 0,0 3 0,0-7 0,0 7 0,0-8 0,0 8 0,0-3 0,0 0 0,0 3 0,0-7 0,3 7 0,-2-3 0,3 0 0,-4-1 0,0-5 0,0 1 0,0-10 0,0 13 0,0-3 0,0 17 0,0 3 0,0 0 0,0 0 0,0 0 0,0-5 0,0 3 0,0-7 0,0 7 0,0-8 0,0 4 0,0 0 0,0-3 0,0 7 0,0-3 0,0 1 0,0-3 0,0 1 0,0-3 0,0 2 0,0 1 0,0-3 0,0 3 0,0-5 0,0 0 0,0 0 0,0 0 0,0-5 0,0 4 0,0-3 0,0 4 0,0-4 0,0 3 0,0-3 0,0 0 0,0 3 0,0-3 0,0 0 0,0 3 0,0-4 0,0 6 0,0-6 0,0 4 0,0-3 0,0 0 0,0 3 0,0-7 0,0 7 0,0-8 0,0 8 0,0-7 0,0 3 0,0 0 0,0-3 0,0 2 0,0 1 0,0-3 0,0 3 0,0-5 0,0 5 0,0-3 0,0 3 0,0 0 0,0-4 0,0 4 0,0 7 0,0-8 0,0 8 0,0-7 0,0-3 0,0 3 0,0-1 0,0-2 0,0 3 0,0-4 0,0 4 0,0 0 0,0 5 0,0 0 0,0 0 0,0 0 0,-4 0 0,3 1 0,-2-6 0,-1 0 0,3-4 0,-2 0 0,3-1 0,0 1 0,0 0 0,-4 3 0,3-2 0,-3 3 0,0 0 0,0-4 0,-1 8 0,-2-7 0,6 7 0,-2-3 0,-1 0 0,3 3 0,-5 0 0,1-2 0,1 5 0,-3-10 0,6 7 0,-6-7 0,2 7 0,1-8 0,-4 8 0,4-7 0,-4 3 0,3 0 0,-2-4 0,7 8 0,-8-3 0,3 4 0,1-4 0,-4 3 0,3-3 0,0 0 0,2 3 0,-1-7 0,0 3 0,-1-1 0,-2 2 0,6 0 0,-6 3 0,6-3 0,-11 16 0,6-9 0,-7 10 0,4-8 0,1-8 0,-1 7 0,5-9 0,-8 6 0,7-1 0,-8 4 0,4-2 0,-4 3 0,-1-1 0,1-2 0,-1 8 0,1-4 0,2 5 0,-6-5 0,7 4 0,-3-4 0,1 0 0,1 3 0,-2-2 0,4-1 0,0-1 0,0 0 0,-3-4 0,2 4 0,-3-5 0,5 0 0,-1 0 0,1 0 0,-1-4 0,1 3 0,-8 4 0,5-1 0,-5 6 0,8-12 0,-5 3 0,4-3 0,-3-1 0,0 1 0,3-1 0,-3-3 0,3 2 0,-3-2 0,4-2 0,-4 1 0,4 0 0,0 0 0,-4 4 0,3-4 0,-3 4 0,0 0 0,-1-3 0,0 7 0,-3-6 0,6 6 0,-6-7 0,7 7 0,-8-7 0,8 3 0,-7-3 0,7-1 0,-7 4 0,3-3 0,-4 3 0,0 0 0,-13 6 0,10 0 0,-9 3 0,11-8 0,1 3 0,0-3 0,4 0 0,-3 3 0,3-3 0,0 0 0,-3 3 0,3-3 0,-4 4 0,0 0 0,-1 4 0,1-2 0,-1 2 0,1-4 0,0 0 0,4-4 0,-3 3 0,3-7 0,0 3 0,-3-3 0,7-5 0,-3 0 0,4-12 0,3 9 0,-2-4 0,6 10 0,-10 1 0,5 4 0,-6 6 0,3 0 0,0 4 0,1-9 0,3 3 0,2-7 0,3 3 0,0-5 0,0 1 0,3-4 0,5-8 0,1-6 0,3-3 0,-4-3 0,0 8 0,0-9 0,-3 4 0,-1 0 0,-4-3 0,0 8 0,0-4 0,0 4 0,0 0 0,0 0 0,-4 4 0,0 1 0,-4 3 0,0 0 0,1 0 0,3 3 0,4-2 0,4 2 0,7-3 0,-2-4 0,3 0 0,-4-8 0,0 3 0,-4-3 0,0 0 0,-4 4 0,-3-1 0,-6 6 0,-4 3 0,-4 0 0,0 0 0,0 4 0,4 0 0,1 8 0,7 1 0,1 4 0,4-4 0,0 3 0,0-7 0,0 3 0,0-5 0,4 1 0,4-4 0,5 0 0,4-4 0,-4 0 0,-1 0 0,-5 0 0,1 0 0,0 0 0,-4-7 0,-1 12 0,-3-2 0,-3 12 0,2 2 0,-7 0 0,3 0 0,-3 0 0,-6 5 0,4 1 0,-3 0 0,4 4 0,0-4 0,-1 5 0,-3 0 0,2 6 0,-3-5 0,4 11 0,0-11 0,1 5 0,0-11 0,3-1 0,-1-5 0,6-4 0,-3 4 0,0 2 0,-2 11 0,-3-1 0,-6 11 0,3 1 0,-7 2 0,7 4 0,-2-12 0,4 4 0,0-10 0,0 11 0,0-5 0,0 0 0,0 4 0,-4-9 0,4 3 0,0-5 0,2 0 0,3-5 0,-4 4 0,0-9 0,0 9 0,0-9 0,-1 9 0,1-4 0,0 5 0,-1 0 0,5 0 0,-3-5 0,7 4 0,-7-8 0,8 2 0,-4-4 0,-1 5 0,4-3 0,-3 7 0,0-7 0,3 8 0,-2-4 0,-2 5 0,4 0 0,-7 0 0,3-5 0,0 4 0,-3-9 0,7 9 0,-6-9 0,6 9 0,-7-9 0,7 4 0,-3 0 0,0-4 0,4 4 0,-4-9 0,4 3 0,0-8 0,0 4 0,-4-4 0,0-4 0,-3 0 0,2 8 0,2 9 0,-2 14 0,0 6 0,-6 0 0,6 6 0,-4-10 0,-3 22 0,0-7 0,-5 12 0,6-2 0,0-14 0,0 6 0,1-18 0,0 10 0,4-17 0,-2 5 0,7-6 0,-4-5 0,1 4 0,3-9 0,-3 9 0,4-9 0,-4 9 0,3-9 0,-4 9 0,5-9 0,0 4 0,0 0 0,-3-4 0,2 9 0,-3-4 0,4 0 0,0 4 0,-4-8 0,3 7 0,-3-7 0,0 7 0,3-7 0,-7 7 0,7-3 0,-8 18 0,8-10 0,-8 15 0,8-17 0,-3 5 0,4 0 0,0-5 0,0 10 0,0-9 0,-5 4 0,4-1 0,-3-3 0,4 3 0,0-5 0,0 0 0,0 0 0,0 0 0,0 0 0,-4-5 0,3 4 0,-2-4 0,3 0 0,-5 3 0,4-7 0,-3 2 0,4 1 0,0-4 0,0 4 0,0-5 0,0 0 0,0 0 0,0 0 0,0 4 0,0-8 0,0 7 0,0-12 0,0 4 0,0-4 0,0 4 0,0-4 0,0 4 0,0 0 0,0-3 0,0 7 0,0-8 0,0 4 0,0-4 0,0 0 0,0-1 0,0-2 0,0-2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24 24575,'-13'-13'0,"2"3"0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2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24575,'0'16'0,"0"9"0,0 10 0,0 5 0,0 1 0,0 6 0,0 9 0,0 24 0,0-18 0,0-12 0,0 0 0,0 12 0,0 25 0,0-23 0,0-2 0,0-20 0,4 4 0,2-17 0,-1 0 0,3-7 0,-7-9 0,3-2 0,-4-3 0,3-4 0,-2-1 0,2-3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2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24575,'1'-4'0,"7"1"0,22 3 0,5 0 0,6 0 0,0 0 0,-6 0 0,-2 0 0,-5 0 0,-9 0 0,1 0 0,-14 0 0,0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0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0 24575,'-17'0'0,"7"0"0,-31 0 0,11 0 0,-1 0 0,4 0 0,5 4 0,3-3 0,1 11 0,6-10 0,7 9 0,-2-3 0,6 1 0,-3 3 0,4 0 0,0 1 0,0 4 0,0 0 0,0 5 0,0 1 0,0 0 0,0 9 0,0-7 0,0 9 0,0-1 0,4-4 0,2 10 0,-1-4 0,4 6 0,-8-6 0,4 5 0,-5-11 0,0 0 0,0-2 0,4-9 0,-3 4 0,2-5 0,1 0 0,-3-1 0,3 1 0,-4 0 0,0-4 0,4 3 0,-3-7 0,2 3 0,-3-5 0,4-2 0,0-2 0,3-3 0,1 0 0,4 0 0,1 0 0,9 0 0,1 0 0,5-4 0,-5-1 0,4-4 0,-4-5 0,0 4 0,-9 1 0,-6 5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24575,'11'0'0,"4"0"0,-2 0 0,0 0 0,8-4 0,-7 3 0,8-3 0,0 4 0,-4 0 0,4 0 0,-5 0 0,-4 0 0,-1 0 0,-1 0 0,-2 0 0,3 0 0,-8 0 0,-1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2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24575,'7'-4'0,"1"1"0,3 3 0,7 0 0,5 0 0,0 0 0,4 0 0,-9 0 0,4 0 0,-9 0 0,-5 0 0,-4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0 24575,'-19'0'0,"-1"0"0,-2 0 0,8 0 0,-7 0 0,8 0 0,0 0 0,1 0 0,4 0 0,-4 0 0,4 0 0,-4 0 0,0 0 0,-1 0 0,0 0 0,1 0 0,8 6 0,1 8 0,3 8 0,0 12 0,0-5 0,0 11 0,4-5 0,2 5 0,4 1 0,1 6 0,-1-5 0,1 12 0,-1-12 0,-4 11 0,3-10 0,-8-2 0,4-2 0,-5-14 0,0 3 0,0-11 0,0-4 0,0-2 0,3-3 0,-2 0 0,2-1 0,1-2 0,0-2 0,3-3 0,1 4 0,0-4 0,-1 4 0,1-4 0,4 0 0,1 0 0,4 0 0,0 0 0,0 0 0,0 0 0,-4-4 0,3 3 0,-8-5 0,8 1 0,-7 0 0,-1 2 0,-4 3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4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24575,'20'0'0,"-3"0"0,10 0 0,-9 0 0,14 0 0,-16 0 0,6 0 0,-10 0 0,-3 0 0,2 0 0,-7 0 0,0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0 419 24575,'0'25'0,"0"-5"0,0-19 0,0-17 0,0-20 0,0 0 0,0-17 0,0 17 0,0-17 0,0 10 0,0 2 0,0 2 0,0 9 0,0 1 0,0 12 0,0 5 0,0 4 0,0 0 0,3 4 0,1 0 0,4 4 0,0 0 0,-1 0 0,5 0 0,-3 0 0,7 0 0,-7 0 0,2 0 0,-3 0 0,0 0 0,-1 0 0,-2 0 0,-2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5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24575,'16'0'0,"-1"0"0,2 0 0,0 0 0,5 0 0,-8 0 0,7 0 0,-8 0 0,0 0 0,-2 0 0,-7 0 0,0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6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24575,'75'-14'0,"0"0"0,-15 2 0,1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30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97 24575,'-13'0'0,"-1"0"0,6 3 0,-11 10 0,16 4 0,-12 8 0,14 10 0,-3-8 0,4 7 0,0-4 0,0-5 0,0 0 0,0-6 0,3-8 0,1-1 0,10-6 0,3-1 0,3-3 0,3 0 0,-7-3 0,3-5 0,0-4 0,-6-7 0,2 2 0,-7-6 0,0 3 0,-4 0 0,0-4 0,-4 8 0,0-7 0,0 7 0,0-3 0,0 8 0,0 0 0,-7 4 0,3 3 0,-7 1 0,5 3 0,-1 0 0,4 3 0,0 13 0,3 2 0,0 16 0,0-3 0,0 4 0,0 6 0,4 1 0,2 12 0,3-5 0,1 5 0,0-6 0,-1-6 0,-4-1 0,-1-6 0,-4-5 0,0 0 0,0-6 0,0-4 0,0-1 0,-7-4 0,-5-3 0,-4 2 0,-8-6 0,4 0 0,0-4 0,-3-4 0,7 0 0,-3 0 0,8 0 0,0-3 0,4-5 0,3-3 0,1-8 0,3 3 0,0-8 0,0 4 0,0-4 0,12-1 0,1 3 0,14-3 0,3 2 0,4-5 0,4-1 0,0 1 0,0-1 0,1 0 0,-1-3 0,0 2 0,0-3 0,0 0 0,-5 4 0,-2-2 0,-9 5 0,3-10 0,-12 9 0,2-8 0,-10 10 0,-2 5 0,-3-3 0,0 10 0,0-5 0,0 10 0,-3 1 0,-4 1 0,-1 5 0,-6-2 0,3 3 0,0 0 0,0 0 0,4 10 0,0 0 0,-2 18 0,5-7 0,0 8 0,4-4 0,0-1 0,0 0 0,0-4 0,0-1 0,0-8 0,3 3 0,11-3 0,-1-2 0,9-3 0,-7-6 0,-1 0 0,1 0 0,0-3 0,-4-1 0,3-7 0,-3 0 0,1-4 0,1 0 0,-5 4 0,6-3 0,-6 3 0,3-4 0,-4 3 0,0-1 0,0 1 0,0-3 0,1 4 0,-1-3 0,0 7 0,0-4 0,-4 4 0,3 4 0,-2 0 0,2 8 0,-2 7 0,2 8 0,-5 4 0,3-4 0,-4-1 0,0-4 0,0-4 0,0-1 0,0-3 0,2-4 0,2-2 0,3-13 0,0-4 0,1-13 0,4 3 0,2-8 0,-2 8 0,4-3 0,-7 9 0,5 1 0,-6 8 0,2 1 0,1 6 0,-4 1 0,3 3 0,-3 0 0,3 0 0,-2 0 0,3 6 0,-4 7 0,0 3 0,1 7 0,0-7 0,0 3 0,-1-4 0,0-1 0,1 1 0,-1 0 0,0-4 0,0-1 0,-3-3 0,-1 0 0,-3-4 0,0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24575,'97'-4'0,"-75"6"0,28-6 0,1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24575,'-59'0'0,"0"0"0,1 0 0,9 0 0,25 0 0,-8 0 0,8 0 0,1 0 0,1 12 0,4 4 0,7 7 0,-2 9 0,12-2 0,-15 33 0,13-4 0,-8 20 0,11-21 0,0 35 0,0-42 0,5-1 0,1 1 0,2 8 0,15 20 0,-4-8 0,4 0 0,-5-7 0,-1-3 0,-6-5 0,-5-1 0,-1-7 0,-5-1 0,0-6 0,-4-6 0,-12 6 0,0-16 0,-13 5 0,6-12 0,0-4 0,-4-1 0,4-8 0,0-1 0,1-4 0,9 0 0,5 0 0,4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8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75 24575,'-7'-9'0,"20"-3"0,-8 11 0,46-14 0,-27 12 0,50-13 0,-34 15 0,36-10 0,-32 9 0,16-3 0,-11 5 0,-6 0 0,-3 0 0,-12 0 0,-5 0 0,-6 0 0,-8 0 0,-6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8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8 24575,'-6'-4'0,"-8"0"0,-8 8 0,-7 11 0,-7 12 0,3 16 0,2-9 0,-1 16 0,5-4 0,-1 11 0,5-7 0,1 17 0,10-20 0,-1 30 0,8-32 0,5 29 0,0-28 0,0 32 0,0-22 0,0 14 0,0-20 0,0 11 0,0-25 0,10 10 0,6-9 0,1-7 0,11 0 0,-14-13 0,13-3 0,-8-1 0,2-4 0,-8-1 0,3-3 0,-7-2 0,-1-3 0,-4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24575,'-3'0'0,"-7"0"0,-12 0 0,-6 0 0,-6 0 0,4 0 0,-3 8 0,5-2 0,4 7 0,2-7 0,9 1 0,1-3 0,5 4 0,3-1 0,0 0 0,4 5 0,0 0 0,0 10 0,4-8 0,1 12 0,3-7 0,2 9 0,-1 6 0,1-5 0,-1 5 0,1-1 0,-5-3 0,0 9 0,-5-10 0,0 5 0,0-6 0,0-5 0,0-1 0,0-5 0,0 0 0,0 0 0,0 0 0,0-4 0,0 3 0,0-8 0,-3 4 0,2-4 0,-3 0 0,4-1 0,0 1 0,0 0 0,0-1 0,7-3 0,2 0 0,7-4 0,6 0 0,-4 0 0,4 0 0,-5 0 0,0 0 0,0 0 0,-4 0 0,-5 0 0,-4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0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23 24575,'-5'-12'0,"11"4"0,4 5 0,9 3 0,3 0 0,1 0 0,0 0 0,-1 0 0,-5 0 0,0 0 0,-8 0 0,-1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1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1 455 24575,'0'-5'0,"0"-6"0,0-19 0,0-6 0,0-4 0,0-8 0,0 6 0,0-5 0,0 6 0,0 6 0,0 1 0,0 11 0,0 1 0,0 9 0,0 1 0,0 4 0,3 4 0,1 1 0,3 3 0,5 0 0,-3 0 0,7 0 0,-4 0 0,6 0 0,-1 0 0,0 0 0,-4 0 0,3 0 0,-8 0 0,4 0 0,-4 0 0,0 0 0,-4 0 0,-1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1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24575,'7'0'0,"0"0"0,19 0 0,2 0 0,2 0 0,-2 0 0,-6 0 0,0 0 0,-8 0 0,-1 0 0,-9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2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0 24575,'-20'0'0,"-2"0"0,-12 0 0,5 4 0,-11 2 0,15 3 0,-7 0 0,18-4 0,-7-1 0,12-4 0,-3 0 0,8 0 0,0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4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24575,'-11'0'0,"-2"0"0,-9 0 0,4 0 0,-4 0 0,4 0 0,1 0 0,0 0 0,4 0 0,1 0 0,8 6 0,0 3 0,4 7 0,0 6 0,0 1 0,0 5 0,0 0 0,0 6 0,0-5 0,0 10 0,0-3 0,4-1 0,2 4 0,4-4 0,-5 0 0,4 4 0,-3-9 0,-1 3 0,4-5 0,-8-4 0,3-2 0,0-5 0,-4 0 0,4 0 0,-4 0 0,0 0 0,0-4 0,0 3 0,0-8 0,0 4 0,0 0 0,0-3 0,0 2 0,0-3 0,3-4 0,1-1 0,4-3 0,-1 0 0,5 0 0,1 0 0,0 0 0,3-4 0,-4 0 0,5-5 0,0 1 0,0-1 0,-4 1 0,3 3 0,-7-2 0,3 6 0,-5-2 0,1 3 0,0 0 0,-4 0 0,-1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31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24575,'-4'5'0,"5"10"0,13 18 0,2 9 0,7 12 0,2 1 0,-9-10 0,11 6 0,-12-14 0,7 5 0,-8-6 0,-1-7 0,-6-13 0,-2 2 0,0-13 0,-1 1 0,0-8 0,3-15 0,-6-11 0,7-14 0,-7-12 0,7 5 0,-7-5 0,7 13 0,-2-6 0,2 15 0,1-3 0,-5 15 0,0 1 0,-1 8 0,-2 0 0,5 5 0,-3 2 0,1 1 0,-1 3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24575,'6'0'0,"1"0"0,14 0 0,0 0 0,-2 0 0,-1 0 0,-3 0 0,-6 0 0,3 0 0,-5 0 0,-2 0 0,-2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24575,'-4'3'0,"1"6"0,6-1 0,2 13 0,7-7 0,-2 13 0,3-4 0,-4 5 0,5 0 0,-4 0 0,8 5 0,-6 16 0,-2-16 0,-4 32 0,-2-32 0,-3 22 0,9-8 0,-9 1 0,4 8 0,-5-1 0,0 0 0,0 0 0,0 0 0,0-6 0,0 4 0,0-11 0,0 0 0,-5-8 0,0-1 0,-5 2 0,0 0 0,0 5 0,0-11 0,-4 10 0,3-10 0,-4 11 0,2-16 0,7 9 0,-5-15 0,6 4 0,-4-5 0,0 0 0,5 0 0,-4 0 0,3 0 0,-3-4 0,-1 3 0,5-8 0,0 4 0,1-4 0,2-1 0,-6-2 0,6 1 0,-2-5 0,3 2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59.52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196 78 24575,'32'0'0,"-1"0"0,-3 0 0,0 0 0,0 0 0,0 0 0,-5 0 0,-1 0 0,0 0 0,-8 0 0,7 0 0,-12 0 0,2 0 0,-3 0 0,-1 0 0,-6 3 0,-1 1 0,-8 3 0,0 1 0,1-4 0,-1 3 0,0-3 0,-4 4 0,-1 0 0,-4 1 0,0-1 0,0 1 0,0-1 0,-5 5 0,3-3 0,-3 3 0,9-5 0,-3 1 0,3-1 0,0 0 0,-3-3 0,7 1 0,-3-5 0,4 3 0,4-1 0,-2-2 0,5-4 0,10-3 0,6-9 0,13 0 0,8-10 0,-1 4 0,2-5 0,3 0 0,-10 10 0,11-9 0,-12 11 0,0-1 0,-7 1 0,-5 6 0,-4 0 0,-1-1 0,-4 5 0,-1 1 0,-6 3 0,-9 0 0,-10 0 0,-4 3 0,0 2 0,4 4 0,1-1 0,0 1 0,0-1 0,0 1 0,-5 0 0,3-1 0,-7-3 0,2-1 0,1 0 0,-4-3 0,9 3 0,0-4 0,2 0 0,7 0 0,-3 0 0,4 0 0,1 0 0,3-4 0,16 4 0,-1-7 0,14 6 0,-8-3 0,0 4 0,0 0 0,0 0 0,0 0 0,0 0 0,-4 0 0,3 0 0,-8 0 0,4 0 0,-4 0 0,-4 3 0,0 2 0,-4 2 0,0 1 0,0 0 0,0-1 0,0 1 0,0 4 0,-4-3 0,-1 7 0,1-8 0,-4 8 0,4-3 0,-5 4 0,0 0 0,5 0 0,-4 5 0,2 1 0,-3 5 0,-1 6 0,-4 1 0,2 6 0,-2-1 0,-2 7 0,5-10 0,-5 9 0,7-17 0,-1 5 0,1-11 0,4-1 0,1-9 0,0-2 0,4-3 0,-4-10 0,4-9 0,0-1 0,4-9 0,0 12 0,5-7 0,-5 3 0,3 0 0,-2-3 0,3 3 0,1-5 0,-1 1 0,1-5 0,0 4 0,4-9 0,-3 4 0,8-5 0,-3-6 0,9 3 0,-3-3 0,2 10 0,-9-3 0,2 12 0,-6-2 0,2 9 0,-5 0 0,1 4 0,-4-3 0,3 6 0,-6 7 0,2 9 0,-8 16 0,-1 26 0,-10-5 0,2 33 0,-2-26 0,-3 35 0,6-33 0,-6 24 0,3-21 0,3-6 0,-3-4 0,10-19 0,-2-6 0,7-12 0,-3-5 0,0-4 0,4-17 0,-4-15 0,9-27 0,12-13 0,9-15 0,12-11 0,-7 20 0,0-14 0,-9 26 0,0 1 0,-5 2 0,-2 20 0,-6 6 0,0 2 0,0 9 0,-4 0 0,2 6 0,-6 4 0,6 0 0,-6 1 0,2-1 0,0 4 0,-5 0 0,1 4 0,-7 13 0,-4-3 0,-2 17 0,-5 2 0,-6 12 0,2 8 0,1 0 0,-5 11 0,9-9 0,-11 18 0,7-12 0,4 5 0,2-13 0,5-2 0,1-6 0,0-6 0,5-6 0,0-12 0,2-5 0,2-4 0,-2 0 0,3-1 0,0-6 0,0-11 0,0-14 0,0-25 0,0 5 0,0-24 0,0 18 0,0-20 0,0 20 0,0-11 0,0 24 0,0-3 0,0 12 0,0 5 0,0 1 0,0 9 0,-4-3 0,-1 7 0,-3-3 0,-4 4 0,3 0 0,-3 0 0,8 0 0,-3 1 0,3 2 0,0-2 0,-3 7 0,3 6 0,0 15 0,0 18 0,4 16 0,0 9 0,0 15 0,0 10 0,0-19-323,0-10 1,0 0 322,0 14 0,0-15 0,0-1-45,0 16 45,0 3 0,0-13 0,0 0 0,0-9 0,0-8 0,0-16 644,0-4-644,0-14 46,0-1-46,0-5 0,-3-5 0,-2-12 0,1-21 0,-5 0 0,8-36 0,-3 26 0,4-51 0,0 43 0,0-35 0,0 26 0,0-13 0,0 7 0,0 2 0,0 13 0,0 7 0,0 9 0,0 9 0,0 7 0,0 5 0,0 14 0,0 14 0,0 26 0,0 16 0,0 13 0,0 8 0,0-13 0,0-16 0,0 0 0,0 7 0,0 42 0,0-40 0,0 28 0,0-14 0,0-2 0,0-9 0,0-13 0,0-2 0,0-12 0,0-6 0,0-7 0,0-9 0,0-1 0,0-5 0,0-25 0,0-2 0,0-25 0,0-2 0,0-1 0,0-7 0,0 0 0,5-8 0,2 6 0,5-19 0,-1 10 0,5 1 0,2-3 0,3 18 0,2-12 0,-2 13 0,0 7 0,-7 14 0,-1 6 0,-5 9 0,0 1 0,0 4 0,-4 7 0,0 10 0,-9 16 0,-1 16 0,-9 2 0,-2 10 0,1-11 0,-4 5 0,9-12 0,1-1 0,2-6 0,3-5 0,0-1 0,1-5 0,4 0 0,0 0 0,-4 0 0,3 0 0,-3 0 0,4-4 0,0 3 0,0-7 0,0 3 0,0-5 0,-3-3 0,2-3 0,-3-14 0,4-6 0,0-9 0,4 0 0,2-6 0,3 4 0,1-4 0,0 1 0,-1 3 0,0 1 0,-3 7 0,1 5 0,-2 0 0,0 4 0,-2-3 0,1-2 0,-2 0 0,6-9 0,-3 3 0,4-4 0,1-5 0,-1 3 0,-3-4 0,-2 6 0,0 5 0,-3 1 0,3 5 0,-4 0 0,0-1 0,0 5 0,0-3 0,0 3 0,0-4 0,0 0 0,3 0 0,-2 0 0,3 0 0,0-1 0,1 1 0,3 0 0,1 0 0,-1 0 0,0 4 0,1-3 0,-1 3 0,1-9 0,3 3 0,-3 2 0,4 1 0,-6 7 0,2-7 0,-2 7 0,1 0 0,0 3 0,-4 1 0,0-2 0,-7 3 0,-2 1 0,-2 6 0,-5 5 0,-8 22 0,-6 3 0,-2 21 0,0 3 0,0 7 0,9 0 0,-9 4 0,10-4 0,-5 6 0,5-6 0,1-2 0,6-7 0,5-7 0,1 0 0,5-13 0,0-2 0,0 1 0,0-10 0,0 9 0,0-15 0,0 9 0,0-9 0,-4 4 0,3-5 0,-3 5 0,0-4 0,3 9 0,-3-9 0,0 9 0,3-4 0,-3 1 0,4 2 0,0-7 0,0 7 0,-4-7 0,3 7 0,-3-7 0,0 15 0,3-14 0,-3 10 0,4-18 0,-4 4 0,3-7 0,-3 3 0,4 0 0,-4 1 0,0 4 0,-5 5 0,4-4 0,-4 9 0,4-9 0,-4 4 0,1-5 0,3 0 0,-2-4 0,6-1 0,-3-5 0,4 1 0,0 0 0,0 3 0,-3-2 0,2 7 0,-2-7 0,3 3 0,0-5 0,0 1 0,-4-4 0,3-4 0,-2 9 0,3 8 0,0 15 0,0 9 0,0-6 0,0-2 0,0 1 0,0-5 0,0 0 0,-4-2 0,2-9 0,-2 4 0,4-9 0,0 3 0,0-3 0,0 4 0,0 0 0,0-4 0,0 3 0,0-4 0,0 6 0,0-1 0,0-5 0,0 4 0,0-7 0,0 7 0,0-7 0,0 7 0,0-7 0,0 7 0,0-8 0,0 8 0,0-7 0,0 7 0,0-3 0,0 0 0,0 3 0,0-3 0,0 0 0,0 3 0,0-4 0,0 1 0,0 7 0,4-6 0,-3 2 0,3-4 0,-4-5 0,0 1 0,0 0 0,0-1 0,3 1 0,-2 0 0,2-1 0,-3 1 0,0 0 0,0-1 0,4-2 0,-3 1 0,2-8 0,-3-3 0,0-13 0,0-5 0,0-17 0,0-3 0,0-20 0,5 13 0,-4-44 0,3 30 0,-4-26 0,6 14 0,-5 10 0,5-13 0,-1 9 0,-4 6 0,4 8 0,-5 9 0,0 12 0,0 6 0,0 7 0,0 5 0,0 0 0,0 0 0,0 0 0,0 0 0,0-1 0,-3 1 0,2 4 0,-7-3 0,7 3 0,-3 0 0,1 1 0,2 0 0,-3-1 0,4 0 0,0-8 0,0 7 0,-3-8 0,2 9 0,-3-3 0,4 7 0,0-3 0,0 11 0,0 17 0,0 4 0,0 19 0,0-4 0,0 12 0,0-5 0,0 4 0,0-5 0,0 0 0,0-6 0,0-1 0,0-11 0,0-1 0,0-9 0,0-2 0,0-3 0,-3-4 0,-2-13 0,-4-6 0,0-13 0,4-6 0,-4-1 0,3-6 0,-9 0 0,9 1 0,-13-1 0,13 0 0,-9 0 0,9 6 0,-3-4 0,4 9 0,-1-9 0,-2 9 0,7-8 0,-3 8 0,4-9 0,0 9 0,0-9 0,0 9 0,0-3 0,0 5 0,0 0 0,0 5 0,0-4 0,0 9 0,0-9 0,0 8 0,0-3 0,0 6 0,0 3 0,0-4 0,0 9 0,0-4 0,0 4 0,0 0 0,0 0 0,0 1 0,0-1 0,0 0 0,0 0 0,0 1 0,0-1 0,0 1 0,0-1 0,0 0 0,0 1 0,0-1 0,0 0 0,0 1 0,0-1 0,0-3 0,0 2 0,0-2 0,0 3 0,0 1 0,0-1 0,0 0 0,0 0 0,0 0 0,0 1 0,0-5 0,3 3 0,-2-7 0,5 7 0,-5-7 0,6 7 0,-6-3 0,2 4 0,-3-3 0,0 2 0,0-3 0,0 4 0,0 0 0,0 1 0,0-5 0,0 3 0,4-7 0,-3 7 0,3-3 0,0 0 0,0 3 0,4-3 0,0 5 0,0-5 0,4-1 0,-7 0 0,3-14 0,-8 2 0,0-22 0,0-2 0,0-5 0,0-1 0,0 1 0,0 5 0,0 2 0,4 12 0,-3 6 0,3 7 0,0 5 0,-3 4 0,3 1 0,-4 5 0,0-1 0,0 0 0,0 1 0,0-1 0,0 1 0,0 0 0,0-1 0,-4 4 0,7 1 0,1 3 0,9 0 0,9 0 0,-4 0 0,0 0 0,-2 0 0,-8 0 0,4 0 0,-11 3 0,-11-2 0,-8 6 0,-5-2 0,1 0 0,5 3 0,-1-4 0,5 1 0,-3 3 0,7-4 0,-3 8 0,8-3 0,-4 12 0,3-7 0,-5 13 0,6-4 0,-1 5 0,5 0 0,0 0 0,0 5 0,0-4 0,0 11 0,0-5 0,0 5 0,0 7 0,0-4 0,0 10 0,5-4 0,-3 6 0,2 7 0,-4-5 0,0 12 0,0-5 0,0 0 0,0 5 0,0-5 0,5 0 0,-3 5 0,2-5 0,-4 7 0,5-8 0,-4-1 0,4-6 0,0-1 0,-4-7 0,9 0 0,-9-8 0,8 7 0,-8-5 0,9 5 0,-4 0 0,-1-5 0,5 5 0,-9-6 0,4 0 0,-5-6 0,0-2 0,0-9 0,0-3 0,0-4 0,0 0 0,0 1 0,0 3 0,0-3 0,0 16 0,0-13 0,0 13 0,0-16 0,0 4 0,0 0 0,0-4 0,0 9 0,0-4 0,0 0 0,0 4 0,0-4 0,0 5 0,0-5 0,0 4 0,-4-9 0,3 4 0,-3 0 0,4-4 0,0 4 0,-4 0 0,3-4 0,-3 4 0,4-5 0,0 0 0,0 0 0,0 0 0,0-4 0,0 6 0,0-9 0,0 9 0,0-6 0,0 0 0,0-1 0,0 0 0,0-4 0,0 4 0,0-4 0,0-7 0,0-20 0,0-14 0,0-8 0,0-18 0,0 14 0,0-17 0,0 7 0,0-1 0,0 1 0,0 6 0,0 2 0,0 7 0,-5-1 0,4 6 0,-4-4 0,5 4 0,0-1 0,0-3 0,0 10 0,0-5 0,0 6 0,0 0 0,-4 0 0,3 4 0,-3-3 0,0 4 0,3-5 0,-4 5 0,5-4 0,0 4 0,-3 0 0,2 1 0,-3 0 0,0 3 0,3 2 0,-3-4 0,4 6 0,0-3 0,-3 6 0,2 5 0,-3-1 0,4 0 0,-3 4 0,-1 1 0,0 6 0,1 10 0,3 1 0,0 19 0,0-9 0,0 15 0,0-4 0,0 12 0,0-5 0,0 12 0,0-5 0,0 6 0,0-7 0,0 6 0,0-12 0,0 0 0,0-9 0,0-5 0,0 0 0,0 0 0,0-4 0,4 2 0,-3-2 0,7 4 0,-6-5 0,2 3 0,-4-2 0,0-1 0,0-1 0,0-5 0,3-4 0,-2 3 0,2-8 0,-3 8 0,0-7 0,0 7 0,0-7 0,0 7 0,0-8 0,0 4 0,0-4 0,0 0 0,0-1 0,0 1 0,0 0 0,0-1 0,0 1 0,0 0 0,0-1 0,0 1 0,0-1 0,0 1 0,4-1 0,-3 1 0,2 0 0,0-1 0,-2 1 0,3-1 0,-4-2 0,0-2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1:06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21 146 24575,'-4'-3'0,"0"10"0,4 34 0,0 4 0,0 31 0,0-2 0,0 21-1147,0 5 1147,0-43 0,0 1 0,0 7 0,0 0 0,0-4 0,0-2 0,0-6 0,0-2 281,0 33-281,0-20 0,0-6 0,0-10 0,0-14 0,0-15 866,0-3-866,0-25 0,0-15 0,0-27 0,-6-21 0,5-8 0,-5 13 0,6-15 0,0 23 0,0-19 0,0 14 0,0 8 0,0 3 0,0 11 0,0 0 0,0 3 0,0 3 0,0 2 0,0-6 0,0 11 0,0-5 0,0 0 0,0 5 0,0-5 0,0 6 0,0 0 0,0 5 0,0-4 0,0 9 0,0-4 0,0 5 0,0 4 0,0 1 0,0 4 0,0 0 0,0 0 0,0 0 0,0 0 0,0-3 0,0 2 0,4-3 0,0 8 0,4-3 0,3 2 0,2 1 0,4 0 0,0 4 0,5 0 0,-4 0 0,9 0 0,-4 0 0,5 0 0,-4 0 0,2 0 0,-8 4 0,4 0 0,-5 9 0,0 0 0,-4 4 0,4 17 0,-7-8 0,-1 15 0,-5-14 0,-4 1 0,0 0 0,0-5 0,0-1 0,0 0 0,-7-4 0,1 4 0,-10-5 0,6 0 0,-6-3 0,-2 2 0,0-6 0,-4 3 0,5-5 0,-1 1 0,1-1 0,0 1 0,0-1 0,4-3 0,1-1 0,4-4 0,1 0 0,-1 0 0,0 0 0,1 0 0,-1 3 0,0-2 0,1 3 0,-5-1 0,3-2 0,-3 3 0,5-4 0,-1 0 0,4 3 0,-2-2 0,1 2 0,1 1 0,1-3 0,3 2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1:0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1:1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2184 0 24575,'0'28'0,"0"12"0,0-9 0,0 21 0,0-16 0,0 5 0,0 5 0,0 3 0,0 15 0,0 7 0,0-7 0,0 5 0,4-19 0,-3 11 0,8-19 0,-3 5 0,-1-7 0,4 0 0,-8 1 0,4-6 0,-5-2 0,4-5 0,-3 0 0,3 0 0,-4-5 0,0-1 0,0-5 0,0 0 0,0 0 0,0-4 0,0 3 0,0-4 0,0 1 0,0-1 0,0 0 0,0-3 0,0 7 0,0-8 0,0 8 0,0-7 0,0 7 0,0-3 0,0 4 0,0 0 0,0-4 0,0 3 0,0-8 0,0 4 0,0-4 0,0 5 0,0 11 0,0 2 0,0 13 0,0-10 0,0 11 0,-5 1 0,4 8 0,-9 5 0,9 1 0,-8-7 0,8-1 0,-9 0 0,9-4 0,-8 3 0,7-11 0,-6-2 0,7-5 0,-8 0 0,8-5 0,-3-1 0,0-5 0,3 5 0,-3-4 0,1 4 0,-2-5 0,0 0 0,-3 0 0,3 0 0,1-4 0,-4-2 0,8-3 0,-8 4 0,7-3 0,-6 2 0,6-3 0,-6 0 0,6-1 0,-6 1 0,6 0 0,-10 4 0,6 1 0,-8 4 0,5 0 0,-6 5 0,4 1 0,-7 0 0,7 4 0,-7-4 0,2 5 0,1 0 0,-4 0 0,4 0 0,-5 0 0,0-1 0,4 1 0,-1-5 0,6-1 0,-3-5 0,1 0 0,3 0 0,-3-4 0,-1 10 0,0-8 0,0 10 0,-3-8 0,2 0 0,-3 0 0,0 0 0,0 0 0,4 0 0,-3 0 0,2-4 0,1 3 0,-3-3 0,7 0 0,-3-1 0,4-5 0,0 5 0,0-3 0,0 3 0,0-5 0,-4 1 0,3 4 0,-3-3 0,4 7 0,0-7 0,-1 7 0,1-7 0,0 2 0,0 1 0,0-3 0,3 3 0,-2-5 0,0 5 0,-2-4 0,1 3 0,1-7 0,4 0 0,-9 3 0,-7 9 0,-5 8 0,-6 2 0,4 7 0,-2-6 0,2 8 0,1-6 0,-5 1 0,10-2 0,-3-4 0,5 3 0,1-9 0,-1 4 0,5-9 0,-3 3 0,7-7 0,-7 7 0,7-8 0,-3 8 0,4-7 0,-4 7 0,3-7 0,-3 2 0,4-3 0,4 0 0,-3-1 0,6 4 0,-3 1 0,1 4 0,-2 1 0,-4 0 0,1 0 0,-1 0 0,0 0 0,1 0 0,-1 0 0,4 0 0,-2-5 0,3 4 0,-1-3 0,-2 0 0,6-1 0,-6-5 0,6 1 0,-2 2 0,-1 8 0,-6 3 0,-9 8 0,-2 5 0,-4 2 0,5-1 0,0 5 0,2-11 0,-1-1 0,4-1 0,3-9 0,3 9 0,-4-9 0,3 4 0,-2 0 0,3-4 0,0 4 0,-3-5 0,2 5 0,-3-4 0,4 9 0,0-9 0,0 8 0,0-3 0,0 0 0,0-1 0,0 0 0,1-8 0,3 7 0,-2-12 0,6 2 0,-3-3 0,1 0 0,2-7 0,-2 11 0,-2 5 0,-1 15 0,-8 8 0,-4 14 0,-3-4 0,-2 12 0,1-8 0,5-5 0,2-2 0,5-12 0,0-2 0,1-5 0,4-5 0,-4 4 0,8-4 0,-7 0 0,3 4 0,-4-4 0,4 5 0,-3-5 0,3-1 0,-3-5 0,-1-1 0,4-3 0,-2-1 0,6-5 0,-2 10 0,3 2 0,0 9 0,-5 5 0,4 2 0,-8 0 0,4-1 0,0-6 0,1-5 0,0-1 0,3-5 0,-3 0 0,4 0 0,0-1 0,0 6 0,0-4 0,0 9 0,0-9 0,0 9 0,0-9 0,0 9 0,-4-9 0,3 9 0,-3-9 0,4 4 0,0-5 0,-3-4 0,2 3 0,-2-4 0,3 1 0,0 3 0,0-3 0,0 4 0,-4 0 0,3-4 0,-3 3 0,0-3 0,3-1 0,-3 0 0,4-4 0,0-1 0,0 1 0,-3-4 0,2-7 0,-2 11 0,3 0 0,-4 12 0,-7 19 0,0-8 0,-4 16 0,4 0 0,-4-4 0,8 4 0,-7-7 0,13-4 0,-3 3 0,-1-4 0,4-1 0,-4 0 0,5-6 0,0 0 0,-4 0 0,3 0 0,-7 0 0,7-5 0,-8 4 0,8-9 0,-3 4 0,4 0 0,0-8 0,0 7 0,0-8 0,0-1 0,0 4 0,0-7 0,0 7 0,0-3 0,0 4 0,0-4 0,0 3 0,0-3 0,0 0 0,0-2 0,0 1 0,0-3 0,0 7 0,0-8 0,0 8 0,0-7 0,0 7 0,0-7 0,0 7 0,0-3 0,0 4 0,0 4 0,0-2 0,0 7 0,0-8 0,0 9 0,0-9 0,0 9 0,0-9 0,0 9 0,4-9 0,-3 4 0,3 8 0,-4-10 0,0 9 0,0-12 0,0 5 0,0-4 0,3 4 0,-2-9 0,3 3 0,-4-7 0,0 2 0,0-3 0,0 0 0,0-4 0,0-1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37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21 146 24575,'-4'-3'0,"0"10"0,4 34 0,0 4 0,0 31 0,0-2 0,0 21-1147,0 5 1147,0-43 0,0 1 0,0 7 0,0 0 0,0-4 0,0-2 0,0-6 0,0-2 281,0 33-281,0-20 0,0-6 0,0-10 0,0-14 0,0-15 866,0-3-866,0-25 0,0-15 0,0-27 0,-6-21 0,5-8 0,-5 13 0,6-15 0,0 23 0,0-19 0,0 14 0,0 8 0,0 3 0,0 11 0,0 0 0,0 3 0,0 3 0,0 2 0,0-6 0,0 11 0,0-5 0,0 0 0,0 5 0,0-5 0,0 6 0,0 0 0,0 5 0,0-4 0,0 9 0,0-4 0,0 5 0,0 4 0,0 1 0,0 4 0,0 0 0,0 0 0,0 0 0,0 0 0,0-3 0,0 2 0,4-3 0,0 8 0,4-3 0,3 2 0,2 1 0,4 0 0,0 4 0,5 0 0,-4 0 0,9 0 0,-4 0 0,5 0 0,-4 0 0,2 0 0,-8 4 0,4 0 0,-5 9 0,0 0 0,-4 4 0,4 17 0,-7-8 0,-1 15 0,-5-14 0,-4 1 0,0 0 0,0-5 0,0-1 0,0 0 0,-7-4 0,1 4 0,-10-5 0,6 0 0,-6-3 0,-2 2 0,0-6 0,-4 3 0,5-5 0,-1 1 0,1-1 0,0 1 0,0-1 0,4-3 0,1-1 0,4-4 0,1 0 0,-1 0 0,0 0 0,1 0 0,-1 3 0,0-2 0,1 3 0,-5-1 0,3-2 0,-3 3 0,5-4 0,-1 0 0,4 3 0,-2-2 0,1 2 0,1 1 0,1-3 0,3 2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37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05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0 24575,'-55'44'0,"-1"0"0,1 0 0,21-13 0,-22 14 0,-13 11 0,37-21 0,49-31 0,5 1 0,1 0 0,5 3 0,-5 1 0,4 5 0,-4 4 0,5 1 0,0-1 0,-5 0 0,4-4 0,-9 3 0,4-4 0,-9 0 0,-1-1 0,-5-4 0,1-1 0,0-2 0,-1 1 0,-2-5 0,-2 2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07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0 422 24575,'9'0'0,"22"-11"0,16-13 0,10-6 0,1-16 0,-8 12 0,-10 5 0,3 1-598,42-19 598,-34 19 0,1 2 0,30-8 0,3 5 0,-19 10 0,21 0 0,-14 7 0,6 6 0,-15 6 0,-2 0 0,-13 0 0,4 0 0,-10 0 0,-2 0 598,-7 0-598,-1 0 0,-3 4 0,3 1 0,-10 4 0,4 1 0,-4-2 0,0 5 0,4-3 0,-4 3 0,0 0 0,4-3 0,-9 3 0,4-5 0,-5 1 0,5 4 0,-4-3 0,4 3 0,-9-5 0,3 0 0,-7 0 0,3 0 0,-1 0 0,-2 0 0,7 0 0,-7 4 0,3-3 0,-1 6 0,-2-6 0,2 2 0,-3-3 0,-1-1 0,5-2 0,-3 1 0,3-1 0,-4-1 0,-1 3 0,1-3 0,0 0 0,-1 3 0,1-6 0,0 2 0,-1-3 0,-3 0 0,-1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34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296 605 24575,'-10'0'0,"3"0"0,-7 0 0,3 0 0,-4 0 0,0 0 0,-4 0 0,-1 0 0,-1 0 0,-2 0 0,-2 0 0,4 7 0,-3 1 0,5 7 0,6 9 0,-6-6 0,14 15 0,-5-12 0,9 4 0,-3-2 0,4-3 0,0-3 0,0 1 0,0-10 0,7 2 0,1-3 0,11-3 0,1 0 0,9-4 0,-3-4 0,3-4 0,-9-8 0,4-6 0,-6-2 0,-1-2 0,-2 2 0,-6 0 0,2 3 0,-3 2 0,-4 8 0,-1 1 0,0 3 0,-2 9 0,2 2 0,-3 14 0,0 2 0,0 5 0,4-1 0,4 0 0,4-4 0,3-1 0,0-4 0,4-4 0,-4 0 0,9-7 0,-9 0 0,4-4 0,0 0 0,-2-11 0,3-7 0,-2-19 0,-4-11 0,1-8 0,-6 6 0,-3-7 0,-2 7 0,-4-5 0,0-5 0,0 10 0,0-4 0,0 12 0,0 6 0,0 7 0,0 9 0,-3 4 0,-1 6 0,-3 6 0,0 1 0,1 3 0,-1 0 0,0 0 0,0 7 0,-1 31 0,3-1 0,1 27 0,4-17 0,0 1 0,0 0 0,0-6 0,0-1 0,4-10 0,4-2 0,4-9 0,7-1 0,-3-4 0,7-2 0,-7-2 0,3-4 0,-4 1 0,0-4 0,0-1 0,-1-3 0,1 0 0,-4 0 0,0 0 0,-1-7 0,-2-10 0,4-4 0,-4-14 0,1 5 0,-1-5 0,-3 4 0,-1 3 0,-4 7 0,0 2 0,0 4 0,0 4 0,0 7 0,0 12 0,0 13 0,0 10 0,0 4 0,0 1 0,4-1 0,0-5 0,5-1 0,-1-9 0,2-4 0,2-6 0,7-5 0,-3-2 0,7-3 0,-7 0 0,7-7 0,-6-11 0,3-9 0,-6-14 0,-1 5 0,-4-5 0,0 10 0,-1 2 0,-3 4 0,-2 5 0,-3 1 0,0 8 0,0 0 0,0 5 0,0 5 0,0 9 0,0 13 0,0 4 0,0 4 0,0-9 0,0 4 0,4-9 0,3 1 0,5-5 0,2-4 0,1 1 0,0-4 0,4-1 0,1-3 0,4 0 0,0-4 0,-3-7 0,3-7 0,-6-7 0,8-7 0,-7-4 0,0-2 0,-6-9 0,-4 11 0,0-5 0,0 5 0,-4 6 0,-1 5 0,-4 6 0,0 7 0,0 2 0,-6 6 0,-2 1 0,-6 3 0,-1 7 0,-2 16 0,-1 16 0,7 5 0,-7 8 0,16-10 0,-11 6 0,12-5 0,-3-3 0,4-9 0,0-6 0,0-6 0,0-8 0,0-1 0,7-6 0,1-1 0,11-3 0,-3 0 0,7-4 0,-2-8 0,4-7 0,3-12 0,-1-2 0,2-5 0,-2 5 0,1-4 0,-5 5 0,0-5 0,-6 2 0,1 0 0,-1 4 0,-4-3 0,2 9 0,-5-4 0,1 4 0,-3 5 0,-3 1 0,-2 8 0,-3 0 0,0 4 0,-3 4 0,-4 0 0,-4 9 0,-1 2 0,-2 11 0,4 6 0,-1 1 0,2 3 0,5-9 0,0-1 0,4-4 0,0-1 0,0-2 0,0 1 0,0-5 0,0 2 0,3-3 0,4 0 0,4 0 0,4 0 0,0-3 0,0 3 0,-1-3 0,1 0 0,0 3 0,0-3 0,0 3 0,-4 0 0,-1 0 0,-3 0 0,0 3 0,0 1 0,0 8 0,-2-3 0,-2 3 0,-3 0 0,0 1 0,0 0 0,0 3 0,0-3 0,-7 5 0,-6-5 0,-4 4 0,-6-7 0,6 2 0,-6-7 0,-4-1 0,6-7 0,-5-1 0,11-3 0,4-6 0,0-7 0,6-7 0,2 0 0,3-3 0,0 7 0,0-3 0,0 4 0,0 4 0,3 4 0,0 4 0,7 3 0,2 0 0,-1 0 0,-1 0 0,-3 6 0,0 2 0,0 4 0,0 1 0,0-1 0,-3 2 0,3 1 0,-6 0 0,2-7 0,-3-1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6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24575,'-26'71'0,"0"0"0,5-7 0,14-12 0,37-20 0,1-7 0,-3 14 0,-5-10 0,-7 0 0,4-8 0,-10-8 0,1-1 0,-6-4 0,-2-1 0,-3 1 0,0-4 0,0-1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6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24575,'7'0'0,"11"0"0,23 0 0,10 0 0,12 0 0,11 0 0,16 0 0,-30 0 0,2 0 0,35 0 0,-31 0 0,-3 0 0,5 0 0,26 0 0,-20 0 0,7 0 0,-9 4 0,-17 7 0,-7 10 0,-12-4 0,0 12 0,-13-14 0,-4 4 0,-3-3 0,-3-7 0,0 3 0,-2-4 0,-3 0 0,0-4 0,-1-1 0,-2-3 0,-2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7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24575,'31'0'0,"6"0"0,37 0 0,12 0 0,6 0 0,7 0 0,-29 0 0,12 0 0,-28 0 0,18-5 0,-22 4 0,-10-4 0,-24 5 0,-4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24575,'-4'6'0,"1"14"0,3 3 0,0 30 0,0-8 0,0 24 0,0-24 0,0 37 0,0-33 0,0 30 0,0-24 0,0 7 0,0-12 0,0 4 0,0-19 0,0-6 0,0-7 0,0-9 0,0-1 0,0-8 0,0-1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9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24575,'0'15'0,"0"20"0,0-1 0,0 20 0,0 1 0,0-7 0,0-1 0,0 0 0,0 2 0,0-1 0,0-6 0,0-13 0,0-12 0,0-5 0,3-8 0,10-8 0,2-17 0,8-4 0,2-10 0,1 0 0,5 3 0,1-11 0,-7 17 0,-1-7 0,-7 18 0,1-6 0,-5 16 0,-1-7 0,-5 12 0,1-4 0,4 4 0,-3 0 0,2 0 0,-3 3 0,0 11 0,1 0 0,0 13 0,0-4 0,0 0 0,0-1 0,-1-5 0,5 0 0,-4 0 0,7-4 0,-3-1 0,4-3 0,0-4 0,0-2 0,0-3 0,0 0 0,5 0 0,-7-12 0,7-4 0,-8-12 0,1 0 0,-2-5 0,-3 3 0,-1-4 0,1-6 0,-5 14 0,-1-5 0,-4 19 0,-3 8 0,-1 1 0,-8 3 0,-1 0 0,0 7 0,0 8 0,4 8 0,-1 5 0,1 0 0,4-5 0,0 3 0,5-8 0,0 4 0,0-5 0,0-4 0,0-1 0,4-4 0,4 0 0,5 0 0,9-4 0,-4 0 0,9-4 0,1 0 0,8 0 0,6-14 0,7-11 0,-2-22 0,13-9 0,-23 5 0,15-8 0,-24 10 0,12-3 0,-18 5 0,-2 5 0,-10 11 0,-5 4 0,-1 14 0,-7 4 0,-6 6 0,-8 3 0,-7 0 0,0 12 0,1 4 0,4 17 0,4-3 0,5 4 0,6-6 0,4-5 0,0 3 0,0-7 0,0 2 0,7-4 0,8-3 0,8 3 0,5-3 0,0 1 0,-5 2 0,4-3 0,-9 3 0,0 1 0,-6-1 0,-3 0 0,-4 0 0,-2 0 0,-3 0 0,0 0 0,-7 0 0,-3 0 0,-12-3 0,-6-1 0,-2-4 0,-9-3 0,10-2 0,-5-4 0,11 0 0,1 0 0,5 0 0,4 0 0,5-4 0,4 0 0,17-8 0,8 2 0,14-9 0,5 8 0,1-8 0,6 7 0,-4-8 0,10 3 0,-11 1 0,0-3 0,-3 3 0,-10-3 0,0 1 0,-7 3 0,-5-1 0,-4 3 0,-1-4 0,-3 0 0,-4-1 0,-2 6 0,-3-5 0,0 9 0,-3-4 0,-6 7 0,1 2 0,-8 3 0,3 0 0,0 0 0,1 0 0,4 0 0,0 0 0,4 7 0,1 3 0,3 3 0,0 8 0,0-7 0,0 13 0,0-4 0,4 5 0,1 0 0,5 0 0,-1-1 0,4 1 0,-3-4 0,3-3 0,0-7 0,-4-2 0,3-4 0,-5-1 0,5-2 0,-3-2 0,3-3 0,-5 0 0,1 0 0,0 0 0,-4 0 0,-1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2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24575,'0'2'0,"0"14"0,0 19 0,0 14 0,0-7 0,0 25 0,0-20 0,0 22 0,0-14 0,0 6 0,0-4 0,0 5 0,0-20 0,0 4 0,0-26 0,0 7 0,0-19 0,0 4 0,4-14 0,1-9 0,7-11 0,4-19 0,10 3 0,-4-9 0,9 9 0,-11 4 0,3 10 0,-5 2 0,-5 9 0,3 1 0,-8 7 0,4 2 0,-4 3 0,0 0 0,-1 0 0,1 0 0,0 7 0,-4 2 0,4 8 0,-7 5 0,6-4 0,-2 4 0,3-5 0,0-4 0,1-1 0,2-4 0,2-4 0,9 0 0,-4-4 0,4 0 0,-5 0 0,0 0 0,-4 0 0,3-7 0,-7 1 0,3-10 0,-4 3 0,0 0 0,0 1 0,-4 11 0,-1 6 0,-3 8 0,0 4 0,0 0 0,0 4 0,0-2 0,4 2 0,0-8 0,9-1 0,-1-4 0,6 1 0,3 0 0,-2-4 0,2-1 0,-3-4 0,-1 0 0,0 0 0,-4-8 0,3-1 0,-7-4 0,3-4 0,-4 9 0,-3-9 0,-2 4 0,-3-4 0,0 4 0,0 1 0,0 0 0,-3 4 0,-6-8 0,-4 6 0,-9-2 0,4 3 0,-4 0 0,2 1 0,6 0 0,-1 4 0,7 0 0,0 4 0,0 0 0,0 0 0,1 0 0,-1 0 0,0 0 0,10 0 0,9 0 0,11 0 0,6 0 0,5 0 0,2 0 0,6 0 0,0-9 0,-1 2 0,1-7 0,-6 0 0,4-2 0,-4-4 0,1-5 0,5-2 0,-8-10 0,0-7 0,-7 0 0,-9-3 0,2 6 0,-8 6 0,-1 1 0,-6 1 0,-4 8 0,0-7 0,0 17 0,0-6 0,-7 12 0,-3-3 0,-7 7 0,0 1 0,0 4 0,4 0 0,1 0 0,4 0 0,0 0 0,1 0 0,-1 4 0,-1 14 0,0 3 0,4 31 0,-5-7 0,9 11 0,-4 4 0,5-9 0,0 18 0,0-19 0,0 4 0,0-1 0,0-15 0,4 4 0,5-24 0,9-2 0,0-6 0,4 3 0,0-4 0,1-4 0,5-1 0,0-4 0,-5 0 0,9 0 0,-12 0 0,12 0 0,-8-4 0,3-1 0,-3-13 0,-2 3 0,-8-7 0,-2 5 0,-3 0 0,-1 0 0,-3 0 0,-1-1 0,-4 5 0,0 2 0,-4 6 0,0 2 0,-8 3 0,3 0 0,-7 0 0,8 0 0,-4 0 0,4 4 0,0 0 0,4 8 0,-4 0 0,7 6 0,-2-1 0,3 0 0,0-5 0,0 4 0,0-7 0,0 3 0,3-8 0,5 0 0,5-4 0,9 0 0,-4 0 0,9 0 0,-9 0 0,4-4 0,0-5 0,-4-5 0,9-5 0,-8-3 0,3 3 0,-8-8 0,3 4 0,-6-5 0,2 5 0,-4-4 0,-4 8 0,-1-2 0,-4 3 0,0 2 0,0 3 0,-7 5 0,-2 5 0,-7 3 0,3 0 0,-3 8 0,7-3 0,-3 11 0,8-3 0,0 4 0,4 0 0,0 0 0,0-5 0,0 4 0,0-3 0,7 4 0,3 0 0,12-3 0,1 3 0,0-7 0,4 3 0,-9 0 0,4-3 0,-5 2 0,-4-4 0,-1 0 0,-5 0 0,1 4 0,-3-4 0,-1 4 0,-4 0 0,0 1 0,-8 4 0,-2 0 0,-11-4 0,2 3 0,-7-5 0,7 1 0,-3-3 0,5-1 0,4-3 0,1-1 0,4-4 0,4-7 0,0 6 0,4-6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5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179 415 24575,'-11'0'0,"-2"0"0,1 0 0,-4 0 0,3 0 0,-4 0 0,-5 0 0,8 0 0,-7 7 0,12 3 0,-4 12 0,8 1 0,-3 0 0,7 3 0,-3-7 0,4 2 0,0 1 0,0-8 0,13 4 0,-3-14 0,17 0 0,-4-4 0,5 0 0,-5 0 0,-1-8 0,-5-1 0,1-19 0,2-8 0,-4-13 0,0-13 0,-4-1 0,-1-1 0,-5 2 0,4 7 0,-9 0 0,4 12 0,-5 2 0,0 18 0,0 6 0,0 5 0,-3 20 0,2 17 0,-2 7 0,3 20 0,0-2 0,0 6 0,0 0 0,0-3 0,0-10 0,0-2 0,0-12 0,3-7 0,6-9 0,0-1 0,12-3 0,-11-2 0,15-2 0,-11-1 0,8-4 0,-5 0 0,0-8 0,0-1 0,-3-9 0,-2 1 0,-4 0 0,1 0 0,-1 4 0,-3 1 0,-2 4 0,-6 10 0,-2 4 0,1 14 0,0-1 0,4 2 0,0 1 0,0-8 0,0 7 0,4-12 0,9 3 0,6-3 0,9-4 0,0-1 0,0-4 0,0 0 0,0 0 0,0 0 0,-5-4 0,-1 0 0,-9-9 0,0 0 0,-5-9 0,-3 3 0,-1-7 0,-4 7 0,0-3 0,0 5 0,0 0 0,-3 0 0,-11-1 0,0 4 0,-16-6 0,6 9 0,-2-2 0,-1 5 0,4 7 0,0-3 0,1 4 0,5 0 0,0 0 0,4 0 0,1 0 0,4 0 0,7 0 0,11 0 0,9 0 0,14 0 0,2 0 0,0 0 0,4-9 0,-5 2 0,1-7 0,-1 4 0,-6 5 0,-5 1 0,-1 4 0,-5 0 0,-5 0 0,0 0 0,-4 0 0,0 3 0,-4 5 0,-1 10 0,-3 5 0,0 0 0,0-1 0,0-5 0,0 0 0,0 0 0,0-4 0,0-1 0,0-4 0,0 0 0,3-4 0,1-1 0,4-3 0,0-3 0,3-6 0,3-9 0,3 0 0,1-4 0,-1 5 0,0 0 0,0 0 0,-4-1 0,-1 9 0,-4-2 0,0 6 0,0 1 0,-1 1 0,1 3 0,0 0 0,-1 0 0,1 0 0,-4 3 0,4 10 0,-3 6 0,0 9 0,3 0 0,-7-4 0,4-3 0,-5-8 0,3-1 0,-2-4 0,2-4 0,-3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24575,'0'39'0,"0"-7"0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6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24575,'0'26'0,"0"8"0,0 36 0,0 1 0,0-14 0,0 10 0,0-9 0,0 5 0,0-1 0,0-14 0,0-11 0,0-5 0,0-18 0,0 7 0,0-12 0,0 2 0,3-6 0,1-2 0,8-3 0,0 0 0,5 0 0,4 0 0,-2 0 0,3 0 0,-5-4 0,0 3 0,-4-10 0,-5 9 0,-4-6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7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60 24575,'-11'0'0,"-12"0"0,-2 0 0,-9 0 0,0 0 0,-1 0 0,5 0 0,-2 0 0,13 0 0,-3 0 0,13-6 0,6-8 0,4-3 0,3 2 0,-4 8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3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0 309 24575,'0'-16'0,"0"-8"0,9-15 0,1 5 0,13-17 0,-5 19 0,1-9 0,-7 15 0,-4 2 0,-1 16 0,0-2 0,0 9 0,2-2 0,-2 3 0,7 11 0,-5 8 0,7 11 0,-2 11 0,9 1 0,-3 6 0,3-6 0,-4 4 0,3-8 0,-3-1 0,3-7 0,-2-9 0,-3 2 0,-2-10 0,0 2 0,-7-8 0,2 0 0,-3-1 0,-1-2 0,-2-1 0,-1-3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2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0 590 24575,'4'-2'0,"4"0"0,1-6 0,2 4 0,1 4 0,-3 0 0,3 0 0,-5 0 0,1 0 0,4 0 0,-4 0 0,4 7 0,-8 7 0,4 14 0,-7 2 0,4 9 0,-5-4 0,0-5 0,0 2 0,0-14 0,0 4 0,0-10 0,0 0 0,0-4 0,0-11 0,0-2 0,0-22 0,0 3 0,9-15 0,-3 4 0,13 0 0,-4 1 0,3 6 0,0 5 0,-4 1 0,2 8 0,-3 2 0,0 4 0,3 3 0,-7 2 0,3 3 0,-5 0 0,1 0 0,0 0 0,0 7 0,-4 13 0,0 10 0,0 11 0,-2-1 0,2 1 0,0-6 0,-3-2 0,3-10 0,0-1 0,-3-10 0,3 0 0,-4-4 0,3-4 0,1-4 0,4-13 0,0-6 0,1-4 0,1-4 0,-2 9 0,1-4 0,-1 5 0,-3 0 0,2 4 0,-2 1 0,2 4 0,-3 1 0,3-1 0,-6 0 0,6 4 0,-3 0 0,4 1 0,-1 2 0,0-2 0,0 3 0,1 0 0,0 0 0,-1 3 0,1 2 0,0 2 0,0 5 0,3-3 0,-1 7 0,6-7 0,-3 8 0,4-8 0,0 3 0,0-3 0,5 0 0,-4-4 0,9-1 0,-4-4 0,5 0 0,0 0 0,0-4 0,-4-10 0,3-2 0,-7-11 0,2 8 0,-4-8 0,-4 4 0,-1 0 0,-4-4 0,-4 8 0,-1-3 0,-4 9 0,0-3 0,0 7 0,0-3 0,-7 4 0,-3 4 0,-7 0 0,-5 4 0,4 0 0,-4 0 0,5 0 0,-5 8 0,3 7 0,-5 14 0,9 1 0,1 9 0,4-10 0,0 5 0,5-11 0,1-1 0,4-9 0,0-1 0,0-4 0,6-4 0,4-1 0,6-3 0,1-3 0,-1-6 0,2-4 0,-1-1 0,0-2 0,-5 7 0,1-7 0,-1 6 0,-3-2 0,3 4 0,-5 1 0,1-1 0,-4 0 0,-1 13 0,-3 6 0,13 10 0,-2 6 0,11-8 0,-4-1 0,-1-6 0,0-4 0,0 1 0,-4-5 0,3 0 0,-3-4 0,-1 0 0,0-3 0,0-6 0,-2-9 0,7-11 0,-6-6 0,4-19 0,-4-3 0,0 0 0,2-37 0,-7 43 0,6-42 0,-11 43 0,4-5 0,-5 7 0,0 14 0,0 5 0,0 12 0,0 5 0,0 17 0,-4 12 0,-2 21 0,0 17 0,1-5 0,5 18 0,0-18 0,0 12 0,0-7 0,0-6 0,0-7 0,0-9 0,0-10 0,4-1 0,0-9 0,4-1 0,4-4 0,1 0 0,4-3 0,0-2 0,0-3 0,0 0 0,0 0 0,1-12 0,0-4 0,-3-17 0,-1-3 0,-4-11 0,1-2 0,0-6 0,-5 0 0,-1 0 0,-5 0 0,0 0 0,0 12 0,0 3 0,0 12 0,0 9 0,0 2 0,0 9 0,0 0 0,-4 14 0,0 5 0,-5 20 0,-1 4 0,4 12 0,2-5 0,4 5 0,0 0 0,0-4 0,0-2 0,0-2 0,0-9 0,0 3 0,4-5 0,4-4 0,2-2 0,6-6 0,-3 2 0,0-6 0,3 1 0,-3-5 0,4 0 0,0-3 0,0-1 0,5-4 0,-4 0 0,4 0 0,-5 0 0,0-8 0,0 2 0,-3-15 0,-2 7 0,-2-13 0,-2 8 0,-3-8 0,-1 9 0,-4-9 0,0 9 0,0-4 0,0 9 0,0-3 0,-3 7 0,-6 0 0,0 2 0,-7 6 0,7-2 0,-7 3 0,7 0 0,-3 0 0,1 0 0,2 3 0,-4 6 0,9 4 0,-4 11 0,7-5 0,-2 6 0,3-8 0,0-5 0,3 0 0,5-4 0,10 1 0,5 0 0,0 0 0,4-4 0,-4-1 0,0-4 0,-1 0 0,0 0 0,-4 0 0,4 0 0,-5-4 0,0-1 0,0-4 0,-4 1 0,-1 0 0,-4-4 0,0 7 0,0-6 0,-1 7 0,1-1 0,-1 2 0,0 6 0,-3 6 0,0-1 0,-1 8 0,-2-7 0,3 7 0,-4-7 0,0 2 0,4-3 0,-4 0 0,4 0 0,-4-1 0,0 1 0,0-7 0,0-6 0,0-12 0,0-7 0,0-3 0,0-2 0,0 1 0,0 0 0,0 0 0,0 5 0,0 1 0,4 0 0,5 7 0,9-7 0,5 12 0,5-7 0,0 6 0,0 2 0,0 0 0,0 8 0,0-3 0,-5 4 0,-1 0 0,-5 0 0,-4 0 0,-1 0 0,-5 4 0,1 0 0,-4 3 0,0 1 0,-4-4 0,0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1 298 24575,'14'-18'0,"13"-3"0,19-17 0,25 1 0,4-5-545,-27 24 1,1 3 544,27-10 0,9 7 266,-22 1-266,1 4 0,-9-3 0,-18 10 0,-5-3 0,-18 8 823,3-3-823,-9 4 0,-1 0 0,1 0 0,-4 0 0,0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6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24575,'17'0'0,"3"0"0,30 0 0,6 0 0,15 0 0,19 0 0,-8 0 0,13 0 0,-36 0 0,16 0 0,-17 0 0,-6 0 0,0 0 0,-22 0 0,-1 0 0,-12 0 0,-5 0 0,-8 0 0,0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7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24575,'20'0'0,"2"0"0,11 0 0,9 0 0,-1 0 0,13 0 0,18 0 0,-11 0 0,11 0 0,-12 0 0,-10 0 0,12 0 0,-13 0 0,-2 0 0,-12 0 0,-6 0 0,-12 0 0,-5 0 0,-4 0 0,-1 0 0,-2 0 0,-2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24575,'-4'3'0,"5"5"0,12 5 0,7 11 0,9 0 0,2 7 0,-1-1 0,0-4 0,-1 2 0,0-8 0,-5 8 0,9-12 0,-13 5 0,8-7 0,-11-5 0,-4 6 0,3-13 0,-3 9 0,0-10 0,-2 7 0,-7-4 0,0 3 0,-8 0 0,4 1 0,-7-4 0,6 3 0,-6-6 0,6 5 0,-6-1 0,-1 3 0,-1-1 0,-12 6 0,1 6 0,-11 13 0,-8 13 0,-2 7 0,7-6 0,-11 9 0,17-16 0,-11 6 0,12-4 0,4-15 0,4 1 0,6-14 0,1-1 0,8-4 0,0-1 0,4-3 0,0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8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24575,'95'0'0,"0"0"0,0 0 0,0 0 0,0 0 0,0 0 0,0 0 0,0 0 0,0 0 0,15 0 0,10 0 0,0 0 0,-7 0 0,-14 0 0,-24 0 0,-30 0 0,-29 0 0,-11 0 0,-1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9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24575,'0'17'0,"0"5"0,0 10 0,0 21 0,0-5 0,0 11 0,0 6 0,0-8 0,0 3 0,0-21 0,0-10 0,0-9 0,15-27 0,5-12 0,9-29 0,6-1 0,-12 10 0,5-6 0,-8 18 0,-4-4 0,2 9 0,-9 10 0,0-4 0,-5 19 0,-4 2 0,-9 14 0,-7 20 0,-1-10 0,-3 15 0,11-24 0,-1 8 0,5-13 0,1 2 0,4-9 0,12-3 0,4-1 0,13-4 0,15 0 0,-3 0 0,-9 0 0,-12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9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24575,'0'-13'0,"0"0"0,0 5 0,8 3 0,14-4 0,0 8 0,20-4 0,-9 5 0,6 0 0,-2 0 0,0 0 0,-4 0 0,-1 0 0,-8 0 0,-10 0 0,-1 0 0,-5 0 0,-3 0 0,-2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0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24575,'0'4'0,"0"9"0,0 2 0,0 14 0,0-8 0,0 10 0,0 0 0,0-6 0,0-1 0,0-10 0,0 0 0,0-6 0,0-3 0,0-2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1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24575,'6'0'0,"7"0"0,28 0 0,6 0 0,22 0 0,10 0-828,11 0 828,8 0 0,-45 0 0,1 0 0,-4 0 0,1 0 0,3 0 0,-1 0 0,22 0 204,8 0-204,-27 5 0,13-3 0,-22 12 0,-3-11 0,-13 10 624,-5-12-624,-11 8 0,-2-8 0,-9 2 0,5-3 0,-1 0 0,0 0 0,-4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4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24575,'0'-9'0,"0"10"0,0 11 0,0 24 0,0 8 0,0 23 0,0 5 0,0-19 0,0 6-927,0 25 1,0 3 926,0-15 0,0 2-1067,0-3 0,0 5 1,0 1 1066,0-1 0,0 0 0,0-1 0,3 22 0,0 2 0,0-11 0,0 4 0,0-5 0,0 6 0,1-3-664,1-20 1,0 2 0,-1 0 663,-3-2 0,-1 0 0,1 0 0,2 30 0,1-1 0,-1-5 0,0 0 0,-2-1 0,0 0 0,2-5 0,0-1-672,1-4 0,-2 0 672,-1 3 0,0 1 0,2-9 0,0-1 0,-2 0 0,-2 0 0,1-2 0,0-1 0,0-2 0,0-1 166,0 1 1,0-1-167,0-4 0,0-2 0,0 1 0,0-2 1082,0-11 0,0 0-1082,0 6 0,0 0 0,0 37 0,0-16 0,0 9 2160,0-31-2160,5 18 0,-4-15 1861,8 0-1861,-8 1 1303,8-7-1303,-8-2 566,7-6-566,-7 1 0,7-6 0,-7-6 0,7-7 0,-8-5 0,4-3 0,-4-6 0,0-5 0,0-3 0,0-3 0,0-1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2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24575,'5'3'0,"-2"8"0,-3 27 0,0-4 0,0 16 0,0-4 0,0 0 0,0 6 0,0-13 0,0 4 0,5-11 0,0-1 0,5-11 0,-5-7 0,2-4 0,-2-5 0,3 0 0,6-4 0,0 0 0,0-8 0,6-14 0,-4-6 0,6-15 0,-1 10 0,-5-4 0,3 11 0,-8 2 0,3 5 0,-5 5 0,-4 0 0,2 6 0,-6 10 0,-2 10 0,-5 7 0,-3 5 0,-1 0 0,0-4 0,4 5 0,2-7 0,4-3 0,0 2 0,0-7 0,0 3 0,0-4 0,4-5 0,5 0 0,11-4 0,0 0 0,9 0 0,-9 0 0,10 0 0,-18 0 0,1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24575,'7'-5'0,"8"1"0,10 4 0,12 0 0,-5 0 0,12 0 0,-12 0 0,11 0 0,-15 0 0,2 0 0,-11 0 0,0 0 0,-5 0 0,-1 0 0,-5 0 0,-4 0 0,0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3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24575,'0'70'0,"0"-11"0,0 0 0,0-23 0,0 22 0,0-12 0,0-6 0,0 18 0,0-18 0,0 1 0,0-11 0,0-6 0,0-4 0,0-5 0,0-7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48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24575,'71'-41'0,"0"-1"0,-5 3 0,-12 12 0,-31 27 0,3 0 0,-2 0 0,-9 25 0,2 5 0,-10 33 0,4-7 0,-5 7 0,-1-1 0,-5 2 0,0 0 0,0-2 0,0-13 0,0-8 0,0-12 0,0-7 0,0-9 0,0-2 0,0-3 0,0-13 0,0-19 0,0-10 0,6-27 0,-1 23 0,6-21 0,4 22 0,6-17 0,1 12 0,4-6 0,0 7 0,0 4 0,0 2 0,3 5 0,-10 6 0,5 1 0,-7 6 0,4 3 0,-6-2 0,6 6 0,-12 1 0,3 2 0,-4 6 0,-1-3 0,1 4 0,0 0 0,-1 0 0,-3 8 0,0 6 0,-4 10 0,4 9 0,-3-3 0,8 9 0,-8 2 0,8 2 0,-7 4 0,7 0 0,-8-5 0,9 12 0,-4-12 0,5 12 0,-2-18 0,6 10 0,-4-21 0,6 2 0,-7-10 0,6-4 0,-3 0 0,0-9 0,3 0 0,-8-4 0,8 0 0,-3 0 0,0 0 0,8 0 0,-7-7 0,8-3 0,1-13 0,-4 0 0,5-7 0,-13 15 0,-3 2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48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24575,'12'0'0,"5"0"0,12 0 0,0 0 0,11 0 0,-11 0 0,10 0 0,-9 0 0,-1 0 0,-7 0 0,-5 0 0,-4 0 0,3 0 0,-11 0 0,2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49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24575,'15'0'0,"8"0"0,-4 0 0,4 0 0,4 0 0,-9 0 0,4 0 0,-5 0 0,-4 0 0,-1 0 0,-8 0 0,0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31 355 24575,'4'3'0,"-1"6"0,-3 20 0,0 9 0,0 24 0,0 2 0,0 7 0,0 8 0,0-25 0,0 20 0,0-22 0,0 12 0,0-8 0,0-20 0,0-3 0,0-19 0,0 2 0,0-8 0,0-7 0,0-11 0,-4-21 0,2-19 0,-9-31 0,4-11-564,-1 1 564,2-5 0,6 15 0,0-8 0,0 8 0,0 9 0,0 10 0,0 13 0,0 7 0,4 8 0,2 6 564,3 5-564,-1 1 0,1 5 0,-1 4 0,0 1 0,4 4 0,1 0 0,4-1 0,5 4 0,-4-2 0,9 6 0,-4-3 0,5 4 0,-5 0 0,4 0 0,-9 8 0,9 7 0,-12 8 0,8 6 0,-12 5 0,3-5 0,-9 10 0,-1-4 0,-4 5 0,0 1 0,0 0 0,-4-1 0,-6-5 0,-1-1 0,-6-6 0,2 0 0,1-5 0,-3-1 0,3-9 0,-3 0 0,4-5 0,-3 0 0,7 0 0,-3 0 0,1-4 0,2 0 0,-3-4 0,8 0 0,0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0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24575,'24'0'0,"1"0"0,3 0 0,6 0 0,-5 0 0,5 0 0,-6 0 0,-5 0 0,-9 0 0,-6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24575,'26'0'0,"-3"0"0,16 0 0,-4 0 0,6 0 0,-11 0 0,-2 0 0,-11 0 0,-8 0 0,-1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2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0 138 24575,'0'-11'0,"4"-2"0,5 4 0,4-3 0,0 11 0,3-3 0,-8 4 0,8 0 0,-3 0 0,0 0 0,3 0 0,-7 0 0,7 0 0,-11 4 0,13 28 0,-15-3 0,7 25 0,-10-13 0,0 13 0,0-3 0,0 11 0,0-7 0,0-6 0,0-8 0,-4-1 0,3-16 0,-7-1 0,7-11 0,-3-4 0,-3 0 0,5-14 0,-6-5 0,8-20 0,0-4 0,0-28 0,4 23 0,14-42 0,4 46 0,13-32 0,-3 24 0,1-11 0,0 4 0,-5 4 0,1 14 0,-9 1 0,-2 17 0,-1-2 0,-8 12 0,3 1 0,-5 4 0,1 0 0,0 4 0,1 21 0,-4 3 0,-1 25 0,-4-4 0,0 5 0,0 1 0,0-7 0,0-1 0,0-6 0,0-11 0,0 2 0,0-13 0,0 2 0,0-8 0,0-1 0,0-4 0,4-4 0,-3 0 0,2-4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5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24575,'5'4'0,"5"-2"0,23-2 0,3 0 0,32 0 0,5 0 0,-25 0 0,4 0-1622,23 0 1,4 0 1621,0 0 0,3 0 0,-10 0 0,3 0 0,1 0 0,-3 0 0,1 0 0,0 0-768,1 0 0,0 0 0,2 0 768,8 0 0,2 0 0,-2 0 0,-3 0 0,-2 0 0,2 0 0,4 0 0,2 0 0,-4 0 0,15 0 0,-1 0 0,-26 0 0,2 0 0,-3 0 0,15 0 0,-1 0-641,-17 2 1,2 1 0,0-1 640,30 2 0,-1 1 0,-4 2 0,-1 1 0,-1-1 0,0 0 0,-9-2 0,-4-1-279,-18 1 1,-2 1 278,3-6 0,-2 1 0,28 3 1605,1-4-1605,-6 0 2884,-23 0-2884,-16 0 2502,-9 0-2502,-17 0 870,-7 0-870,-2 0 164,-3-3-164,-4-8 0,0-11 0,8 7 0,13 0 0,19 15 0,12 0 0,20 0 0,-4 4 0,29-2-983,-6 8 983,-39-7 0,2 0 0,-3 1 0,2-1 0,9 0 0,0 0-716,2 0 1,1 0 715,8-2 0,1-1 0,4 4 0,1-1 0,-4-3 0,-1 0 0,2 2 0,-4 1 0,-19 0 0,-2 0-272,4 3 1,-3 1 271,26 4 0,-17-5 0,-2 1 0,13 3 0,-22-4 0,-1 0 0,6 4 0,12 1 0,-7-1 883,-9 0-883,-7-5 1459,-4-1-1459,-7 0 615,-7-3-615,-9 2 0,-1-3 0,-8 0 0,-1-3 0,-2-19 0,1 14 0,18-13 0,5 21 0,29 0 0,10 0 0,16 0 0,-38 0 0,2 0-318,0 0 1,1 0 317,3 0 0,0 0 0,1 0 0,-1 0 0,1 0 0,0 0 0,-4 0 0,-2 0-154,31 0 154,8 0 0,-24 0 0,-16 2 0,2 1 0,29 3 0,13 6 0,-17-1 0,0-5 0,0 4 0,-18-9 0,30 9 0,-44-5 0,36 6 0,-30-1 0,3-1 629,1 1-629,-12-1 160,-2 0-160,-4 0 0,4 0 0,-3 0 0,4 0 0,0 0 0,-5-4 0,11 0 0,-5-5 0,0 0 0,-1 0 0,-6 0 0,2 0 0,-14 0 0,1 0 0,-16 0 0,-1-16 0,-4 12 0,-3-11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3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24575,'0'24'0,"0"7"0,0 10 0,0-4 0,0 8 0,0-3 0,0 0 0,0 5 0,0-12 0,0-1 0,0-15 0,0-3 0,4-8 0,0 0 0,4-4 0,3-1 0,2-3 0,4 0 0,-4 0 0,8 0 0,-11 0 0,10 0 0,-7 0 0,-3 0 0,-3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3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49 24575,'-9'1'0,"2"1"0,7 13 0,0-3 0,0 6 0,0-6 0,0 0 0,0-4 0,3-4 0,1 0 0,7-4 0,1 0 0,-4-8 0,-1-6 0,-7-1 0,0-6 0,0 8 0,0-4 0,0 4 0,0 1 0,-7 1 0,2 6 0,-6-2 0,-1 7 0,3 0 0,-3 0 0,5 3 0,-1 2 0,3 2 0,-2 5 0,6-3 0,-3 3 0,4-5 0,0 1 0,0 0 0,0-1 0,0-2 0,0-2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1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701 1 24575,'-11'0'0,"-8"0"0,0 0 0,-10 0 0,-4 0 0,-3 0 0,-26 0 0,22 0 0,-28 0 0,32 0 0,-25 0 0,10 0 0,-11 0 0,19 0 0,-3 0 0,22 0 0,-4 0 0,12 0 0,7 3 0,2 5 0,7 4 0,0 6 0,0-1 0,0 4 0,0 3 0,0 9 0,0 2 0,0 6 0,0 0 0,0-1 0,0 8 0,0 0 0,0 7 0,0 0 0,0 7 0,0-5 0,0 6 0,0-8 0,0-7 0,0-7 0,0-7 0,0-6 0,0-5 0,0-5 0,0-6 0,0-5 0,0 1 0,0 0 0,3-1 0,1 0 0,3-3 0,1 3 0,0-6 0,-1 2 0,5-3 0,6 0 0,0 0 0,14 0 0,-7 0 0,14 0 0,-4 0 0,5 0 0,7 0 0,-5 0 0,0 0 0,-3 0 0,-10 0 0,5 4 0,-11-3 0,-1 3 0,-5 0 0,-4-3 0,-1 3 0,-8-4 0,-1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24575,'7'0'0,"16"0"0,2 0 0,26 0 0,-13 0 0,5 0 0,9 0 0,-9 0 0,6 0 0,-2 0 0,-25 0 0,-3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2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8 869 24575,'0'6'0,"0"-7"0,0-17 0,0-24 0,0-10 0,0-18 0,0-1 0,0-17 0,0 5 0,0 6 0,0 2 0,0 17 0,0 0 0,0 4 0,0 19 0,0 1 0,-4 15 0,4 2 0,-4 6 0,7 6 0,6-2 0,3 7 0,5 0 0,0 0 0,5 0 0,-4 0 0,9 0 0,-4 4 0,0 1 0,-1 4 0,-9-1 0,3 1 0,-7-5 0,3 3 0,-4-6 0,-4 3 0,-1-4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3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24575,'25'0'0,"5"0"0,5 0 0,6 0 0,0 0 0,0 0 0,-7 0 0,0 0 0,-11 0 0,-5 0 0,-7 0 0,-6 0 0,-2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4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6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1 489 24575,'12'-21'0,"7"-2"0,7-12 0,4 8 0,1-9 0,-3 20 0,-3 2 0,-3 10 0,-1 4 0,-6 0 0,1 0 0,-7 18 0,1 18 0,0 8 0,2 23 0,-6 7 0,-1 1 0,-5 6 0,0-12 0,0-5 0,0 0 0,0-8 0,0-9 0,0-12 0,0-7 0,0-10 0,0-6 0,0-4 0,0-32 0,0 2 0,5-35 0,5 15 0,2-12 0,13 5 0,-7-6 0,8 6 0,0 7 0,-9 8 0,5 9 0,-9 3 0,0 9 0,3 1 0,-7 4 0,3 3 0,-4 2 0,3 3 0,-2 0 0,3 0 0,-4 0 0,-1 0 0,1 7 0,1 8 0,0 8 0,-4 23 0,-1-13 0,-4 26 0,0-22 0,0 16 0,0-10 0,0-2 0,0-12 0,0-7 0,0-9 0,0-2 0,0-3 0,3-4 0,2 0 0,3-22 0,1 1 0,13-44 0,-5 26 0,12-32 0,-9 23 0,7-11 0,-4 6 0,3 2 0,-7 12 0,-3 1 0,0 15 0,-6-2 0,2 11 0,-4 2 0,0 4 0,-1 4 0,-2 11 0,-2 5 0,-3 16 0,0-3 0,0 10 0,0-9 0,0 9 0,0-14 0,0 7 0,4-14 0,0 4 0,5-9 0,-1-1 0,-1-4 0,1-1 0,0-2 0,-1-2 0,5-3 0,6-4 0,0-5 0,5-9 0,-4-11 0,-1-1 0,2-4 0,-6 6 0,0 0 0,-5 5 0,0 1 0,-1 5 0,-3 4 0,-1 1 0,-4 17 0,0 7 0,0 13 0,0 8 0,0 2 0,0 1 0,0 3 0,4-10 0,1 5 0,8-11 0,5 0 0,0-10 0,4 0 0,-5-4 0,0-1 0,0-3 0,-4-1 0,8-4 0,-7 0 0,9-13 0,0-4 0,-3-11 0,9-2 0,-9 1 0,11-7 0,-6 5 0,1 0 0,3 2 0,-11 10 0,10 0 0,-10 6 0,4 4 0,-9 5 0,3 0 0,-7 4 0,6 0 0,-6 0 0,3 0 0,-4 0 0,-1 0 0,-3-3 0,-1-6 0,-3 1 0,-3-4 0,-6 3 0,-4 5 0,-4-4 0,4 7 0,-3-2 0,3 3 0,-9 0 0,4 7 0,-6 13 0,10 10 0,-1 11 0,5 0 0,4 6 0,1-5 0,5 5 0,0-12 0,0 5 0,0-16 0,5 9 0,3-15 0,6 0 0,3-6 0,0-3 0,5-4 0,-4-2 0,3-3 0,-3 0 0,-1 0 0,-4-12 0,10-16 0,-10-8 0,8-25 0,-10 3 0,1-21 0,1-11-350,-7 41 1,1-1 349,0-50 0,-1 18 0,-6-4 0,0 20 0,0-6 0,0 10 0,-4 19 0,-5 8 0,0 17 699,-3 9-699,0 6 0,3 3 0,-7 0 0,6 18 0,-4 18 0,2 29 0,5 16 0,2 16-441,4-43 1,2 1 440,-1 0 0,0 0 0,0 8 0,0 1 0,0-9 0,0 0 0,-1 4 0,2-1-23,5-1 1,3-4 22,3 25 0,15-5 0,-9-44 0,1-5 0,-10-15 0,-1-6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72 24575,'-18'-10'0,"2"3"0,9 7 0,-5 0 0,3 0 0,-3 0 0,5 3 0,2 2 0,2 11 0,3-2 0,0 13 0,0-9 0,0 4 0,0-5 0,0-4 0,3-2 0,1-7 0,4 0 0,4-4 0,-4 0 0,4 0 0,-4 0 0,-1 0 0,1 0 0,0 0 0,-1 0 0,0 0 0,-6-3 0,1-2 0,-8-2 0,1-1 0,-2 4 0,-1-3 0,0 2 0,-4 1 0,3 1 0,-3 3 0,4 0 0,1 0 0,-5 0 0,3 0 0,-3 0 0,4 0 0,0 7 0,0 3 0,-5 12 0,3 1 0,-4 5 0,4 5 0,5-4 0,-4 5 0,8-6 0,-3-5 0,4-2 0,0-4 0,0-4 0,4-1 0,4-4 0,10 1 0,10-5 0,2 1 0,9-5 0,-4 0 0,0 0 0,-2-5 0,-5-4 0,0-6 0,-5-3 0,0-4 0,-6 3 0,1-7 0,-4-3 0,0-1 0,-4-21 0,-5 18 0,0-13 0,-5 18 0,0 5 0,-4 1 0,-1 5 0,-7-1 0,-1 5 0,0 5 0,1 0 0,0 8 0,3-4 0,-3 4 0,5 0 0,2 10 0,2 11 0,3 11 0,10 15 0,8 8 0,18 11 0,2 12 0,5 5-481,-23-35 0,-1 1 481,2 5 0,-2 0 0,-1-3 0,-2 0-213,11 40 213,-9-6 0,-6-19 0,-5 5 0,-2-10 0,-5-13 0,-5-7 0,-14-11 952,-7-11-952,-15-4 223,-6-9-223,5-2 0,-5-4 0,7-9 0,8-11 0,2-18 0,14-4 0,0-11 0,10-3 0,1-1 0,5-5 0,0 7 0,12-15 0,4 23 0,27-30 0,-3 40 0,12-14 0,-1 11 0,-1 10 0,1-2 0,2 15 0,-11 2 0,-1 5 0,-2 4 0,-9-2 0,-2 7 0,-6-3 0,-5 0 0,0-1 0,8-11 0,-6-3 0,3-8 0,-9-1 0,-3-5 0,-5-2 0,-1 0 0,-4 1 0,0 6 0,0 0 0,-3 9 0,-10 1 0,-6 9 0,-15 4 0,4 1 0,-9 4 0,4 0 0,-2 13 0,1 15 0,10 10 0,-1 16 0,10-6 0,6 1 0,6 5 0,5-18 0,0 10 0,0-22 0,0 4 0,8-15 0,6 0 0,9-8 0,5-1 0,12-4 0,-13-13 0,28-23 0,-26 2 0,11-16 0,-21 21 0,-5 6 0,-6 5 0,0 6 0,0 8 0,-1 3 0,-3 10 0,4 8 0,-3 6 0,4 0 0,4 4 0,6-8 0,0 0 0,7-6 0,3-8 0,6-1 0,5-13 0,2-13 0,-10-10 0,0-23 0,-11 10 0,-4-15 0,-2 23 0,-5-3 0,-1 16 0,-4 7 0,-1 5 0,-1 7 0,1 5 0,5 25 0,1 9 0,1 28 0,1 19 0,1 10-674,-4-37 0,1 1 674,-3 3 0,2 1 0,3-4 0,0-2-186,2 40 186,4-10 0,-6-19 0,-1-6 0,-5-10 0,-2-19 0,-4-12 1334,0-5-1334,0-4 200,-3-4-200,-6-1 0,-3-6 0,-12-12 0,9-5 0,-14-21 0,16-2 0,-14-20 0,20-9 0,-10-17 0,16 13-603,-5-18 603,6 2 0,0 13 0,0-16-146,5 31 146,7-7 0,10 7 0,7 7 0,3 14 0,-1 11 598,3 7-598,-4 6 151,9 8-151,-9 3 0,3 8 0,-5 0 0,0 0 0,-8 18 0,3 4 0,-11 32 0,-2-10 0,-5 16 0,-5-11 0,0 6 0,0-13 0,-9 4 0,-5-21 0,-11 3 0,-9-13 0,-1-1 0,-6-8 0,0-2 0,1-4 0,-8-12 0,11 4 0,1-13 0,14 11 0,13 2 0,1 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53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192 307 24575,'0'-6'0,"0"-4"0,0-2 0,0-3 0,0-4 0,0 3 0,0-7 0,0 7 0,3-3 0,4 4 0,9 0 0,0 3 0,3 1 0,0 3 0,-3 4 0,3 0 0,-5 4 0,-3 0 0,0 0 0,-5 0 0,1 7 0,-3 1 0,-1 10 0,-3 2 0,0 4 0,0 1 0,0-1 0,0 0 0,-3-4 0,-4-1 0,-5-4 0,-3 0 0,0 0 0,0-4 0,1 0 0,-1-4 0,0 1 0,-4-4 0,3-1 0,-3-3 0,4 0 0,0 0 0,0 0 0,0-3 0,0-2 0,4-5 0,0-2 0,4 1 0,3-3 0,1 6 0,3-2 0,0 0 0,0-2 0,0-2 0,0 2 0,0-2 0,7 6 0,5-3 0,8 3 0,4 0 0,1 4 0,-1 0 0,0 4 0,1 0 0,-5 0 0,-1 0 0,-8 0 0,3 0 0,-7 7 0,4 1 0,-7 11 0,0 1 0,-4 4 0,0 7 0,0-9 0,0 3 0,-7-13 0,-1 2 0,-11-6 0,-1 3 0,-5-6 0,1-2 0,0-3 0,-1 0 0,1 0 0,3-11 0,-2 2 0,6-15 0,0 3 0,6-3 0,2-5 0,5 3 0,0-3 0,4 9 0,0-3 0,0 7 0,0-3 0,0 8 0,3 0 0,0 4 0,4 4 0,3 0 0,1 3 0,11 0 0,-2 0 0,3 0 0,-8 6 0,-4 2 0,0 11 0,-2-3 0,2 3 0,-7 0 0,-1-3 0,-3 7 0,0-7 0,0 7 0,-6-7 0,-2 3 0,-11-4 0,3 0 0,-8-3 0,9-1 0,-5-3 0,6-1 0,-1-3 0,0-1 0,0-3 0,4 0 0,-3 0 0,9-6 0,-5-2 0,6-7 0,0-4 0,1 3 0,3-8 0,0 8 0,0-7 0,0 1 0,3-3 0,9 1 0,1 8 0,6 2 0,-5 5 0,5-2 0,-3 7 0,7 1 0,-7 3 0,7 0 0,-3 0 0,5 0 0,-5 0 0,3 0 0,-7 0 0,3 3 0,-5 1 0,-2 7 0,-2-3 0,-2 5 0,-2-5 0,-2 6 0,-1-7 0,-3 7 0,0-6 0,0 6 0,0-7 0,-3 7 0,-9-6 0,-7 6 0,-2-5 0,-4 2 0,9-7 0,-8 0 0,4-4 0,0 0 0,-3 0 0,7 0 0,0-7 0,2-5 0,5-9 0,-3-3 0,7 0 0,-2-1 0,6-4 0,-2 8 0,3-8 0,0 9 0,0 0 0,0-3 0,3 11 0,4-6 0,4 10 0,4-3 0,-1 3 0,1 4 0,4 1 0,-3 3 0,7 0 0,-7 0 0,7 0 0,-1 3 0,-4 1 0,-1 7 0,-10 0 0,0 4 0,1 3 0,-4-2 0,-1 3 0,-3-4 0,0 4 0,0-3 0,0 7 0,-4 2 0,-4 0 0,-9 5 0,-1-5 0,-7 1 0,12-6 0,-7 0 0,9-5 0,-1-4 0,2-1 0,3-3 0,1-3 0,-1-1 0,0-3 0,0 0 0,0 0 0,1 0 0,-1 0 0,0 0 0,0-3 0,4-11 0,0 1 0,3-13 0,0 10 0,0-7 0,0 7 0,0-3 0,0 4 0,0 0 0,3 0 0,1 4 0,11 0 0,-3 0 0,7 6 0,0-5 0,-3 9 0,7-3 0,-7 4 0,3 0 0,-4 0 0,-4 0 0,3 0 0,-7 0 0,3 3 0,-3 1 0,-3 2 0,-1 1 0,-3 0 0,0 3 0,0 1 0,0 4 0,-7 0 0,3-4 0,-10 3 0,6-3 0,-7 0 0,4 0 0,0-4 0,-3 0 0,6 0 0,-6-3 0,3-1 0,0-3 0,-3 0 0,6 0 0,-6 0 0,6 0 0,-2-3 0,3-9 0,3 0 0,-3-11 0,6 7 0,-3-3 0,4 4 0,0-4 0,0 7 0,0-6 0,0 10 0,0-6 0,3 6 0,1-2 0,2 6 0,1 1 0,0 0 0,-1 3 0,4-3 0,-2 3 0,2 0 0,0 0 0,-6 2 0,2 2 0,-6 2 0,0 0 0,-3-2 0,0-1 0,-3-3 0,2-3 0,1-1 0,3-2 0,3 2 0,0 2 0,4 2 0,-1 0 0,-2 2 0,-1 2 0,-3 2 0,0 1 0,-3-4 0,-1 0 0,-2-3 0,-1 0 0,0 0 0,4-3 0,0 0 0,3-4 0,0 0 0,0 1 0,0-1 0,0 0 0,2 3 0,2 1 0,2 3 0,-8-3 0,-3-1 0,-13 1 0,6-7 0,-7 5 0,11-2 0,-2 0 0,6 4 0,1-4 0,3 0 0,0 1 0,0-1 0,0 0 0,0 0 0,3 4 0,1 0 0,6 3 0,1 0 0,4 0 0,0 0 0,-1 0 0,1 0 0,0 0 0,-4 3 0,-1 1 0,-3 2 0,0 1 0,-1-1 0,1 1 0,-3 0 0,-1-1 0,-3-2 0,0-1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6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 24575,'5'3'0,"7"6"0,21 8 0,-2 2 0,0 7 0,-1-8 0,-2 13 0,2-12 0,-3 12 0,-7-18 0,1 10 0,-6-13 0,-3 4 0,-2-3 0,-3-7 0,-3 6 0,-1-3 0,-3 4 0,0 4 0,0 0 0,-4 4 0,0 5 0,-13 3 0,-9 20 0,2-17 0,-22 31 0,21-31 0,-34 33 0,27-26 0,-19 15 0,15-8 0,-2-4 0,3 4 0,3-11 0,9-7 0,3-6 0,9-5 0,0-4 0,7-1 0,-2-6 0,5-6 0,-2 0 0,3-3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11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59 24575,'-4'-3'0,"0"-1"0,4-3 0,0-5 0,-3 3 0,-5 0 0,-5 6 0,-5 3 0,5 0 0,1 0 0,5 0 0,-1 0 0,0 0 0,4 3 0,0 5 0,4 5 0,0 0 0,0 3 0,0-8 0,0 4 0,0-4 0,4 0 0,4 0 0,5-4 0,4 0 0,0-4 0,5 0 0,-4 0 0,0-8 0,-2-1 0,-6-9 0,2 1 0,-7 4 0,-1 1 0,-4 0 0,0 4 0,0-4 0,-4 8 0,0 0 0,0 4 0,1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7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47 1 24575,'0'47'0,"0"-2"0,0 11 0,0 4 0,0-10 0,0 12 0,0 0 0,0-5 0,0 20 0,0 5 0,0 1 0,0 13 0,0-23 0,0 13-537,0 3 537,0-7 0,0-8 0,0 2 0,0-17 0,0 20 0,-5-15 0,4-1 0,-9-15 0,5-6 537,-1-9-537,2-10 0,0-5 0,4-6 0,-4-4 0,4-7 0,0-19 0,0-8 0,0-23 0,0-7 0,0-8 0,0-15 0,0-10-742,0-2 742,0 37 0,0 1 0,0-23-119,0-18 119,0 22 0,0-2 0,0-2 0,0 19 0,0 1 0,0 9 0,0 11 738,0 7-738,0 7 123,0 5-123,0 4 0,0 1 0,0 5 0,0-1 0,3 26 0,-2 16 0,7 20 0,-7 2 0,4 21 0,-5-16 0,0 19 0,0 3 0,0-22 0,0 23 0,0-20 0,0 0 0,6 5 0,-5-12 0,4 5 0,0-13 0,-4-2 0,3-12 0,-4 4 0,0-9 0,0-2 0,0-6 0,0-9 0,0-1 0,0-4 0,0-1 0,0-6 0,0-16 0,0-25 0,0-25 0,0-16-449,0 28 1,0 0 448,0 2 0,0 0 0,3-13 0,1 2 0,2-32 0,-2 37 0,0 1 0,7-27 0,-5-7 0,1 18 0,-1 17 0,-2 13 0,-3 13 0,3 11 0,-4 6 897,0 5-897,0 28 0,0 13 0,0 17 0,0 17 0,0 6 0,0 1 0,5 5 0,1-11 0,0-5 0,6 33 0,-6-33 0,7 30 0,-3-44 0,7 19 0,-5-19 0,10 11 0,-11-25 0,4 4 0,-6-17 0,-1-5 0,0-6 0,-4-4 0,0-1 0,-4-17 0,0-21 0,0-39 0,0 21 0,0-3-290,0-8 1,0 0 289,0 8 0,0 1 0,0-6 0,0 0 0,0-32 0,0-11 0,0 20 0,0 10 0,0 22 0,0 0 0,0 18 0,0 2 0,0 11 0,0 4 579,0 2-579,0 3 0,0 10 0,0 9 0,0 16 0,0 29 0,0-4 0,0 18 0,5-7 0,2 0 0,5 8 0,-1 0 0,6 0 0,-4-7 0,9 4 0,-10-17 0,4 3 0,-7-24 0,1 3 0,-2-19 0,-3 2 0,-1-8 0,-4 0 0,-7-4 0,-2-4 0,-3-9 0,-5-9 0,2-11 0,-10-8 0,2-10 0,-3 3 0,4-10 0,0 5 0,1-5 0,4-1 0,-4 1 0,3-8 0,1 5 0,0 1 0,6 2 0,1 6 0,-1 0 0,1 1 0,-1 6 0,6 1 0,-4-1 0,3 0 0,-4 0 0,4 6 0,-3 1 0,8 6 0,-8-6 0,8 10 0,-3-9 0,0 15 0,3-4 0,-3 4 0,1 5 0,2 1 0,-3 5 0,1 2 0,2 5 0,-3 8 0,4 5 0,0 8 0,0 3 0,0 4 0,5 0 0,0 0 0,4 5 0,5-3 0,2 9 0,3-10 0,1 10 0,-2-9 0,2 9 0,-5-15 0,3 9 0,-4-10 0,0 0 0,4 4 0,-9-9 0,8 4 0,-7 0 0,2-4 0,1 4 0,-3 0 0,2-4 0,2 9 0,-5-9 0,5 9 0,-5-4 0,0 5 0,0 0 0,0-5 0,0 4 0,-4-9 0,3 9 0,-3-9 0,4 4 0,-4-5 0,2 0 0,-2 0 0,4 0 0,-1 0 0,0 0 0,1-4 0,-5 3 0,3-8 0,-3 4 0,1-4 0,2-1 0,-3 5 0,0-3 0,4 3 0,-8-5 0,11 5 0,-10-4 0,10 3 0,-7-3 0,4 0 0,-1-1 0,1 1 0,0 0 0,-4-1 0,3 1 0,-3 0 0,0-1 0,3 1 0,-2 0 0,-1-1 0,3 1 0,-3-1 0,0 1 0,-1-1 0,0-3 0,-2 3 0,2-3 0,1 0 0,-3 3 0,2-3 0,0 4 0,-2 0 0,6-1 0,-3 1 0,4 4 0,0-3 0,1 7 0,-1-4 0,0 5 0,1 0 0,-1 0 0,1 5 0,-1-4 0,1 4 0,0-5 0,-1 0 0,1 0 0,-1-4 0,0-1 0,-4-4 0,3-1 0,-6 1 0,2 0 0,-3-1 0,4-2 0,-13-2 0,-3-3 0,-13-4 0,-3 3 0,-5-13 0,3 4 0,-9-11 0,4 2 0,0-1 0,-5 0 0,11 5 0,-10-4 0,9 8 0,-3-7 0,5 12 0,5-6 0,1 11 0,5-3 0,4 4 0,1 0 0,4 0 0,0 0 0,1 0 0,6 3 0,11 2 0,8 7 0,16 4 0,1-1 0,6 4 0,0-3 0,-1 4 0,-5-5 0,-1 0 0,-6-6 0,-5 0 0,-5-1 0,-7 0 0,-3-3 0,0-2 0,-4 0 0,-7-2 0,-11 2 0,-14-3 0,-21 0 0,11 0 0,-21 0 0,23 0 0,-11-4 0,11-6 0,3-5 0,9 1 0,2 1 0,9 5 0,2-1 0,6 2 0,2-1 0,3 0 0,0 0 0,0-4 0,0 4 0,3-4 0,6 3 0,8 1 0,6-1 0,0 0 0,4 4 0,-9-3 0,0 7 0,-6-3 0,-4 1 0,-1 2 0,-3-10 0,0-4 0,-4-8 0,0-5 0,0-12 0,-5 4 0,-5-12 0,-1 13 0,-3 1 0,4 6 0,2 9 0,3 2 0,-2 10 0,9 5 0,4 12 0,18 16 0,-2 4 0,14 12 0,-10-6 0,13 15 0,-5-6 0,6 10 0,-8-11 0,1 5 0,-2-11 0,-4 2 0,1-13 0,-12 0 0,5-9 0,-8-5 0,4-1 0,-4-3 0,-1-1 0,-4-1 0,-1-2 0,1-2 0,0-3 0,-1 0 0,-3-3 0,-5-16 0,-4-1 0,-10-20 0,4 11 0,-7-5 0,7 6 0,-6 5 0,8 5 0,-8 5 0,12 5 0,-6 4 0,7 0 0,0 7 0,4 6 0,5 3 0,8 10 0,-3 1 0,8 5 0,-8 0 0,3 0 0,-4-5 0,5 4 0,-5-9 0,4 4 0,-5-9 0,5 3 0,-5-8 0,4 4 0,-4-4 0,0 0 0,-1-1 0,1 1 0,0-4 0,-1 0 0,1-4 0,-4 3 0,-11-2 0,-3 2 0,-9-3 0,2 0 0,0 0 0,-1 0 0,1 0 0,0 0 0,0 0 0,-5 0 0,3 0 0,-3 0 0,0 0 0,-1 0 0,-5 0 0,0 0 0,5-4 0,-4-1 0,4-4 0,-5 3 0,4-2 0,2 7 0,9-6 0,-3 6 0,7-2 0,-3 3 0,0-4 0,3 3 0,-2-3 0,-1 4 0,3 0 0,-3 0 0,0-4 0,3 3 0,-3-3 0,0 4 0,3-3 0,-3 2 0,-3-2 0,5 3 0,-5 0 0,7 0 0,0 0 0,1 0 0,-1 0 0,0 0 0,1 0 0,-1-4 0,1 4 0,-1-4 0,1 4 0,-1 0 0,0 0 0,1 0 0,-1 0 0,0 0 0,1 0 0,-1 0 0,0 0 0,1 0 0,-1 0 0,1 0 0,0 0 0,0 0 0,-1 0 0,1 0 0,3 4 0,-2-3 0,5 5 0,-2-11 0,3 3 0,0-12 0,0 1 0,0 0 0,0-3 0,0 3 0,0 0 0,0 1 0,0 4 0,0 0 0,0-4 0,0 3 0,0-3 0,0 0 0,0 3 0,0-2 0,0 3 0,3 4 0,-2 3 0,2 10 0,-3 3 0,0 5 0,0 5 0,0-3 0,0 3 0,0-1 0,0-2 0,0-2 0,0-1 0,0-3 0,0 0 0,0-1 0,0-4 0,0-1 0,0 1 0,3 0 0,1-4 0,3-1 0,1 0 0,-1-2 0,1 3 0,4-4 0,-3 0 0,7 3 0,-8-2 0,8 3 0,-3-4 0,4 0 0,0 0 0,0 0 0,1 0 0,-2 0 0,6 0 0,-3 0 0,-2 0 0,-1 0 0,-3 0 0,4 0 0,-4 0 0,3 0 0,-3 0 0,0 0 0,-2 0 0,1 0 0,-3 0 0,3 0 0,-4 0 0,-1 0 0,-3-3 0,-1-1 0,-3 0 0,0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24575,'37'0'0,"-26"0"0,22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24575,'7'0'0,"5"0"0,-4 0 0,4 0 0,-4 0 0,4 0 0,5 0 0,-3 0 0,3 0 0,-9 0 0,0 0 0,8 0 0,-9 0 0,5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24575,'12'0'0,"-4"0"0,-5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24575,'7'0'0,"4"0"0,-6 0 0,3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24575,'27'-5'0,"-6"1"0,-13 4 0,-5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24575,'8'-7'0,"1"1"0,7 6 0,3 0 0,-6 0 0,5 0 0,-7 0 0,0 0 0,-1 0 0,-3 0 0,-3 0 0,-1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27 545 24575,'4'10'0,"0"5"0,-4 10 0,0-2 0,0 4 0,0-4 0,0 0 0,0-1 0,0-9 0,0-1 0,0-11 0,0-14 0,0-13 0,0-7 0,0-12 0,0 2 0,0-12 0,0 6 0,0-4 0,0 10 0,0-4 0,0 6 0,0 6 0,0 1 0,0 6 0,-5 0 0,1 5 0,-5 1 0,4 5 0,-2 4 0,6 1 0,-3 0 0,4 3 0,0-3 0,0 5 0,0-1 0,0 0 0,0 0 0,0 1 0,6 3 0,4 1 0,10 3 0,3 0 0,5 0 0,0 0 0,0 0 0,0 0 0,-5 0 0,4 0 0,-13 3 0,7-2 0,-12 2 0,2-3 0,-3 0 0,-4 0 0,0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24575,'-3'0'0,"1"0"0,-13 0 0,6 0 0,-7 0 0,7 0 0,-7 0 0,8 0 0,-4 0 0,4 0 0,0 0 0,0 0 0,1 0 0,-1 0 0,10 0 0,0 0 0,13 0 0,-2 0 0,-1 0 0,4 0 0,-7 0 0,3 0 0,-4 0 0,-1 0 0,1 0 0,-4 0 0,0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0,8 0 0,-7 0 0,8 0 0,-5 0 0,-4 0 0,3 0 0,-7 0 0,7 0 0,-7 0 0,7 0 0,-8 0 0,8 0 0,-7 0 0,7 4 0,-7-4 0,3 4 0,-5 0 0,1-3 0,0 2 0,-4-3 0,0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0,8 0 0,0 0 0,-8 0 0,3 0 0,-9 0 0,4 0 0,-4 0 0,4 0 0,-5 0 0,0 0 0,-3 0 0,0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21 439 24575,'0'-2'0,"0"-9"0,0-16 0,0-8 0,-5-13 0,4 11 0,-4-15 0,1 21 0,3-9 0,-4 12 0,5 0 0,0 4 0,0 7 0,0 5 0,0 4 0,0 0 0,0 0 0,0 0 0,0 1 0,3 3 0,2 0 0,2 4 0,5 0 0,1 0 0,4 0 0,0 0 0,0 0 0,0 0 0,5 0 0,-4 0 0,4 0 0,0 0 0,-4 0 0,4 0 0,-9 0 0,-1 0 0,-5 0 0,1 0 0,0 0 0,0 0 0,-4 0 0,-1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24575,'0'-8'0,"0"-8"0,0 2 0,0-13 0,0 4 0,0-6 0,0 1 0,0 0 0,0 0 0,0 5 0,0-4 0,0 4 0,0-1 0,0 2 0,0 5 0,0 0 0,0 4 0,0-3 0,0 7 0,0-3 0,0 4 0,0-3 0,6 3 0,8 0 0,3 1 0,16 2 0,-9-5 0,10 5 0,-11-3 0,4 7 0,-9-7 0,0 7 0,-6-3 0,-5 4 0,1 0 0,0 0 0,-1 0 0,1 0 0,-5 0 0,1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67 262 24575,'0'99'0,"0"-44"0,0-7 0,0-15 0,0 13 0,0-18 0,0 0 0,0 0 0,0 0 0,0-9 0,0 2 0,4-8 0,-3 4 0,3-4 0,-4-2 0,0-3 0,0 0 0,0-7 0,0-7 0,0-11 0,0-1 0,-4-9 0,3 3 0,-8-9 0,4 3 0,-1-9 0,-3 3 0,8-4 0,-8 4 0,8-3 0,-3 9 0,0-3 0,3 4 0,-7 6 0,7-4 0,-3 9 0,0-4 0,3 5 0,-3 0 0,4 0 0,0 4 0,0 1 0,0 4 0,0 0 0,0 0 0,0 0 0,0 1 0,0-1 0,0 0 0,0 0 0,0 1 0,0-1 0,0 0 0,0 0 0,0 1 0,0-1 0,0 0 0,0 0 0,0 1 0,0-1 0,0 1 0,0-1 0,10 4 0,5 0 0,10 4 0,9 0 0,1 0 0,5 0 0,-4 0 0,3 5 0,-15 0 0,9 0 0,-19 2 0,7-6 0,-12 3 0,2-1 0,-3-2 0,0 2 0,-1 1 0,-2-3 0,-2 2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24575,'20'0'0,"-3"0"0,9-5 0,-3 4 0,6-7 0,-1 7 0,0-7 0,0 6 0,-5-2 0,-1 4 0,-5 0 0,-5 0 0,0 0 0,-4 0 0,-1 0 0,-2 0 0,-2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29 437 24575,'0'16'0,"0"-1"0,0 7 0,0-3 0,0 3 0,0-5 0,0-5 0,0 4 0,0-7 0,0 3 0,0-11 0,-4-10 0,3-9 0,-3-9 0,0-1 0,3 0 0,-3-6 0,-1-1 0,4-6 0,-4 0 0,5 0 0,0 1 0,0-1 0,0 0 0,0 6 0,0 1 0,0 6 0,0 9 0,0-2 0,0 12 0,0-3 0,0 4 0,0 4 0,0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21 24575,'0'-10'0,"0"0"0,0 9 0,0 15 0,0 8 0,0 24 0,0 3 0,0 6 0,0 12 0,0-3 0,0 13 0,0 15-409,0-11 409,0 19 0,0-21 0,0-2 0,0-2 0,0-4 0,0-1 0,0 5 0,0-18 0,0 4 0,0-13 0,0-11 0,0-2 0,0-15 409,0-1-409,0-8 0,0-1 0,-3-3 0,-1-3 0,-3-1 0,1-3 0,-1 0 0,0-7 0,-1-5 0,0-19 0,3-12 0,1-13 0,4-12 0,0-10 0,0-1 0,0-6 0,4 21 0,6-3 0,11 11 0,11-7 0,-1 7 0,9 4 0,-6 14 0,4 5 0,-1 9 0,-1 1 0,-5 10 0,-2 4 0,-9 5 0,-1 4 0,-8 0 0,-1 3 0,-6 9 0,-1 4 0,-3 14 0,0 6 0,-9 6 0,-5 5 0,-12 7 0,-10 4 0,6-12 0,-11 9 0,6-14 0,-4 4 0,5-7 0,4-11 0,4-6 0,6-6 0,1-3 0,1-1 0,6-7 0,-1-1 0,9-1 0,1 2 0,14 3 0,9 10 0,22 3 0,11 16 0,10 5 0,2 4 0,7 9 0,-17-15 0,9 8 0,-19-11 0,0-1 0,-8-7 0,-11-10 0,-7-7 0,-8-4 0,-1 0 0,-3-4 0,-3 0 0,-1-3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24575,'0'29'0,"0"-2"0,0 12 0,0-15 0,0 14 0,4-7 0,2 4 0,4 4 0,-5-9 0,4 9 0,-8-10 0,8 5 0,-8 0 0,3-5 0,0 5 0,-3-6 0,8 0 0,-8-5 0,7 4 0,-7-9 0,3 4 0,0-6 0,-3-3 0,2 3 0,1-7 0,-3 7 0,2-7 0,-3 2 0,4 1 0,-3 1 0,3 4 0,-1 0 0,-2 0 0,7 0 0,-7 5 0,2-4 0,1 0 0,1-2 0,-1-3 0,3 4 0,-2-4 0,-1 3 0,3-8 0,-6 8 0,6-3 0,-2 4 0,0-4 0,2 3 0,-6-3 0,7 0 0,-8 3 0,7-4 0,-2 1 0,3 3 0,-3-3 0,2 4 0,-2 4 0,3-7 0,1 7 0,-1-8 0,1 7 0,-1-2 0,0-2 0,0-4 0,-4-4 0,4 4 0,-4-4 0,4 8 0,-3-7 0,2 7 0,-2-7 0,-1 7 0,3-3 0,-2-1 0,3 4 0,-4-7 0,4 7 0,-7-7 0,6 7 0,-2-8 0,-1 8 0,3-7 0,-6 7 0,6-7 0,-2 7 0,2-8 0,1 4 0,-3 0 0,1-3 0,-1 7 0,3-8 0,0 8 0,0 0 0,0-2 0,1 1 0,-1-3 0,-4-3 0,3 2 0,-6-3 0,6 0 0,-7 0 0,4-1 0,0 5 0,-3-3 0,2 3 0,1-5 0,-3 5 0,6-3 0,-7 7 0,7-7 0,-2 7 0,-1-8 0,4 8 0,-4-7 0,5 7 0,-1-3 0,-4 4 0,4-4 0,-4 3 0,0-4 0,4 5 0,-3 0 0,-1 1 0,4-1 0,-7 0 0,6-5 0,-2 4 0,-1-3 0,7 8 0,-5-3 0,2-2 0,-1 0 0,-2-7 0,-1 7 0,3-8 0,-2 8 0,3-7 0,0 7 0,0-3 0,0-1 0,1 5 0,-2-9 0,2 8 0,-1-3 0,0 0 0,0 3 0,1-3 0,-1 4 0,0 0 0,1 0 0,-1 0 0,1 0 0,-1 0 0,1 0 0,-1 0 0,1 0 0,3 3 0,-3-6 0,3 5 0,-5-10 0,2 3 0,-2-4 0,1-1 0,-4 5 0,3-3 0,-3 7 0,5-4 0,-1 5 0,4 0 0,-2 0 0,6 0 0,-7 0 0,7 0 0,-6 0 0,2 0 0,0-4 0,-2 4 0,2-8 0,-4 2 0,3 1 0,-2-3 0,3 7 0,0-7 0,-3 3 0,7 0 0,-7-3 0,3 7 0,0-7 0,-2 7 0,2-7 0,-4 7 0,0-7 0,8 14 0,-6-8 0,6 10 0,-8-8 0,5-4 0,-4 3 0,3-3 0,-3 4 0,-1-4 0,1 3 0,-2-7 0,2 7 0,-2-7 0,2 7 0,-1-4 0,1 6 0,-1-6 0,0 4 0,0-7 0,0 7 0,0-7 0,0 3 0,0-5 0,-4 1 0,3 0 0,-6-1 0,6 1 0,-7 0 0,11 7 0,-6-6 0,7 7 0,-4-5 0,-1-2 0,1 3 0,0-4 0,0-1 0,-1 1 0,1-4 0,-4 3 0,3-6 0,-3 2 0,0-6 0,0 9 0,-4 4 0,0 7 0,3 5 0,3 0 0,7 1 0,-3 5 0,8 0 0,-8 0 0,7-5 0,-7-1 0,2-5 0,-3 0 0,-1-4 0,0-1 0,-4-4 0,-1-1 0,1-2 0,0-2 0,3-3 0,-3-3 0,-1-1 0,-3-3 0,0-1 0,0 0 0,-7 0 0,1 4 0,-5 0 0,3 4 0,-4 0 0,3 0 0,-3 0 0,4 0 0,7 0 0,6 4 0,8-3 0,0 6 0,-1-6 0,-1 2 0,-2-3 0,3 0 0,-4 0 0,-1 0 0,-2-3 0,-2-6 0,-3-4 0,0-4 0,0 4 0,0-3 0,0 7 0,-8-7 0,3 7 0,-11 1 0,3 0 0,0 7 0,-3-2 0,7 3 0,-3 0 0,4 0 0,1 0 0,-1 3 0,4 1 0,1 8 0,3-4 0,0 8 0,0-7 0,0 7 0,0-7 0,3 2 0,6-2 0,3-1 0,5 0 0,0 1 0,-4-5 0,-1 0 0,-4 0 0,0-4 0,-1 4 0,1-4 0,-1-7 0,1 12 0,9 4 0,3 14 0,12 13 0,-7-9 0,5 8 0,-5-11 0,0 6 0,4 0 0,-10-7 0,5 5 0,-10-10 0,3 9 0,-3-4 0,0 0 0,0 4 0,-1-4 0,-3 5 0,3-4 0,1 2 0,-4-2 0,3 4 0,1 0 0,-4-5 0,3 3 0,-4-7 0,0 2 0,-1-4 0,1 1 0,-1-1 0,1 0 0,-1 0 0,1 0 0,-1 0 0,1 0 0,-1 0 0,1 0 0,0 5 0,-1-4 0,-3 4 0,2-9 0,-2 3 0,-1-8 0,0 4 0,-4-4 0,0 5 0,0 6 0,0 11 0,4-1 0,2 5 0,3-6 0,0 0 0,0-5 0,0 4 0,0-4 0,-4 0 0,4 4 0,-4-4 0,4 0 0,-4 4 0,3-4 0,-3 5 0,4 0 0,-3 0 0,2 0 0,-7 0 0,7-5 0,-7 4 0,7-4 0,-7 5 0,3-5 0,0 3 0,-3-7 0,3 8 0,0-9 0,-3 4 0,3-1 0,-4-2 0,0 3 0,0-1 0,0-2 0,0 7 0,0 0 0,0-2 0,0 5 0,4-10 0,-4 3 0,4-5 0,-4-1 0,0 2 0,4-1 0,-3 0 0,3 0 0,0 0 0,-3 0 0,2 5 0,1-4 0,-3 4 0,3-5 0,-4 0 0,0 0 0,0 5 0,0 1 0,0 0 0,0 3 0,0-8 0,0 9 0,0-4 0,0 1 0,0-3 0,0 1 0,0-3 0,0 15 0,0-14 0,0 10 0,0-13 0,0 0 0,0 5 0,0-8 0,4 6 0,-3-7 0,2 4 0,-3 0 0,0-4 0,0 3 0,0-3 0,0 4 0,0-4 0,4 3 0,-3-3 0,7 4 0,-8 5 0,4-4 0,0 9 0,-3-9 0,4 9 0,-1-4 0,-3 10 0,3-4 0,-4 5 0,0-6 0,0 0 0,4 12 0,-3-13 0,3 12 0,-4-21 0,0 4 0,0-5 0,0 5 0,0-4 0,0 9 0,0-9 0,0 9 0,0-4 0,0 0 0,0 4 0,0-9 0,0 9 0,0-9 0,0 4 0,0-5 0,0-4 0,0 3 0,0-7 0,0 2 0,0-3 0,0 4 0,0-3 0,0 6 0,0-2 0,0 0 0,0 3 0,0-3 0,0 4 0,0-1 0,0-3 0,0-2 0,0-4 0,0 1 0,0 0 0,0-1 0,0 0 0,0 0 0,0 1 0,0-1 0,0 1 0,0-1 0,0 1 0,0-1 0,0-6 0,-11-38 0,-5-34 0,2 17 0,1-3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226 202 24575,'0'6'0,"0"-12"0,0-13 0,0-4 0,0-10 0,0 9 0,0-10 0,0 15 0,-4-2 0,-1 12 0,-3-3 0,-4 8 0,3 0 0,-7 4 0,3 0 0,-4 0 0,4 8 0,-3 1 0,2 8 0,1 5 0,0 1 0,3 5 0,1 0 0,-1 6 0,5 7 0,0 8 0,5 13 0,0 2 0,0 7 0,0 8 0,0-13 0,5 11 0,8-6 0,5 2 0,7 6 0,-7-8 0,4-7 0,-10-1 0,4-8 0,-5-7 0,-5-1 0,-2-11 0,-4-3 0,0 3 0,0-6 0,0-4 0,-7-5 0,-3-12 0,-7 3 0,-5-3 0,4 0 0,-9-4 0,9-1 0,-4-4 0,5 0 0,4 0 0,4 0 0,6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35 24575,'-6'-9'0,"12"2"0,13 7 0,28 0 0,-19 0 0,30 0 0,-20 0 0,15 0 0,-10 0 0,-3 0 0,-12-4 0,0 3 0,-9-4 0,1 2 0,-15 2 0,3-3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8 24575,'-6'-4'0,"-3"1"0,-12 3 0,-2 0 0,-1 12 0,5 4 0,0 24 0,7 2 0,1 1 0,7 8 0,4-8 0,0 12 0,0 23 0,0-29 0,0 27 0,0-40 0,-5 18 0,3-12 0,11 0 0,4 4 0,12-13 0,-6 2 0,6-1 0,-6-14 0,5 9 0,-7-12 0,-8-8 0,-1-1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8 24575,'-2'-4'0,"0"0"0,-18 4 0,1 0 0,-14 0 0,3 0 0,-3 0 0,5 0 0,4 0 0,-8 0 0,12 0 0,-4 0 0,3 0 0,11 0 0,-7 0 0,10 0 0,-1 0 0,4 7 0,1 7 0,3 3 0,0 10 0,0-4 0,0 10 0,0-3 0,0 3 0,0-5 0,0 0 0,0 0 0,0 0 0,0 5 0,0 2 0,0 0 0,0 5 0,0-5 0,0 6 0,0-1 0,0 1 0,0-6 0,0-1 0,0-11 0,0-1 0,0-9 0,0-2 0,0-3 0,0 0 0,0 0 0,3-4 0,2-1 0,2-3 0,1 0 0,4 0 0,0 0 0,10 0 0,-3 0 0,7 0 0,-7 0 0,7-4 0,-7-1 0,3-4 0,-5 4 0,-5 1 0,0 1 0,-4 2 0,0-2 0,-1 3 0,1 0 0,0 0 0,-4 0 0,0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24575,'16'0'0,"10"0"0,-2 0 0,16 0 0,-11 0 0,5 0 0,-6 0 0,-5 0 0,-1 0 0,-5 0 0,-4 0 0,-1 0 0,-5 0 0,1 0 0,-4 0 0,0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24575,'13'0'0,"5"0"0,7 0 0,9 0 0,1 0 0,12 0 0,-11 0 0,5 0 0,-18 0 0,-6 0 0,-1 0 0,-10-3 0,1 2 0,-7-2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0 24575,'-15'0'0,"-6"0"0,-2 0 0,-5 0 0,-1 0 0,1 0 0,5 4 0,1-3 0,5 2 0,4-3 0,-3 0 0,7 4 0,-3-3 0,5 2 0,-1 0 0,0 2 0,4 2 0,1 0 0,3 1 0,0 4 0,0 0 0,0 10 0,0-5 0,0 10 0,0-9 0,0 15 0,4-3 0,-3 11 0,8-1 0,-7 7 0,2 2 0,-4-1 0,0 6 0,0-6 0,0 1 0,0 4 0,0-10 0,0 4 0,0-12 0,0-2 0,0-5 0,0-4 0,0-2 0,0-10 0,0 0 0,3-4 0,-2 0 0,3-1 0,-1-2 0,1-2 0,4-3 0,0 0 0,-1 0 0,5 0 0,6 0 0,11 0 0,0 0 0,5 0 0,-1 0 0,-3-4 0,3-1 0,-10-1 0,-1-2 0,-5 7 0,-4-2 0,-5 3 0,-4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24575,'3'-4'0,"5"1"0,9 3 0,2 0 0,13 0 0,-7 0 0,3 0 0,-1 0 0,-9 0 0,4 0 0,-9 0 0,-1 0 0,-4 0 0,-4 0 0,0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8 614 24575,'0'-12'0,"0"-6"0,0-15 0,0-13 0,0 3 0,0-6 0,0-11 0,0 15 0,0-9 0,0 13 0,0 6 0,0 6 0,0 2 0,0 9 0,0 0 0,0 2 0,0 3 0,-3 0 0,2 1 0,-3 4 0,4-3 0,7 6 0,2-2 0,6 7 0,7 0 0,-3 0 0,2 0 0,1 0 0,-3 0 0,2 0 0,-3 0 0,-6 3 0,4 2 0,-10-1 0,1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7 24575,'-32'-3'0,"-13"0"0,11 3 0,-10 0 0,2 0 0,12 0 0,-4 0 0,3 0 0,5 0 0,-7 3 0,19-2 0,-5 3 0,11 3 0,5 0 0,-1 4 0,4 2 0,0-2 0,0 8 0,0-3 0,0 12 0,0-6 0,0 7 0,0 5 0,0-2 0,0 15 0,0-11 0,0 10 0,0-10 0,0 11 0,0-5 0,0 5 0,0 7 0,0-5 0,0-1 0,-4-1 0,3-11 0,-7 5 0,7-15 0,-7 2 0,7-15 0,-2 5 0,3-11 0,0 4 0,0-5 0,0 1 0,0-1 0,0 1 0,0-1 0,5-2 0,8 2 0,6-5 0,5 2 0,6-3 0,0 0 0,10 0 0,3 0 0,-1 0 0,4 0 0,-9-4 0,9-1 0,-14-4 0,2 1 0,-9-1 0,-5 5 0,-5 0 0,-4 4 0,-5 0 0,1 0 0,-3 0 0,-2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24575,'22'0'0,"-11"0"0,26 0 0,-16 0 0,12 0 0,-5 0 0,-5 0 0,-1 0 0,-5 0 0,-4 0 0,-4 0 0,-6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24575,'5'0'0,"2"0"0,12 0 0,-2 0 0,5 0 0,-4 0 0,4 3 0,-5 6 0,1 9 0,0 5 0,0 5 0,2 6 0,-1 1 0,2 6 0,-6-1 0,0-4 0,-5 9 0,0-8 0,-4 4 0,-1 5 0,-5-9 0,0 4 0,0 5 0,0-10 0,0 11 0,0-6 0,-5-6 0,0-1 0,-4-6 0,-1 0 0,5-5 0,-7 4 0,9-9 0,-9 4 0,7-5 0,-3 0 0,-1 0 0,4 0 0,-2 0 0,6-4 0,-3-1 0,0 0 0,3-3 0,-3 2 0,4-3 0,-3-4 0,-1 3 0,-3-6 0,3 5 0,1-6 0,3 4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24575,'-4'7'0,"-5"10"0,0-7 0,0 16 0,1-8 0,2 16 0,-3-4 0,3 3 0,-6-10 0,11 4 0,-7-13 0,8 3 0,0-9 0,0-1 0,0-2 0,0-2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24575,'0'2'0,"0"9"0,0 11 0,0 11 0,0-3 0,0-2 0,0-6 0,0-5 0,0 0 0,0-4 0,3-1 0,-2 0 0,6-4 0,-6 4 0,6 0 0,-6 1 0,7 4 0,-7 0 0,3 5 0,0 1 0,-3 0 0,7-1 0,-7-5 0,2 5 0,1-8 0,-3 7 0,5-13 0,-5 8 0,3-7 0,-4 3 0,3-4 0,-2-1 0,2 1 0,-3 0 0,4-1 0,-3 1 0,5 0 0,-1-1 0,-1 1 0,3 0 0,-3 3 0,0-3 0,3 3 0,-3-3 0,0-1 0,3 1 0,-6 0 0,6 3 0,-6-2 0,6 7 0,-2-3 0,4 4 0,-1 0 0,1 0 0,-1-4 0,0 3 0,1-3 0,-5 0 0,3-1 0,-6 0 0,6-4 0,-6 4 0,6-4 0,-6-1 0,5 1 0,-5 2 0,3 8 0,-4 3 0,4 8 0,1-6 0,4 3 0,0-7 0,0 7 0,-1-7 0,6 7 0,-5-7 0,4 3 0,-4-5 0,3 0 0,-2 0 0,2 0 0,-4-4 0,-3 3 0,2-4 0,-6 1 0,3 3 0,-1-3 0,-2 0 0,3-1 0,-4 0 0,4-4 0,-4 4 0,4-4 0,-4 0 0,0-7 0,0 10 0,0-4 0,4 17 0,5-6 0,6 14 0,9 0 0,-3 3 0,5 6 0,-6-6 0,-1 0 0,0-6 0,-1-2 0,-4-4 0,3 0 0,-7-1 0,2-5 0,0 0 0,-2 0 0,2 0 0,-3 5 0,0-4 0,0 4 0,-1-9 0,0 3 0,0-7 0,-3 3 0,1-4 0,-5-7 0,3 11 0,-4-1 0,0 14 0,0 3 0,0 0 0,4 0 0,1 6 0,5 1 0,5 5 0,-4-4 0,7-3 0,-8-5 0,4 0 0,-5 0 0,0-5 0,0-1 0,-1-5 0,1 0 0,-1 0 0,1 0 0,-1 0 0,1-4 0,-1-1 0,-4-5 0,3 1 0,-3 0 0,0 0 0,3-1 0,-6 4 0,2 1 0,5 4 0,1 1 0,14 6 0,8 2 0,1 6 0,4-4 0,-6 2 0,-3-10 0,1 8 0,-6-9 0,4 8 0,-7-7 0,4 4 0,-10-6 0,3 0 0,-3 0 0,0 0 0,0 0 0,-5-4 0,0 3 0,0-4 0,0 1 0,0-1 0,0-4 0,0-1 0,-1 1 0,-2 0 0,-2-1 0,-3 10 0,0 1 0,8 10 0,2-5 0,4-1 0,3 0 0,2 2 0,6 6 0,5-5 0,-5 3 0,1-8 0,-2 2 0,-1-8 0,-1 3 0,-5-3 0,0-1 0,-3 3 0,2-7 0,-7 7 0,3-6 0,-4 1 0,0 1 0,0-3 0,0 3 0,0-5 0,-1 1 0,-2 0 0,1-1 0,-1 1 0,-1 0 0,3-1 0,-6 3 0,2 3 0,1 7 0,5-1 0,6 13 0,3-7 0,2 14 0,0-4 0,-1 0 0,-3-1 0,1-6 0,-6 0 0,2 0 0,-4-5 0,0-1 0,-1-9 0,1 3 0,-2-8 0,2 8 0,-1-7 0,0 7 0,0-7 0,-4 7 0,4-3 0,-4 0 0,4 3 0,0-8 0,1 8 0,-2-7 0,1 3 0,1 0 0,-2-3 0,1 2 0,0-3 0,0 0 0,-4-1 0,0 1 0,-1-4 0,-2 3 0,5-6 0,-5 6 0,2-12 0,-3 13 0,0-6 0,0 14 0,8 1 0,-2 0 0,6 0 0,2 11 0,-4-4 0,8 10 0,-7-6 0,2 5 0,-3-3 0,-1-1 0,0-3 0,0-7 0,0 3 0,-4-5 0,-1 0 0,-1 0 0,-2-4 0,3 3 0,-4-8 0,0 4 0,0-4 0,0 4 0,3-4 0,-2 4 0,3-4 0,-4 0 0,0-1 0,0 1 0,0 0 0,0-1 0,0 1 0,0 0 0,0-1 0,0 1 0,0 0 0,0-1 0,3 1 0,-2-1 0,5 0 0,-5 0 0,2 1 0,-3 0 0,0-1 0,0 1 0,0 0 0,4-1 0,-4 1 0,4 0 0,-4-1 0,3 1 0,-2 4 0,6-3 0,-6 3 0,6-1 0,-6-2 0,7 7 0,-8-7 0,8 7 0,-7-3 0,6 0 0,-6-2 0,2-3 0,1 0 0,-3-1 0,2-6 0,-3 11 0,0 0 0,4 13 0,1-2 0,4 4 0,0-9 0,0 9 0,0-9 0,0 9 0,-1-9 0,1 4 0,0-5 0,-4 0 0,2 0 0,-2 0 0,0 0 0,2-4 0,-3 3 0,1-4 0,-2 1 0,1 3 0,-3-7 0,3 3 0,-4 0 0,0 1 0,3-1 0,-2 4 0,3-7 0,-4 7 0,3-3 0,-2 0 0,3 3 0,-4-7 0,0 2 0,0-3 0,0 0 0,0 0 0,0-1 0,-4-24 0,4 24 0,-4-8 0,4 39 0,0 4 0,0 6 0,0-1 0,0-5 0,0-1 0,0-7 0,0-6 0,0-5 0,0 4 0,0-9 0,0 3 0,0-9 0,0 3 0,0-2 0,0 4 0,0 0 0,0-4 0,0 3 0,0-8 0,0 8 0,0-7 0,0 3 0,0-4 0,0-1 0,0 1 0,0 0 0,0-1 0,0 1 0,0 0 0,0-1 0,0 1 0,0 0 0,0-1 0,0 1 0,0 0 0,0-1 0,0 1 0,0 0 0,0-1 0,0 1 0,0 0 0,0 4 0,0-4 0,0 4 0,0 0 0,0-3 0,0 3 0,0 0 0,0-4 0,0 8 0,0-7 0,0 7 0,0-3 0,0 4 0,0 0 0,0 0 0,0 0 0,0 0 0,0 0 0,-4 0 0,3-4 0,-3-1 0,4-5 0,0 1 0,0 0 0,0-1 0,0 1 0,0 0 0,0 0 0,0-1 0,0 1 0,0-1 0,0 1 0,0-1 0,0 1 0,0-1 0,0 1 0,0-1 0,0 0 0,0 1 0,0-1 0,0 1 0,0-1 0,0 1 0,0 0 0,0 0 0,0-1 0,0 1 0,0-1 0,0 1 0,0 0 0,0 0 0,0-1 0,0 1 0,0 0 0,0 4 0,-4 0 0,4 5 0,-4 0 0,4 1 0,0-6 0,0 0 0,0-4 0,0 0 0,0-1 0,0 1 0,0-1 0,0 1 0,0 4 0,0-3 0,0 7 0,0-4 0,0 1 0,0 3 0,0-7 0,0 3 0,0-5 0,0 1 0,0 0 0,0-1 0,0 1 0,0 0 0,0 0 0,0-1 0,0 1 0,0 0 0,0 4 0,0-4 0,0 4 0,0-4 0,0-1 0,0 1 0,0 0 0,0 0 0,-3-7 0,-10-47 0,7 31 0,-6-33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24575,'37'0'0,"-26"0"0,22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24575,'7'0'0,"5"0"0,-4 0 0,4 0 0,-4 0 0,4 0 0,5 0 0,-3 0 0,3 0 0,-9 0 0,0 0 0,8 0 0,-9 0 0,5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24575,'12'0'0,"-4"0"0,-5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24575,'7'0'0,"4"0"0,-6 0 0,3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1 221 24575,'5'-4'0,"7"1"0,18-1 0,-3 3 0,7-11 0,1 11 0,-3-11 0,9 7 0,-11 1 0,4 0 0,-13 0 0,3 3 0,-9-2 0,0 0 0,-4 2 0,-1-5 0,0 5 0,-2-5 0,6 2 0,12-13 0,-4 3 0,30-14 0,2-9 0,-18 17 0,1-6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24575,'27'-5'0,"-6"1"0,-13 4 0,-5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27 545 24575,'4'10'0,"0"5"0,-4 10 0,0-2 0,0 4 0,0-4 0,0 0 0,0-1 0,0-9 0,0-1 0,0-11 0,0-14 0,0-13 0,0-7 0,0-12 0,0 2 0,0-12 0,0 6 0,0-4 0,0 10 0,0-4 0,0 6 0,0 6 0,0 1 0,0 6 0,-5 0 0,1 5 0,-5 1 0,4 5 0,-2 4 0,6 1 0,-3 0 0,4 3 0,0-3 0,0 5 0,0-1 0,0 0 0,0 0 0,0 1 0,6 3 0,4 1 0,10 3 0,3 0 0,5 0 0,0 0 0,0 0 0,0 0 0,-5 0 0,4 0 0,-13 3 0,7-2 0,-12 2 0,2-3 0,-3 0 0,-4 0 0,0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24575,'-3'0'0,"1"0"0,-13 0 0,6 0 0,-7 0 0,7 0 0,-7 0 0,8 0 0,-4 0 0,4 0 0,0 0 0,0 0 0,1 0 0,-1 0 0,10 0 0,0 0 0,13 0 0,-2 0 0,-1 0 0,4 0 0,-7 0 0,3 0 0,-4 0 0,-1 0 0,1 0 0,-4 0 0,0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0,8 0 0,-7 0 0,8 0 0,-5 0 0,-4 0 0,3 0 0,-7 0 0,7 0 0,-7 0 0,7 0 0,-8 0 0,8 0 0,-7 0 0,7 4 0,-7-4 0,3 4 0,-5 0 0,1-3 0,0 2 0,-4-3 0,0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0,8 0 0,0 0 0,-8 0 0,3 0 0,-9 0 0,4 0 0,-4 0 0,4 0 0,-5 0 0,0 0 0,-3 0 0,0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21 439 24575,'0'-2'0,"0"-9"0,0-16 0,0-8 0,-5-13 0,4 11 0,-4-15 0,1 21 0,3-9 0,-4 12 0,5 0 0,0 4 0,0 7 0,0 5 0,0 4 0,0 0 0,0 0 0,0 0 0,0 1 0,3 3 0,2 0 0,2 4 0,5 0 0,1 0 0,4 0 0,0 0 0,0 0 0,0 0 0,5 0 0,-4 0 0,4 0 0,0 0 0,-4 0 0,4 0 0,-9 0 0,-1 0 0,-5 0 0,1 0 0,0 0 0,0 0 0,-4 0 0,-1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24575,'0'-8'0,"0"-8"0,0 2 0,0-13 0,0 4 0,0-6 0,0 1 0,0 0 0,0 0 0,0 5 0,0-4 0,0 4 0,0-1 0,0 2 0,0 5 0,0 0 0,0 4 0,0-3 0,0 7 0,0-3 0,0 4 0,0-3 0,6 3 0,8 0 0,3 1 0,16 2 0,-9-5 0,10 5 0,-11-3 0,4 7 0,-9-7 0,0 7 0,-6-3 0,-5 4 0,1 0 0,0 0 0,-1 0 0,1 0 0,-5 0 0,1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2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24575,'0'18'0,"-4"1"0,0 5 0,-5 5 0,-4 7 0,-1 1 0,0-2 0,1 0 0,5-10 0,0 4 0,3-9 0,-2-4 0,7-6 0,-3-3 0,3-4 0,0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67 262 24575,'0'99'0,"0"-44"0,0-7 0,0-15 0,0 13 0,0-18 0,0 0 0,0 0 0,0 0 0,0-9 0,0 2 0,4-8 0,-3 4 0,3-4 0,-4-2 0,0-3 0,0 0 0,0-7 0,0-7 0,0-11 0,0-1 0,-4-9 0,3 3 0,-8-9 0,4 3 0,-1-9 0,-3 3 0,8-4 0,-8 4 0,8-3 0,-3 9 0,0-3 0,3 4 0,-7 6 0,7-4 0,-3 9 0,0-4 0,3 5 0,-3 0 0,4 0 0,0 4 0,0 1 0,0 4 0,0 0 0,0 0 0,0 0 0,0 1 0,0-1 0,0 0 0,0 0 0,0 1 0,0-1 0,0 0 0,0 0 0,0 1 0,0-1 0,0 0 0,0 0 0,0 1 0,0-1 0,0 1 0,0-1 0,10 4 0,5 0 0,10 4 0,9 0 0,1 0 0,5 0 0,-4 0 0,3 5 0,-15 0 0,9 0 0,-19 2 0,7-6 0,-12 3 0,2-1 0,-3-2 0,0 2 0,-1 1 0,-2-3 0,-2 2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24575,'20'0'0,"-3"0"0,9-5 0,-3 4 0,6-7 0,-1 7 0,0-7 0,0 6 0,-5-2 0,-1 4 0,-5 0 0,-5 0 0,0 0 0,-4 0 0,-1 0 0,-2 0 0,-2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29 437 24575,'0'16'0,"0"-1"0,0 7 0,0-3 0,0 3 0,0-5 0,0-5 0,0 4 0,0-7 0,0 3 0,0-11 0,-4-10 0,3-9 0,-3-9 0,0-1 0,3 0 0,-3-6 0,-1-1 0,4-6 0,-4 0 0,5 0 0,0 1 0,0-1 0,0 0 0,0 6 0,0 1 0,0 6 0,0 9 0,0-2 0,0 12 0,0-3 0,0 4 0,0 4 0,0 1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226 202 24575,'0'6'0,"0"-12"0,0-13 0,0-4 0,0-10 0,0 9 0,0-10 0,0 15 0,-4-2 0,-1 12 0,-3-3 0,-4 8 0,3 0 0,-7 4 0,3 0 0,-4 0 0,4 8 0,-3 1 0,2 8 0,1 5 0,0 1 0,3 5 0,1 0 0,-1 6 0,5 7 0,0 8 0,5 13 0,0 2 0,0 7 0,0 8 0,0-13 0,5 11 0,8-6 0,5 2 0,7 6 0,-7-8 0,4-7 0,-10-1 0,4-8 0,-5-7 0,-5-1 0,-2-11 0,-4-3 0,0 3 0,0-6 0,0-4 0,-7-5 0,-3-12 0,-7 3 0,-5-3 0,4 0 0,-9-4 0,9-1 0,-4-4 0,5 0 0,4 0 0,4 0 0,6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35 24575,'-6'-9'0,"12"2"0,13 7 0,28 0 0,-19 0 0,30 0 0,-20 0 0,15 0 0,-10 0 0,-3 0 0,-12-4 0,0 3 0,-9-4 0,1 2 0,-15 2 0,3-3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8 24575,'-6'-4'0,"-3"1"0,-12 3 0,-2 0 0,-1 12 0,5 4 0,0 24 0,7 2 0,1 1 0,7 8 0,4-8 0,0 12 0,0 23 0,0-29 0,0 27 0,0-40 0,-5 18 0,3-12 0,11 0 0,4 4 0,12-13 0,-6 2 0,6-1 0,-6-14 0,5 9 0,-7-12 0,-8-8 0,-1-1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24575,'5'0'0,"2"0"0,12 0 0,-2 0 0,5 0 0,-4 0 0,4 3 0,-5 6 0,1 9 0,0 5 0,0 5 0,2 6 0,-1 1 0,2 6 0,-6-1 0,0-4 0,-5 9 0,0-8 0,-4 4 0,-1 5 0,-5-9 0,0 4 0,0 5 0,0-10 0,0 11 0,0-6 0,-5-6 0,0-1 0,-4-6 0,-1 0 0,5-5 0,-7 4 0,9-9 0,-9 4 0,7-5 0,-3 0 0,-1 0 0,4 0 0,-2 0 0,6-4 0,-3-1 0,0 0 0,3-3 0,-3 2 0,4-3 0,-3-4 0,-1 3 0,-3-6 0,3 5 0,1-6 0,3 4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24575,'-4'7'0,"-5"10"0,0-7 0,0 16 0,1-8 0,2 16 0,-3-4 0,3 3 0,-6-10 0,11 4 0,-7-13 0,8 3 0,0-9 0,0-1 0,0-2 0,0-2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2215 1 24575,'0'6'0,"0"1"0,0 13 0,0-7 0,0 3 0,0-7 0,0 3 0,0-4 0,0 4 0,0-4 0,4 8 0,-3-3 0,3 4 0,-4 0 0,0 0 0,0 0 0,0 5 0,0-4 0,0 4 0,0-5 0,0-4 0,0 3 0,0-3 0,0 0 0,0 3 0,0-7 0,0 7 0,0-8 0,0 8 0,0-3 0,0 0 0,0 3 0,0-7 0,3 7 0,-2-3 0,3 0 0,-4-1 0,0-5 0,0 1 0,0-10 0,0 13 0,0-3 0,0 17 0,0 3 0,0 0 0,0 0 0,0 0 0,0-5 0,0 3 0,0-7 0,0 7 0,0-8 0,0 4 0,0 0 0,0-3 0,0 7 0,0-3 0,0 1 0,0-3 0,0 1 0,0-3 0,0 2 0,0 1 0,0-3 0,0 3 0,0-5 0,0 0 0,0 0 0,0 0 0,0-5 0,0 4 0,0-3 0,0 4 0,0-4 0,0 3 0,0-3 0,0 0 0,0 3 0,0-3 0,0 0 0,0 3 0,0-4 0,0 6 0,0-6 0,0 4 0,0-3 0,0 0 0,0 3 0,0-7 0,0 7 0,0-8 0,0 8 0,0-7 0,0 3 0,0 0 0,0-3 0,0 2 0,0 1 0,0-3 0,0 3 0,0-5 0,0 5 0,0-3 0,0 3 0,0 0 0,0-4 0,0 4 0,0 7 0,0-8 0,0 8 0,0-7 0,0-3 0,0 3 0,0-1 0,0-2 0,0 3 0,0-4 0,0 4 0,0 0 0,0 5 0,0 0 0,0 0 0,0 0 0,-4 0 0,3 1 0,-2-6 0,-1 0 0,3-4 0,-2 0 0,3-1 0,0 1 0,0 0 0,-4 3 0,3-2 0,-3 3 0,0 0 0,0-4 0,-1 8 0,-2-7 0,6 7 0,-2-3 0,-1 0 0,3 3 0,-5 0 0,1-2 0,1 5 0,-3-10 0,6 7 0,-6-7 0,2 7 0,1-8 0,-4 8 0,4-7 0,-4 3 0,3 0 0,-2-4 0,7 8 0,-8-3 0,3 4 0,1-4 0,-4 3 0,3-3 0,0 0 0,2 3 0,-1-7 0,0 3 0,-1-1 0,-2 2 0,6 0 0,-6 3 0,6-3 0,-11 16 0,6-9 0,-7 10 0,4-8 0,1-8 0,-1 7 0,5-9 0,-8 6 0,7-1 0,-8 4 0,4-2 0,-4 3 0,-1-1 0,1-2 0,-1 8 0,1-4 0,2 5 0,-6-5 0,7 4 0,-3-4 0,1 0 0,1 3 0,-2-2 0,4-1 0,0-1 0,0 0 0,-3-4 0,2 4 0,-3-5 0,5 0 0,-1 0 0,1 0 0,-1-4 0,1 3 0,-8 4 0,5-1 0,-5 6 0,8-12 0,-5 3 0,4-3 0,-3-1 0,0 1 0,3-1 0,-3-3 0,3 2 0,-3-2 0,4-2 0,-4 1 0,4 0 0,0 0 0,-4 4 0,3-4 0,-3 4 0,0 0 0,-1-3 0,0 7 0,-3-6 0,6 6 0,-6-7 0,7 7 0,-8-7 0,8 3 0,-7-3 0,7-1 0,-7 4 0,3-3 0,-4 3 0,0 0 0,-13 6 0,10 0 0,-9 3 0,11-8 0,1 3 0,0-3 0,4 0 0,-3 3 0,3-3 0,0 0 0,-3 3 0,3-3 0,-4 4 0,0 0 0,-1 4 0,1-2 0,-1 2 0,1-4 0,0 0 0,4-4 0,-3 3 0,3-7 0,0 3 0,-3-3 0,7-5 0,-3 0 0,4-12 0,3 9 0,-2-4 0,6 10 0,-10 1 0,5 4 0,-6 6 0,3 0 0,0 4 0,1-9 0,3 3 0,2-7 0,3 3 0,0-5 0,0 1 0,3-4 0,5-8 0,1-6 0,3-3 0,-4-3 0,0 8 0,0-9 0,-3 4 0,-1 0 0,-4-3 0,0 8 0,0-4 0,0 4 0,0 0 0,0 0 0,-4 4 0,0 1 0,-4 3 0,0 0 0,1 0 0,3 3 0,4-2 0,4 2 0,7-3 0,-2-4 0,3 0 0,-4-8 0,0 3 0,-4-3 0,0 0 0,-4 4 0,-3-1 0,-6 6 0,-4 3 0,-4 0 0,0 0 0,0 4 0,4 0 0,1 8 0,7 1 0,1 4 0,4-4 0,0 3 0,0-7 0,0 3 0,0-5 0,4 1 0,4-4 0,5 0 0,4-4 0,-4 0 0,-1 0 0,-5 0 0,1 0 0,0 0 0,-4-7 0,-1 12 0,-3-2 0,-3 12 0,2 2 0,-7 0 0,3 0 0,-3 0 0,-6 5 0,4 1 0,-3 0 0,4 4 0,0-4 0,-1 5 0,-3 0 0,2 6 0,-3-5 0,4 11 0,0-11 0,1 5 0,0-11 0,3-1 0,-1-5 0,6-4 0,-3 4 0,0 2 0,-2 11 0,-3-1 0,-6 11 0,3 1 0,-7 2 0,7 4 0,-2-12 0,4 4 0,0-10 0,0 11 0,0-5 0,0 0 0,0 4 0,-4-9 0,4 3 0,0-5 0,2 0 0,3-5 0,-4 4 0,0-9 0,0 9 0,0-9 0,-1 9 0,1-4 0,0 5 0,-1 0 0,5 0 0,-3-5 0,7 4 0,-7-8 0,8 2 0,-4-4 0,-1 5 0,4-3 0,-3 7 0,0-7 0,3 8 0,-2-4 0,-2 5 0,4 0 0,-7 0 0,3-5 0,0 4 0,-3-9 0,7 9 0,-6-9 0,6 9 0,-7-9 0,7 4 0,-3 0 0,0-4 0,4 4 0,-4-9 0,4 3 0,0-8 0,0 4 0,-4-4 0,0-4 0,-3 0 0,2 8 0,2 9 0,-2 14 0,0 6 0,-6 0 0,6 6 0,-4-10 0,-3 22 0,0-7 0,-5 12 0,6-2 0,0-14 0,0 6 0,1-18 0,0 10 0,4-17 0,-2 5 0,7-6 0,-4-5 0,1 4 0,3-9 0,-3 9 0,4-9 0,-4 9 0,3-9 0,-4 9 0,5-9 0,0 4 0,0 0 0,-3-4 0,2 9 0,-3-4 0,4 0 0,0 4 0,-4-8 0,3 7 0,-3-7 0,0 7 0,3-7 0,-7 7 0,7-3 0,-8 18 0,8-10 0,-8 15 0,8-17 0,-3 5 0,4 0 0,0-5 0,0 10 0,0-9 0,-5 4 0,4-1 0,-3-3 0,4 3 0,0-5 0,0 0 0,0 0 0,0 0 0,0 0 0,-4-5 0,3 4 0,-2-4 0,3 0 0,-5 3 0,4-7 0,-3 2 0,4 1 0,0-4 0,0 4 0,0-5 0,0 0 0,0 0 0,0 0 0,0 4 0,0-8 0,0 7 0,0-12 0,0 4 0,0-4 0,0 4 0,0-4 0,0 4 0,0 0 0,0-3 0,0 7 0,0-8 0,0 4 0,0-4 0,0 0 0,0-1 0,0-2 0,0-2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24575,'0'16'0,"0"9"0,0 10 0,0 5 0,0 1 0,0 6 0,0 9 0,0 24 0,0-18 0,0-12 0,0 0 0,0 12 0,0 25 0,0-23 0,0-2 0,0-20 0,4 4 0,2-17 0,-1 0 0,3-7 0,-7-9 0,3-2 0,-4-3 0,3-4 0,-2-1 0,2-3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0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0 24575,'-10'11'0,"-8"9"0,-5 12 0,-11 12 0,4-4 0,-10 10 0,10-7 0,-5 7 0,11-3 0,1 1 0,8 0 0,5 0 0,6 0 0,4-6 0,0 4 0,0-9 0,8 4 0,5-10 0,10-1 0,9-2 0,-6-6 0,5 0 0,-2-9 0,-8-2 0,3-3 0,-9 0 0,0-1 0,-4 0 0,-1-3 0,-3 2 0,0-5 0,-1 2 0,-2-3 0,-1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24575,'1'-4'0,"7"1"0,22 3 0,5 0 0,6 0 0,0 0 0,-6 0 0,-2 0 0,-5 0 0,-9 0 0,1 0 0,-14 0 0,0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0 24575,'-17'0'0,"7"0"0,-31 0 0,11 0 0,-1 0 0,4 0 0,5 4 0,3-3 0,1 11 0,6-10 0,7 9 0,-2-3 0,6 1 0,-3 3 0,4 0 0,0 1 0,0 4 0,0 0 0,0 5 0,0 1 0,0 0 0,0 9 0,0-7 0,0 9 0,0-1 0,4-4 0,2 10 0,-1-4 0,4 6 0,-8-6 0,4 5 0,-5-11 0,0 0 0,0-2 0,4-9 0,-3 4 0,2-5 0,1 0 0,-3-1 0,3 1 0,-4 0 0,0-4 0,4 3 0,-3-7 0,2 3 0,-3-5 0,4-2 0,0-2 0,3-3 0,1 0 0,4 0 0,1 0 0,9 0 0,1 0 0,5-4 0,-5-1 0,4-4 0,-4-5 0,0 4 0,-9 1 0,-6 5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24575,'11'0'0,"4"0"0,-2 0 0,0 0 0,8-4 0,-7 3 0,8-3 0,0 4 0,-4 0 0,4 0 0,-5 0 0,-4 0 0,-1 0 0,-1 0 0,-2 0 0,3 0 0,-8 0 0,-1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24575,'7'-4'0,"1"1"0,3 3 0,7 0 0,5 0 0,0 0 0,4 0 0,-9 0 0,4 0 0,-9 0 0,-5 0 0,-4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0 24575,'-19'0'0,"-1"0"0,-2 0 0,8 0 0,-7 0 0,8 0 0,0 0 0,1 0 0,4 0 0,-4 0 0,4 0 0,-4 0 0,0 0 0,-1 0 0,0 0 0,1 0 0,8 6 0,1 8 0,3 8 0,0 12 0,0-5 0,0 11 0,4-5 0,2 5 0,4 1 0,1 6 0,-1-5 0,1 12 0,-1-12 0,-4 11 0,3-10 0,-8-2 0,4-2 0,-5-14 0,0 3 0,0-11 0,0-4 0,0-2 0,3-3 0,-2 0 0,2-1 0,1-2 0,0-2 0,3-3 0,1 4 0,0-4 0,-1 4 0,1-4 0,4 0 0,1 0 0,4 0 0,0 0 0,0 0 0,0 0 0,-4-4 0,3 3 0,-8-5 0,8 1 0,-7 0 0,-1 2 0,-4 3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24575,'20'0'0,"-3"0"0,10 0 0,-9 0 0,14 0 0,-16 0 0,6 0 0,-10 0 0,-3 0 0,2 0 0,-7 0 0,0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0 419 24575,'0'25'0,"0"-5"0,0-19 0,0-17 0,0-20 0,0 0 0,0-17 0,0 17 0,0-17 0,0 10 0,0 2 0,0 2 0,0 9 0,0 1 0,0 12 0,0 5 0,0 4 0,0 0 0,3 4 0,1 0 0,4 4 0,0 0 0,-1 0 0,5 0 0,-3 0 0,7 0 0,-7 0 0,2 0 0,-3 0 0,0 0 0,-1 0 0,-2 0 0,-2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24575,'16'0'0,"-1"0"0,2 0 0,0 0 0,5 0 0,-8 0 0,7 0 0,-8 0 0,0 0 0,-2 0 0,-7 0 0,0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24575,'75'-14'0,"0"0"0,-15 2 0,1 1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24575,'97'-4'0,"-75"6"0,28-6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0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24575,'0'2'0,"0"7"0,0 20 0,0-2 0,0 18 0,0-13 0,0 14 0,0-4 0,0-5 0,0 3 0,0-14 0,0 3 0,0-13 0,0 2 0,0-10 0,0-1 0,0-4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24575,'-59'0'0,"0"0"0,1 0 0,9 0 0,25 0 0,-8 0 0,8 0 0,1 0 0,1 12 0,4 4 0,7 7 0,-2 9 0,12-2 0,-15 33 0,13-4 0,-8 20 0,11-21 0,0 35 0,0-42 0,5-1 0,1 1 0,2 8 0,15 20 0,-4-8 0,4 0 0,-5-7 0,-1-3 0,-6-5 0,-5-1 0,-1-7 0,-5-1 0,0-6 0,-4-6 0,-12 6 0,0-16 0,-13 5 0,6-12 0,0-4 0,-4-1 0,4-8 0,0-1 0,1-4 0,9 0 0,5 0 0,4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75 24575,'-7'-9'0,"20"-3"0,-8 11 0,46-14 0,-27 12 0,50-13 0,-34 15 0,36-10 0,-32 9 0,16-3 0,-11 5 0,-6 0 0,-3 0 0,-12 0 0,-5 0 0,-6 0 0,-8 0 0,-6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8 24575,'-6'-4'0,"-8"0"0,-8 8 0,-7 11 0,-7 12 0,3 16 0,2-9 0,-1 16 0,5-4 0,-1 11 0,5-7 0,1 17 0,10-20 0,-1 30 0,8-32 0,5 29 0,0-28 0,0 32 0,0-22 0,0 14 0,0-20 0,0 11 0,0-25 0,10 10 0,6-9 0,1-7 0,11 0 0,-14-13 0,13-3 0,-8-1 0,2-4 0,-8-1 0,3-3 0,-7-2 0,-1-3 0,-4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24575,'-3'0'0,"-7"0"0,-12 0 0,-6 0 0,-6 0 0,4 0 0,-3 8 0,5-2 0,4 7 0,2-7 0,9 1 0,1-3 0,5 4 0,3-1 0,0 0 0,4 5 0,0 0 0,0 10 0,4-8 0,1 12 0,3-7 0,2 9 0,-1 6 0,1-5 0,-1 5 0,1-1 0,-5-3 0,0 9 0,-5-10 0,0 5 0,0-6 0,0-5 0,0-1 0,0-5 0,0 0 0,0 0 0,0 0 0,0-4 0,0 3 0,0-8 0,-3 4 0,2-4 0,-3 0 0,4-1 0,0 1 0,0 0 0,0-1 0,7-3 0,2 0 0,7-4 0,6 0 0,-4 0 0,4 0 0,-5 0 0,0 0 0,0 0 0,-4 0 0,-5 0 0,-4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23 24575,'-5'-12'0,"11"4"0,4 5 0,9 3 0,3 0 0,1 0 0,0 0 0,-1 0 0,-5 0 0,0 0 0,-8 0 0,-1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1 455 24575,'0'-5'0,"0"-6"0,0-19 0,0-6 0,0-4 0,0-8 0,0 6 0,0-5 0,0 6 0,0 6 0,0 1 0,0 11 0,0 1 0,0 9 0,0 1 0,0 4 0,3 4 0,1 1 0,3 3 0,5 0 0,-3 0 0,7 0 0,-4 0 0,6 0 0,-1 0 0,0 0 0,-4 0 0,3 0 0,-8 0 0,4 0 0,-4 0 0,0 0 0,-4 0 0,-1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24575,'7'0'0,"0"0"0,19 0 0,2 0 0,2 0 0,-2 0 0,-6 0 0,0 0 0,-8 0 0,-1 0 0,-9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0 24575,'-20'0'0,"-2"0"0,-12 0 0,5 4 0,-11 2 0,15 3 0,-7 0 0,18-4 0,-7-1 0,12-4 0,-3 0 0,8 0 0,0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24575,'-11'0'0,"-2"0"0,-9 0 0,4 0 0,-4 0 0,4 0 0,1 0 0,0 0 0,4 0 0,1 0 0,8 6 0,0 3 0,4 7 0,0 6 0,0 1 0,0 5 0,0 0 0,0 6 0,0-5 0,0 10 0,0-3 0,4-1 0,2 4 0,4-4 0,-5 0 0,4 4 0,-3-9 0,-1 3 0,4-5 0,-8-4 0,3-2 0,0-5 0,-4 0 0,4 0 0,-4 0 0,0 0 0,0-4 0,0 3 0,0-8 0,0 4 0,0 0 0,0-3 0,0 2 0,0-3 0,3-4 0,1-1 0,4-3 0,-1 0 0,5 0 0,1 0 0,0 0 0,3-4 0,-4 0 0,5-5 0,0 1 0,0-1 0,-4 1 0,3 3 0,-7-2 0,3 6 0,-5-2 0,1 3 0,0 0 0,-4 0 0,-1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24575,'6'0'0,"1"0"0,14 0 0,0 0 0,-2 0 0,-1 0 0,-3 0 0,-6 0 0,3 0 0,-5 0 0,-2 0 0,-2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1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54 24575,'-4'17'0,"3"2"0,-6 1 0,3 3 0,0-7 0,0 8 0,4-12 0,0 6 0,0-11 0,0 3 0,6-6 0,3-1 0,10-3 0,6 0 0,0 0 0,0 0 0,-2 0 0,-7 0 0,3-3 0,-4-2 0,-4-5 0,3 1 0,-5-5 0,1 6 0,-3-6 0,1-1 0,-4-1 0,-1-3 0,-3 4 0,0-4 0,0 3 0,0-3 0,-3 7 0,-4 2 0,-4 3 0,-8-1 0,3 4 0,-7 0 0,7 4 0,-8 0 0,8 0 0,-3 0 0,4 0 0,4 0 0,1 3 0,-1 1 0,3 6 0,-3 6 0,4 0 0,-1 7 0,3-14 0,2 2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24575,'-4'3'0,"1"6"0,6-1 0,2 13 0,7-7 0,-2 13 0,3-4 0,-4 5 0,5 0 0,-4 0 0,8 5 0,-6 16 0,-2-16 0,-4 32 0,-2-32 0,-3 22 0,9-8 0,-9 1 0,4 8 0,-5-1 0,0 0 0,0 0 0,0 0 0,0-6 0,0 4 0,0-11 0,0 0 0,-5-8 0,0-1 0,-5 2 0,0 0 0,0 5 0,0-11 0,-4 10 0,3-10 0,-4 11 0,2-16 0,7 9 0,-5-15 0,6 4 0,-4-5 0,0 0 0,5 0 0,-4 0 0,3 0 0,-3-4 0,-1 3 0,5-8 0,0 4 0,1-4 0,2-1 0,-6-2 0,6 1 0,-2-5 0,3 2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2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196 78 24575,'32'0'0,"-1"0"0,-3 0 0,0 0 0,0 0 0,0 0 0,-5 0 0,-1 0 0,0 0 0,-8 0 0,7 0 0,-12 0 0,2 0 0,-3 0 0,-1 0 0,-6 3 0,-1 1 0,-8 3 0,0 1 0,1-4 0,-1 3 0,0-3 0,-4 4 0,-1 0 0,-4 1 0,0-1 0,0 1 0,0-1 0,-5 5 0,3-3 0,-3 3 0,9-5 0,-3 1 0,3-1 0,0 0 0,-3-3 0,7 1 0,-3-5 0,4 3 0,4-1 0,-2-2 0,5-4 0,10-3 0,6-9 0,13 0 0,8-10 0,-1 4 0,2-5 0,3 0 0,-10 10 0,11-9 0,-12 11 0,0-1 0,-7 1 0,-5 6 0,-4 0 0,-1-1 0,-4 5 0,-1 1 0,-6 3 0,-9 0 0,-10 0 0,-4 3 0,0 2 0,4 4 0,1-1 0,0 1 0,0-1 0,0 1 0,-5 0 0,3-1 0,-7-3 0,2-1 0,1 0 0,-4-3 0,9 3 0,0-4 0,2 0 0,7 0 0,-3 0 0,4 0 0,1 0 0,3-4 0,16 4 0,-1-7 0,14 6 0,-8-3 0,0 4 0,0 0 0,0 0 0,0 0 0,0 0 0,-4 0 0,3 0 0,-8 0 0,4 0 0,-4 0 0,-4 3 0,0 2 0,-4 2 0,0 1 0,0 0 0,0-1 0,0 1 0,0 4 0,-4-3 0,-1 7 0,1-8 0,-4 8 0,4-3 0,-5 4 0,0 0 0,5 0 0,-4 5 0,2 1 0,-3 5 0,-1 6 0,-4 1 0,2 6 0,-2-1 0,-2 7 0,5-10 0,-5 9 0,7-17 0,-1 5 0,1-11 0,4-1 0,1-9 0,0-2 0,4-3 0,-4-10 0,4-9 0,0-1 0,4-9 0,0 12 0,5-7 0,-5 3 0,3 0 0,-2-3 0,3 3 0,1-5 0,-1 1 0,1-5 0,0 4 0,4-9 0,-3 4 0,8-5 0,-3-6 0,9 3 0,-3-3 0,2 10 0,-9-3 0,2 12 0,-6-2 0,2 9 0,-5 0 0,1 4 0,-4-3 0,3 6 0,-6 7 0,2 9 0,-8 16 0,-1 26 0,-10-5 0,2 33 0,-2-26 0,-3 35 0,6-33 0,-6 24 0,3-21 0,3-6 0,-3-4 0,10-19 0,-2-6 0,7-12 0,-3-5 0,0-4 0,4-17 0,-4-15 0,9-27 0,12-13 0,9-15 0,12-11 0,-7 20 0,0-14 0,-9 26 0,0 1 0,-5 2 0,-2 20 0,-6 6 0,0 2 0,0 9 0,-4 0 0,2 6 0,-6 4 0,6 0 0,-6 1 0,2-1 0,0 4 0,-5 0 0,1 4 0,-7 13 0,-4-3 0,-2 17 0,-5 2 0,-6 12 0,2 8 0,1 0 0,-5 11 0,9-9 0,-11 18 0,7-12 0,4 5 0,2-13 0,5-2 0,1-6 0,0-6 0,5-6 0,0-12 0,2-5 0,2-4 0,-2 0 0,3-1 0,0-6 0,0-11 0,0-14 0,0-25 0,0 5 0,0-24 0,0 18 0,0-20 0,0 20 0,0-11 0,0 24 0,0-3 0,0 12 0,0 5 0,0 1 0,0 9 0,-4-3 0,-1 7 0,-3-3 0,-4 4 0,3 0 0,-3 0 0,8 0 0,-3 1 0,3 2 0,0-2 0,-3 7 0,3 6 0,0 15 0,0 18 0,4 16 0,0 9 0,0 15 0,0 10 0,0-19-323,0-10 1,0 0 322,0 14 0,0-15 0,0-1-45,0 16 45,0 3 0,0-13 0,0 0 0,0-9 0,0-8 0,0-16 644,0-4-644,0-14 46,0-1-46,0-5 0,-3-5 0,-2-12 0,1-21 0,-5 0 0,8-36 0,-3 26 0,4-51 0,0 43 0,0-35 0,0 26 0,0-13 0,0 7 0,0 2 0,0 13 0,0 7 0,0 9 0,0 9 0,0 7 0,0 5 0,0 14 0,0 14 0,0 26 0,0 16 0,0 13 0,0 8 0,0-13 0,0-16 0,0 0 0,0 7 0,0 42 0,0-40 0,0 28 0,0-14 0,0-2 0,0-9 0,0-13 0,0-2 0,0-12 0,0-6 0,0-7 0,0-9 0,0-1 0,0-5 0,0-25 0,0-2 0,0-25 0,0-2 0,0-1 0,0-7 0,0 0 0,5-8 0,2 6 0,5-19 0,-1 10 0,5 1 0,2-3 0,3 18 0,2-12 0,-2 13 0,0 7 0,-7 14 0,-1 6 0,-5 9 0,0 1 0,0 4 0,-4 7 0,0 10 0,-9 16 0,-1 16 0,-9 2 0,-2 10 0,1-11 0,-4 5 0,9-12 0,1-1 0,2-6 0,3-5 0,0-1 0,1-5 0,4 0 0,0 0 0,-4 0 0,3 0 0,-3 0 0,4-4 0,0 3 0,0-7 0,0 3 0,0-5 0,-3-3 0,2-3 0,-3-14 0,4-6 0,0-9 0,4 0 0,2-6 0,3 4 0,1-4 0,0 1 0,-1 3 0,0 1 0,-3 7 0,1 5 0,-2 0 0,0 4 0,-2-3 0,1-2 0,-2 0 0,6-9 0,-3 3 0,4-4 0,1-5 0,-1 3 0,-3-4 0,-2 6 0,0 5 0,-3 1 0,3 5 0,-4 0 0,0-1 0,0 5 0,0-3 0,0 3 0,0-4 0,0 0 0,3 0 0,-2 0 0,3 0 0,0-1 0,1 1 0,3 0 0,1 0 0,-1 0 0,0 4 0,1-3 0,-1 3 0,1-9 0,3 3 0,-3 2 0,4 1 0,-6 7 0,2-7 0,-2 7 0,1 0 0,0 3 0,-4 1 0,0-2 0,-7 3 0,-2 1 0,-2 6 0,-5 5 0,-8 22 0,-6 3 0,-2 21 0,0 3 0,0 7 0,9 0 0,-9 4 0,10-4 0,-5 6 0,5-6 0,1-2 0,6-7 0,5-7 0,1 0 0,5-13 0,0-2 0,0 1 0,0-10 0,0 9 0,0-15 0,0 9 0,0-9 0,-4 4 0,3-5 0,-3 5 0,0-4 0,3 9 0,-3-9 0,0 9 0,3-4 0,-3 1 0,4 2 0,0-7 0,0 7 0,-4-7 0,3 7 0,-3-7 0,0 15 0,3-14 0,-3 10 0,4-18 0,-4 4 0,3-7 0,-3 3 0,4 0 0,-4 1 0,0 4 0,-5 5 0,4-4 0,-4 9 0,4-9 0,-4 4 0,1-5 0,3 0 0,-2-4 0,6-1 0,-3-5 0,4 1 0,0 0 0,0 3 0,-3-2 0,2 7 0,-2-7 0,3 3 0,0-5 0,0 1 0,-4-4 0,3-4 0,-2 9 0,3 8 0,0 15 0,0 9 0,0-6 0,0-2 0,0 1 0,0-5 0,0 0 0,-4-2 0,2-9 0,-2 4 0,4-9 0,0 3 0,0-3 0,0 4 0,0 0 0,0-4 0,0 3 0,0-4 0,0 6 0,0-1 0,0-5 0,0 4 0,0-7 0,0 7 0,0-7 0,0 7 0,0-7 0,0 7 0,0-8 0,0 8 0,0-7 0,0 7 0,0-3 0,0 0 0,0 3 0,0-3 0,0 0 0,0 3 0,0-4 0,0 1 0,0 7 0,4-6 0,-3 2 0,3-4 0,-4-5 0,0 1 0,0 0 0,0-1 0,3 1 0,-2 0 0,2-1 0,-3 1 0,0 0 0,0-1 0,4-2 0,-3 1 0,2-8 0,-3-3 0,0-13 0,0-5 0,0-17 0,0-3 0,0-20 0,5 13 0,-4-44 0,3 30 0,-4-26 0,6 14 0,-5 10 0,5-13 0,-1 9 0,-4 6 0,4 8 0,-5 9 0,0 12 0,0 6 0,0 7 0,0 5 0,0 0 0,0 0 0,0 0 0,0 0 0,0-1 0,-3 1 0,2 4 0,-7-3 0,7 3 0,-3 0 0,1 1 0,2 0 0,-3-1 0,4 0 0,0-8 0,0 7 0,-3-8 0,2 9 0,-3-3 0,4 7 0,0-3 0,0 11 0,0 17 0,0 4 0,0 19 0,0-4 0,0 12 0,0-5 0,0 4 0,0-5 0,0 0 0,0-6 0,0-1 0,0-11 0,0-1 0,0-9 0,0-2 0,0-3 0,-3-4 0,-2-13 0,-4-6 0,0-13 0,4-6 0,-4-1 0,3-6 0,-9 0 0,9 1 0,-13-1 0,13 0 0,-9 0 0,9 6 0,-3-4 0,4 9 0,-1-9 0,-2 9 0,7-8 0,-3 8 0,4-9 0,0 9 0,0-9 0,0 9 0,0-3 0,0 5 0,0 0 0,0 5 0,0-4 0,0 9 0,0-9 0,0 8 0,0-3 0,0 6 0,0 3 0,0-4 0,0 9 0,0-4 0,0 4 0,0 0 0,0 0 0,0 1 0,0-1 0,0 0 0,0 0 0,0 1 0,0-1 0,0 1 0,0-1 0,0 0 0,0 1 0,0-1 0,0 0 0,0 1 0,0-1 0,0-3 0,0 2 0,0-2 0,0 3 0,0 1 0,0-1 0,0 0 0,0 0 0,0 0 0,0 1 0,0-5 0,3 3 0,-2-7 0,5 7 0,-5-7 0,6 7 0,-6-3 0,2 4 0,-3-3 0,0 2 0,0-3 0,0 4 0,0 0 0,0 1 0,0-5 0,0 3 0,4-7 0,-3 7 0,3-3 0,0 0 0,0 3 0,4-3 0,0 5 0,0-5 0,4-1 0,-7 0 0,3-14 0,-8 2 0,0-22 0,0-2 0,0-5 0,0-1 0,0 1 0,0 5 0,0 2 0,4 12 0,-3 6 0,3 7 0,0 5 0,-3 4 0,3 1 0,-4 5 0,0-1 0,0 0 0,0 1 0,0-1 0,0 1 0,0 0 0,0-1 0,-4 4 0,7 1 0,1 3 0,9 0 0,9 0 0,-4 0 0,0 0 0,-2 0 0,-8 0 0,4 0 0,-11 3 0,-11-2 0,-8 6 0,-5-2 0,1 0 0,5 3 0,-1-4 0,5 1 0,-3 3 0,7-4 0,-3 8 0,8-3 0,-4 12 0,3-7 0,-5 13 0,6-4 0,-1 5 0,5 0 0,0 0 0,0 5 0,0-4 0,0 11 0,0-5 0,0 5 0,0 7 0,0-4 0,0 10 0,5-4 0,-3 6 0,2 7 0,-4-5 0,0 12 0,0-5 0,0 0 0,0 5 0,0-5 0,5 0 0,-3 5 0,2-5 0,-4 7 0,5-8 0,-4-1 0,4-6 0,0-1 0,-4-7 0,9 0 0,-9-8 0,8 7 0,-8-5 0,9 5 0,-4 0 0,-1-5 0,5 5 0,-9-6 0,4 0 0,-5-6 0,0-2 0,0-9 0,0-3 0,0-4 0,0 0 0,0 1 0,0 3 0,0-3 0,0 16 0,0-13 0,0 13 0,0-16 0,0 4 0,0 0 0,0-4 0,0 9 0,0-4 0,0 0 0,0 4 0,0-4 0,0 5 0,0-5 0,0 4 0,-4-9 0,3 4 0,-3 0 0,4-4 0,0 4 0,-4 0 0,3-4 0,-3 4 0,4-5 0,0 0 0,0 0 0,0 0 0,0-4 0,0 6 0,0-9 0,0 9 0,0-6 0,0 0 0,0-1 0,0 0 0,0-4 0,0 4 0,0-4 0,0-7 0,0-20 0,0-14 0,0-8 0,0-18 0,0 14 0,0-17 0,0 7 0,0-1 0,0 1 0,0 6 0,0 2 0,0 7 0,-5-1 0,4 6 0,-4-4 0,5 4 0,0-1 0,0-3 0,0 10 0,0-5 0,0 6 0,0 0 0,-4 0 0,3 4 0,-3-3 0,0 4 0,3-5 0,-4 5 0,5-4 0,0 4 0,-3 0 0,2 1 0,-3 0 0,0 3 0,3 2 0,-3-4 0,4 6 0,0-3 0,-3 6 0,2 5 0,-3-1 0,4 0 0,-3 4 0,-1 1 0,0 6 0,1 10 0,3 1 0,0 19 0,0-9 0,0 15 0,0-4 0,0 12 0,0-5 0,0 12 0,0-5 0,0 6 0,0-7 0,0 6 0,0-12 0,0 0 0,0-9 0,0-5 0,0 0 0,0 0 0,0-4 0,4 2 0,-3-2 0,7 4 0,-6-5 0,2 3 0,-4-2 0,0-1 0,0-1 0,0-5 0,3-4 0,-2 3 0,2-8 0,-3 8 0,0-7 0,0 7 0,0-7 0,0 7 0,0-8 0,0 4 0,0-4 0,0 0 0,0-1 0,0 1 0,0 0 0,0-1 0,0 1 0,0 0 0,0-1 0,0 1 0,0-1 0,0 1 0,4-1 0,-3 1 0,2 0 0,0-1 0,-2 1 0,3-1 0,-4-2 0,0-2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21 146 24575,'-4'-3'0,"0"10"0,4 34 0,0 4 0,0 31 0,0-2 0,0 21-1147,0 5 1147,0-43 0,0 1 0,0 7 0,0 0 0,0-4 0,0-2 0,0-6 0,0-2 281,0 33-281,0-20 0,0-6 0,0-10 0,0-14 0,0-15 866,0-3-866,0-25 0,0-15 0,0-27 0,-6-21 0,5-8 0,-5 13 0,6-15 0,0 23 0,0-19 0,0 14 0,0 8 0,0 3 0,0 11 0,0 0 0,0 3 0,0 3 0,0 2 0,0-6 0,0 11 0,0-5 0,0 0 0,0 5 0,0-5 0,0 6 0,0 0 0,0 5 0,0-4 0,0 9 0,0-4 0,0 5 0,0 4 0,0 1 0,0 4 0,0 0 0,0 0 0,0 0 0,0 0 0,0-3 0,0 2 0,4-3 0,0 8 0,4-3 0,3 2 0,2 1 0,4 0 0,0 4 0,5 0 0,-4 0 0,9 0 0,-4 0 0,5 0 0,-4 0 0,2 0 0,-8 4 0,4 0 0,-5 9 0,0 0 0,-4 4 0,4 17 0,-7-8 0,-1 15 0,-5-14 0,-4 1 0,0 0 0,0-5 0,0-1 0,0 0 0,-7-4 0,1 4 0,-10-5 0,6 0 0,-6-3 0,-2 2 0,0-6 0,-4 3 0,5-5 0,-1 1 0,1-1 0,0 1 0,0-1 0,4-3 0,1-1 0,4-4 0,1 0 0,-1 0 0,0 0 0,1 0 0,-1 3 0,0-2 0,1 3 0,-5-1 0,3-2 0,-3 3 0,5-4 0,-1 0 0,4 3 0,-2-2 0,1 2 0,1 1 0,1-3 0,3 2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2184 0 24575,'0'28'0,"0"12"0,0-9 0,0 21 0,0-16 0,0 5 0,0 5 0,0 3 0,0 15 0,0 7 0,0-7 0,0 5 0,4-19 0,-3 11 0,8-19 0,-3 5 0,-1-7 0,4 0 0,-8 1 0,4-6 0,-5-2 0,4-5 0,-3 0 0,3 0 0,-4-5 0,0-1 0,0-5 0,0 0 0,0 0 0,0-4 0,0 3 0,0-4 0,0 1 0,0-1 0,0 0 0,0-3 0,0 7 0,0-8 0,0 8 0,0-7 0,0 7 0,0-3 0,0 4 0,0 0 0,0-4 0,0 3 0,0-8 0,0 4 0,0-4 0,0 5 0,0 11 0,0 2 0,0 13 0,0-10 0,0 11 0,-5 1 0,4 8 0,-9 5 0,9 1 0,-8-7 0,8-1 0,-9 0 0,9-4 0,-8 3 0,7-11 0,-6-2 0,7-5 0,-8 0 0,8-5 0,-3-1 0,0-5 0,3 5 0,-3-4 0,1 4 0,-2-5 0,0 0 0,-3 0 0,3 0 0,1-4 0,-4-2 0,8-3 0,-8 4 0,7-3 0,-6 2 0,6-3 0,-6 0 0,6-1 0,-6 1 0,6 0 0,-10 4 0,6 1 0,-8 4 0,5 0 0,-6 5 0,4 1 0,-7 0 0,7 4 0,-7-4 0,2 5 0,1 0 0,-4 0 0,4 0 0,-5 0 0,0-1 0,4 1 0,-1-5 0,6-1 0,-3-5 0,1 0 0,3 0 0,-3-4 0,-1 10 0,0-8 0,0 10 0,-3-8 0,2 0 0,-3 0 0,0 0 0,0 0 0,4 0 0,-3 0 0,2-4 0,1 3 0,-3-3 0,7 0 0,-3-1 0,4-5 0,0 5 0,0-3 0,0 3 0,0-5 0,-4 1 0,3 4 0,-3-3 0,4 7 0,0-7 0,-1 7 0,1-7 0,0 2 0,0 1 0,0-3 0,3 3 0,-2-5 0,0 5 0,-2-4 0,1 3 0,1-7 0,4 0 0,-9 3 0,-7 9 0,-5 8 0,-6 2 0,4 7 0,-2-6 0,2 8 0,1-6 0,-5 1 0,10-2 0,-3-4 0,5 3 0,1-9 0,-1 4 0,5-9 0,-3 3 0,7-7 0,-7 7 0,7-8 0,-3 8 0,4-7 0,-4 7 0,3-7 0,-3 2 0,4-3 0,4 0 0,-3-1 0,6 4 0,-3 1 0,1 4 0,-2 1 0,-4 0 0,1 0 0,-1 0 0,0 0 0,1 0 0,-1 0 0,4 0 0,-2-5 0,3 4 0,-1-3 0,-2 0 0,6-1 0,-6-5 0,6 1 0,-2 2 0,-1 8 0,-6 3 0,-9 8 0,-2 5 0,-4 2 0,5-1 0,0 5 0,2-11 0,-1-1 0,4-1 0,3-9 0,3 9 0,-4-9 0,3 4 0,-2 0 0,3-4 0,0 4 0,-3-5 0,2 5 0,-3-4 0,4 9 0,0-9 0,0 8 0,0-3 0,0 0 0,0-1 0,0 0 0,1-8 0,3 7 0,-2-12 0,6 2 0,-3-3 0,1 0 0,2-7 0,-2 11 0,-2 5 0,-1 15 0,-8 8 0,-4 14 0,-3-4 0,-2 12 0,1-8 0,5-5 0,2-2 0,5-12 0,0-2 0,1-5 0,4-5 0,-4 4 0,8-4 0,-7 0 0,3 4 0,-4-4 0,4 5 0,-3-5 0,3-1 0,-3-5 0,-1-1 0,4-3 0,-2-1 0,6-5 0,-2 10 0,3 2 0,0 9 0,-5 5 0,4 2 0,-8 0 0,4-1 0,0-6 0,1-5 0,0-1 0,3-5 0,-3 0 0,4 0 0,0-1 0,0 6 0,0-4 0,0 9 0,0-9 0,0 9 0,0-9 0,0 9 0,-4-9 0,3 9 0,-3-9 0,4 4 0,0-5 0,-3-4 0,2 3 0,-2-4 0,3 1 0,0 3 0,0-3 0,0 4 0,-4 0 0,3-4 0,-3 3 0,0-3 0,3-1 0,-3 0 0,4-4 0,0-1 0,0 1 0,-3-4 0,2-7 0,-2 11 0,3 0 0,-4 12 0,-7 19 0,0-8 0,-4 16 0,4 0 0,-4-4 0,8 4 0,-7-7 0,13-4 0,-3 3 0,-1-4 0,4-1 0,-4 0 0,5-6 0,0 0 0,-4 0 0,3 0 0,-7 0 0,7-5 0,-8 4 0,8-9 0,-3 4 0,4 0 0,0-8 0,0 7 0,0-8 0,0-1 0,0 4 0,0-7 0,0 7 0,0-3 0,0 4 0,0-4 0,0 3 0,0-3 0,0 0 0,0-2 0,0 1 0,0-3 0,0 7 0,0-8 0,0 8 0,0-7 0,0 7 0,0-7 0,0 7 0,0-3 0,0 4 0,0 4 0,0-2 0,0 7 0,0-8 0,0 9 0,0-9 0,0 9 0,0-9 0,0 9 0,4-9 0,-3 4 0,3 8 0,-4-10 0,0 9 0,0-12 0,0 5 0,0-4 0,3 4 0,-2-9 0,3 3 0,-4-7 0,0 2 0,0-3 0,0 0 0,0-4 0,0-1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14 185 24575,'-5'24'0,"1"-4"0,4-19 0,0-11 0,0-9 0,0-9 0,-5-6 0,8 5 0,-2-5 0,7 11 0,1 5 0,-1 6 0,-4 5 0,0-1 0,-1 3 0,1 2 0,3 3 0,0 0 0,5 0 0,1 0 0,0 0 0,2 4 0,-2 4 0,0 6 0,4 7 0,-3-2 0,4 7 0,0-2 0,0-1 0,0-1 0,4-5 0,-4 0 0,3-3 0,-8-2 0,3-4 0,-7 0 0,3 0 0,-8 0 0,3-4 0,-7-1 0,4-3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24575,'0'20'0,"0"2"0,0 18 0,0 3 0,0 12 0,0 0 0,0-7 0,0 20 0,0-9 0,0 20 0,0-7 0,0-9 0,0-1 0,0-1 0,0-4 0,0 5 0,0-14 0,0-1 0,0-12 0,0-1 0,0-6 0,0-10 0,0 3 0,0-8 0,0 4 0,0-4 0,0-1 0,0 0 0,0-4 0,0 8 0,0-7 0,0 3 0,0 0 0,0-4 0,0 8 0,0-7 0,0 7 0,0-3 0,0 4 0,0 0 0,4 0 0,-3 0 0,3-4 0,-4-2 0,0-3 0,3 0 0,-2 0 0,2 3 0,-3-2 0,0 7 0,0-7 0,0 7 0,0-8 0,0 1 0,0-6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1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24575,'7'0'0,"3"2"0,7 15 0,1 2 0,0 4 0,6 5 0,-5-5 0,-3 6 0,0-1 0,-10-4 0,3-7 0,3-1 0,-10-4 0,12-2 0,-1-12 0,4-8 0,10-8 0,3-6 0,-1 3 0,7-4 0,-9 7 0,1-1 0,-5 1 0,-1 0 0,-5 5 0,-3-4 0,-2 8 0,-4 1 0,-1 1 0,-2 6 0,-2-2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3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0 24575,'-22'0'0,"2"0"0,-14 0 0,11 0 0,-4 0 0,9 0 0,-4 0 0,9 0 0,1 0 0,5 0 0,2 3 0,2 11 0,3-1 0,0 14 0,0 2 0,0 0 0,0 10 0,0-9 0,4 9 0,-3-4 0,8 0 0,-8 5 0,3-11 0,-4 4 0,0-5 0,0 5 0,0-8 0,0 6 0,0-12 0,0 2 0,0-4 0,0-4 0,0-1 0,0-4 0,0-1 0,3-2 0,2-2 0,11-3 0,-2 0 0,13 0 0,-4 0 0,11 0 0,-5 0 0,11 0 0,-11 0 0,4 0 0,-10 0 0,4 0 0,-9 0 0,0 0 0,-9 0 0,-6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3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49 24575,'-6'0'0,"12"0"0,13 0 0,9-9 0,0 7 0,6-11 0,-5 4 0,4 2 0,-17-1 0,-4 8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2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 24575,'-8'-4'0,"-2"17"0,-7 2 0,7 10 0,-6 8 0,6-6 0,-4 14 0,5-6 0,5-5 0,4 0 0,0-1 0,0-8 0,0-1 0,0-6 0,0-6 0,0 2 0,0-3 0,3-4 0,8 0 0,1-3 0,7 0 0,-4 0 0,0 0 0,4-3 0,-3-1 0,3-7 0,-5 2 0,1-5 0,0 3 0,-4-4 0,4-4 0,-7 3 0,4-7 0,-8 3 0,0-5 0,-4 1 0,0 4 0,0-4 0,0 8 0,-4-7 0,-4 7 0,0 1 0,-6 1 0,6 6 0,1 1 0,4 4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4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5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24575,'-11'0'0,"-7"0"0,0 4 0,-4 1 0,5 7 0,-1 6 0,-5 6 0,7-1 0,-3 11 0,6-10 0,6 15 0,-5-4 0,10 11 0,-2-9 0,4 9 0,0-11 0,0-5 0,0 2 0,0-9 0,0 0 0,0-1 0,3-9 0,6-1 0,8-3 0,7 0 0,-1-4 0,3-1 0,-3-4 0,5 0 0,0-4 0,1-10 0,-6-1 0,0-13 0,-9 5 0,-1-5 0,-4 5 0,-4 1 0,-1 5 0,-4 0 0,0 4 0,0 1 0,-7 7 0,-3-2 0,-7 6 0,0-3 0,4 4 0,1 0 0,4 0 0,0 0 0,4-3 0,1-1 0,10-4 0,8 0 0,8-1 0,5-1 0,0 1 0,0-1 0,-5 1 0,-1 4 0,-10 1 0,0 4 0,-4 0 0,0 0 0,-4 3 0,-1 2 0,-3 2 0,0 1 0,0-1 0,0 1 0,0-1 0,4 1 0,0-4 0,0 3 0,3-6 0,-3 2 0,1-3 0,-2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1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24575,'10'-4'0,"7"1"0,0 3 0,5 0 0,0 0 0,-4 0 0,4 0 0,-5 0 0,-4 0 0,-4 7 0,-2 3 0,-1 31 0,-1-8 0,0 43 0,-5-36 0,0 27 0,0-17 0,-5 7 0,-6 5 0,-6-7 0,1-12 0,0-3 0,7-17 0,0-1 0,1-9 0,4-1 0,-3-8 0,6-11 0,-2-13 0,3-13 0,0-8 0,17-21 0,-5 21 0,22-26 0,-8 24 0,7-12 0,1 4 0,-3 8 0,1 7 0,-7 6 0,-2 6 0,-5 6 0,-5 6 0,-1 3 0,-4 2 0,-1-1 0,1 3 0,0 2 0,-1 3 0,1 0 0,-1 0 0,-3 3 0,-1 5 0,-3 10 0,0 5 0,0 11 0,0-5 0,0 10 0,0 3 0,0 0 0,0 5 0,0-6 0,0 0 0,0-6 0,0 4 0,0-10 0,0 0 0,0-2 0,0-13 0,0 7 0,4-12 0,0 3 0,0-5 0,3 1 0,-3-4 0,1 0 0,-2-4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1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24575,'0'25'0,"0"1"0,0 2 0,0 6 0,0-5 0,0 5 0,0-11 0,0-1 0,0 0 0,8-7 0,2 2 0,11-8 0,-2-5 0,3 4 0,-1-7 0,3 3 0,-5-4 0,6 0 0,-11 0 0,1 0 0,-8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2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47 24575,'-4'-1'0,"7"-1"0,6 5 0,3-3 0,0 0 0,-8-4 0,3 3 0,-7-5 0,4-2 0,-4-4 0,-3 3 0,-2 2 0,-2 7 0,-1 0 0,0 0 0,0 0 0,1 0 0,3 3 0,0-5 0,4 4 0,0-5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24575,'28'0'0,"5"0"0,2 0 0,6 0 0,6 0 0,2 0 0,-6 0 0,9 0 0,-26 0 0,19 0 0,-30 0 0,12 0 0,-14 0 0,-4 0 0,-1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5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24575,'24'0'0,"-4"0"0,13 0 0,-9 0 0,16 0 0,-11 0 0,0 0 0,-3 0 0,-11 0 0,5 0 0,-11 0 0,3 0 0,-4 0 0,-1 0 0,1 0 0,-1 0 0,0 0 0,0 0 0,0 0 0,1 0 0,-1 0 0,0 0 0,-3-3 0,0-1 0,-1 0 0,-2-2 0,2 1 0,1 1 0,-4-2 0,4 2 0,-4 0 0,0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97 24575,'0'7'0,"0"4"0,0-2 0,0 3 0,0 0 0,0-3 0,0 2 0,0-3 0,0-1 0,0 1 0,0-1 0,0 0 0,4-3 0,0 0 0,4-4 0,-1 0 0,0 0 0,1-4 0,-4-9 0,-1-1 0,-3-13 0,0 9 0,0-9 0,0 9 0,0-9 0,0 8 0,0 1 0,0 6 0,-8 4 0,-1 4 0,-8 0 0,0 4 0,-5 0 0,3 0 0,-8 0 0,9 4 0,-4 4 0,-1 12 0,4-2 0,-6 16 0,6-4 0,0 5 0,-2 4 0,6-4 0,-3 1 0,6 3 0,-1-10 0,3 5 0,0 0 0,1-5 0,3 5 0,2-6 0,4 0 0,0-5 0,0 3 0,0-2 0,0-1 0,0-1 0,0 7 0,4-9 0,0 10 0,5-13 0,-1 0 0,1-4 0,-1-1 0,0-1 0,-1-2 0,2 3 0,-2-4 0,1-1 0,0 1 0,-1 0 0,1-4 0,0 3 0,-1-6 0,1 5 0,0-5 0,-1 6 0,1-6 0,0 6 0,4-6 0,1 2 0,4-3 0,0 4 0,0-3 0,0 3 0,-1-4 0,1 0 0,0 0 0,-4 0 0,11 0 0,-9 0 0,9 0 0,-7 0 0,0 0 0,0 0 0,0 0 0,0-4 0,0-5 0,0 0 0,-3-7 0,2 6 0,-7-2 0,3 4 0,-5 0 0,1 0 0,0 0 0,-1 4 0,-3-3 0,-1 3 0,-3-4 0,0 1 0,0 2 0,0 2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116 232 24575,'11'0'0,"4"0"0,3 0 0,0 0 0,4 0 0,-5 0 0,0 0 0,0-8 0,-4-1 0,3-8 0,-6-1 0,-2 1 0,-1 4 0,-2-3 0,3 3 0,-3-9 0,-1 4 0,-4-4 0,0 9 0,0-3 0,-4 7 0,-4-4 0,-10 9 0,-1 0 0,-3 4 0,0 0 0,4 0 0,-9 0 0,9 0 0,-10 14 0,8 2 0,-4 13 0,6-1 0,-7 24 0,5-13 0,-1 20 0,11-24 0,5 4 0,5-4 0,0 0 0,0 4 0,0-9 0,0 3 0,5-5 0,8-4 0,8 4 0,7-8 0,1 4 0,-1-5 0,6 0 0,-5 0 0,11-3 0,-11-3 0,5-3 0,-6-5 0,0-1 0,0-4 0,0 0 0,0 0 0,0 0 0,-5-4 0,-1 0 0,-5-5 0,-4-3 0,3 2 0,-7-2 0,3 0 0,0-1 0,-3 0 0,-2 2 0,-3 7 0,-4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0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16 24575,'-1'-4'0,"11"1"0,9 3 0,14 0 0,2 0 0,6 0 0,-6 0 0,-1 0 0,-6 0 0,-5 0 0,-5 0 0,-3 0 0,-7 0 0,0-4 0,-5 3 0,-3-2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57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316 136 24575,'-7'0'0,"-3"0"0,3 0 0,-7 0 0,6 0 0,-2 0 0,3 0 0,-4 0 0,0 0 0,-4 0 0,4 0 0,-3 0 0,3 0 0,0 0 0,2 0 0,2 0 0,-5 16 0,3 4 0,-3 6 0,3 12 0,1-5 0,-2 9 0,1 5 0,4-10 0,0 3 0,5-5 0,0-5 0,0-5 0,0-6 0,0-8 0,0-1 0,7-3 0,1-3 0,11-1 0,-3-3 0,7 0 0,-3-3 0,0-5 0,4-5 0,-8-6 0,0 3 0,-5-3 0,-3 0 0,-1-1 0,-2-4 0,-2-5 0,-3 3 0,0-8 0,0 8 0,-7-3 0,-6 4 0,-4 8 0,-7-3 0,8 11 0,-3 1 0,0 5 0,3 3 0,-3 0 0,4 3 0,3 14 0,1 1 0,2 15 0,4-2 0,2 3 0,3 12 0,0-12 0,0 5 0,3-19 0,4-4 0,9-5 0,4-7 0,9 0 0,-3-4 0,8 0 0,-9 0 0,5-12 0,-4-3 0,-4-11 0,-2 1 0,-7 1 0,-1-5 0,-8 4 0,0-9 0,-4 3 0,0-4 0,-4 0 0,-8 4 0,-8-5 0,-6 9 0,-6-1 0,1 6 0,-4 9 0,0 4 0,5 5 0,-11 4 0,15 0 0,-7 16 0,17 3 0,3 16 0,8 6 0,1 1 0,4 12 0,0-5 0,0-1 0,0-1 0,0-16 0,12 5 0,3-10 0,10-8 0,0-2 0,4-8 0,-3-3 0,3-1 0,-5-4 0,-4 0 0,-1 0 0,-4-7 0,-1-1 0,-2-11 0,-1 3 0,-3-12 0,-3 6 0,-2-7 0,-3-6 0,0 4 0,0-10 0,-11-6 0,1 14 0,-15-8 0,9 24 0,-4 1 0,5 12 0,0 1 0,0 3 0,0 0 0,0 3 0,0 9 0,3 9 0,-4 9 0,6 0 0,-3 4 0,5-3 0,3-1 0,1-1 0,4-5 0,0-4 0,0-1 0,7-7 0,1-2 0,11-2 0,1-4 0,9 0 0,-4-4 0,9 0 0,-8-8 0,4-5 0,-10-4 0,0-3 0,-4-10 0,-8 12 0,-1-17 0,-7 15 0,0-4 0,-7 0 0,-6 3 0,-7 1 0,-5 7 0,1 5 0,0 5 0,4 3 0,-4 0 0,8 0 0,-3 0 0,4 11 0,3 7 0,0 7 0,3 9 0,4-8 0,1 3 0,4-5 0,0 0 0,0-4 0,0-1 0,3-7 0,13-1 0,2-4 0,15-2 0,-7-2 0,3-3 0,-5 0 0,0 0 0,-4-3 0,3-8 0,-11-1 0,2-6 0,-10-1 0,-1 3 0,-3-8 0,0 4 0,0-4 0,-7-1 0,-2 5 0,-10 1 0,3 7 0,-7 0 0,7 8 0,-8 0 0,9 4 0,-1 0 0,2 0 0,6 3 0,-2 5 0,6 7 0,1 5 0,3 4 0,0 1 0,0-5 0,0-1 0,3-8 0,8 0 0,6-7 0,7-1 0,16-3 0,-12-3 0,13-10 0,-21 0 0,1-16 0,-9 7 0,1-7 0,-5 5 0,-4-1 0,0 5 0,-4-3 0,0 7 0,0-3 0,-3 8 0,-1-3 0,-7 9 0,3-4 0,-2 8 0,3-2 0,0 3 0,1 0 0,-1 0 0,3 3 0,1 0 0,3 4 0,0-1 0,0 1 0,0 0 0,3-4 0,1 0 0,3-3 0,3 0 0,-3 0 0,4 0 0,-5 0 0,1 0 0,0 0 0,-4-5 0,0-3 0,-6-6 0,-4-1 0,-10-5 0,-4 3 0,-4 0 0,1 1 0,-5 7 0,3-3 0,1 7 0,6 2 0,4 3 0,4 0 0,1 0 0,6 2 0,1 10 0,3-4 0,0 10 0,7-7 0,1 1 0,6-1 0,1-4 0,0 0 0,-4 0 0,0-3 0,-5-1 0,1-3 0,0 0 0,-4-2 0,0-2 0,-3-2 0,0-1 0,0 0 0,0 0 0,0-3 0,-3 2 0,2-2 0,-5 6 0,6-2 0,-3 2 0,3-2 0,0-1 0,0 0 0,0 1 0,2 2 0,2 1 0,2 0 0,1 3 0,0-3 0,-1 3 0,-2 0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2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24575,'8'-3'0,"1"0"0,12 3 0,-6 0 0,9 0 0,-4 0 0,4 0 0,0 0 0,-3 11 0,3 3 0,-1 21 0,-4-2 0,3 13 0,-16-14 0,7 26 0,-7-23 0,-1 30 0,-1-21 0,-4 16 0,0 2 0,0-10 0,0 2 0,-4-7 0,-5-9 0,-5 4 0,-4-8 0,2-8 0,0-1 0,0-6 0,5-8 0,1-1 0,3-3 0,0-4 0,0 0 0,1-3 0,2 0 0,1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1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13 24575,'-3'-4'0,"-3"1"0,-9 3 0,-7 0 0,3 0 0,-13 0 0,12 0 0,-8 0 0,6 0 0,4 0 0,0 0 0,2-4 0,7 3 0,1 0 0,4 5 0,4 3 0,0 1 0,0 0 0,0-1 0,0 5 0,0 6 0,0 0 0,0 15 0,0-9 0,0 10 0,0-1 0,0 2 0,0 6 0,0 6 0,0-4 0,0 4 0,0-7 0,5 1 0,-4-6 0,4-6 0,-5-7 0,0-9 0,0-2 0,0-3 0,0 0 0,3-4 0,1 0 0,3-4 0,0 0 0,1 0 0,0 0 0,0 0 0,3 0 0,2 0 0,4 0 0,5 0 0,-4 0 0,9 0 0,-4-5 0,5 0 0,-5-4 0,4 0 0,-13 4 0,7-3 0,-12 7 0,3-3 0,-5 1 0,-2 2 0,-2-3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24575,'15'0'0,"1"0"0,6 0 0,-4 0 0,4 0 0,-5 0 0,0 0 0,-4 0 0,-5 0 0,-5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4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19 24575,'4'-8'0,"-4"4"0,-4 1 0,-3 3 0,-5 0 0,-1 0 0,-5-4 0,1 7 0,4-3 0,-8 13 0,11 0 0,-7 5 0,8-5 0,5 8 0,0-7 0,0 8 0,3 0 0,-2 1 0,3 5 0,0 0 0,0 0 0,0 0 0,0 0 0,0 0 0,0 0 0,0 0 0,0-5 0,0-1 0,3-9 0,1-1 0,4-5 0,0 1 0,-1-4 0,5 0 0,1-4 0,4 0 0,-4 0 0,3-8 0,-3-2 0,4-7 0,-3-5 0,-2 4 0,-3-4 0,-1 5 0,1 0 0,-4-1 0,-2 5 0,-3 2 0,0 3 0,0 0 0,0 0 0,-3 4 0,-2 0 0,-2 4 0,-5 0 0,3 0 0,-3 0 0,8-3 0,4 2 0,8-6 0,5 3 0,4-1 0,0-3 0,0 7 0,0-6 0,-4 6 0,-1-7 0,-4 8 0,-1-4 0,1 4 0,0-3 0,-1 2 0,-2 3 0,-2 3 0,-3 10 0,0-2 0,0 9 0,0-4 0,0 4 0,0-5 0,0 0 0,0 0 0,0-4 0,0-1 0,0-5 0,0 1 0,0 0 0,0-1 0,0 1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5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7 24575,'0'-7'0,"0"23"0,-5 4 0,-6 29 0,-5 0 0,-1-6 0,-12 32 0,16-38 0,-17 54 0,6-29 0,3 19 0,-6-21 0,9 6 0,-3-14 0,-1 5 0,-6 4 0,5-12 0,2-1 0,1-6 0,9-9 0,-2-5 0,4-9 0,4 2 0,-2-12 0,6 3 0,-2-5 0,3-2 0,0-2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58 252 24575,'8'-4'0,"3"0"0,7-5 0,5-4 0,5 6 0,-5-5 0,-1 7 0,0 1 0,-4 0 0,0 4 0,-6 0 0,-5 0 0,1 0 0,0 0 0,-1 0 0,-2 3 0,-2 16 0,-3 7 0,0 9 0,-5 11 0,-5-10 0,-2 11 0,-7-6 0,3 0 0,-4-6 0,5-2 0,-2-10 0,3-1 0,1-5 0,-3 0 0,2-3 0,1-3 0,1-3 0,5 0 0,-1 0 0,0 0 0,-4-4 0,3-1 0,-3-3 0,5 0 0,-1 0 0,0 0 0,0-3 0,0-5 0,4-1 0,0-3 0,4 4 0,0 0 0,0 0 0,0 1 0,0-5 0,0 3 0,0-3 0,0 4 0,4 4 0,0-3 0,3 3 0,5-1 0,-3-2 0,7 6 0,-3-2 0,0 3 0,3 0 0,-3 0 0,4 0 0,0 0 0,0 0 0,-4 0 0,3 0 0,-3 4 0,4 0 0,-4 5 0,3-1 0,-4 0 0,1-3 0,3 3 0,-7-8 0,3 4 0,0-4 0,1 0 0,4 0 0,0 0 0,0 0 0,0 0 0,0-7 0,0 1 0,0-10 0,1-2 0,-5-1 0,4-3 0,-3 0 0,4-7 0,-2-6 0,3-6 0,-8 0 0,8 1 0,-7-8 0,2 6 0,-3-5 0,-5 6 0,-2 6 0,-4 6 0,0 7 0,0 5 0,0 4 0,-3 1 0,-6 8 0,-3 0 0,-1 4 0,-4 0 0,4 0 0,0 4 0,-3 4 0,7 5 0,-4 9 0,5-4 0,2 9 0,-2-4 0,7 5 0,-3 0 0,4 0 0,0 0 0,0 0 0,0 6 0,0-5 0,0 11 0,4-11 0,2 10 0,3-9 0,1 3 0,-1-9 0,-4 2 0,-1-7 0,-4 2 0,0-8 0,3-1 0,-2-4 0,2 3 0,-3-3 0,0 3 0,0-4 0,0 1 0,0-1 0,0 1 0,-3 0 0,2-1 0,-2 1 0,-1 0 0,4-1 0,-4 0 0,4 1 0,0 4 0,0-3 0,0 7 0,0-8 0,0 4 0,0-4 0,0 0 0,0-11 0,0-7 0,0-12 0,5-12 0,0-1 0,6-6 0,3 0 0,2 0 0,4 6 0,5-6 0,-4 11 0,9-6 0,-11 12 0,4 1 0,-6 6 0,0 4 0,-4 1 0,3 7 0,-7-2 0,3 6 0,-4-2 0,-1 3 0,1 0 0,0 0 0,-1 0 0,1 0 0,0 0 0,-4 7 0,-1 7 0,-3 8 0,0 6 0,-9 6 0,-2-5 0,-13 6 0,3-7 0,-8 2 0,10-7 0,-4 1 0,5-11 0,1-1 0,0-3 0,4-1 0,-3-4 0,7 0 0,-3-4 0,4 0 0,0 0 0,1 0 0,3 3 0,8 1 0,10 9 0,10 1 0,4 0 0,1 9 0,5-6 0,2 8 0,5-5 0,-6 0 0,-2-1 0,1 1 0,-9-6 0,7 0 0,-18-6 0,3 1 0,-9-2 0,-1-2 0,1-2 0,-4-3 0,0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8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24575,'11'0'0,"8"0"0,25 0 0,-7 0 0,15 0 0,-9 0 0,12-5 0,0 3 0,0-3 0,-12 1 0,-3 3 0,-17-3 0,-1 4 0,-9 0 0,-1 0 0,-8 0 0,0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9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24575,'-4'7'0,"0"7"0,4 7 0,0 7 0,0 6 0,0 1 0,0 0 0,0 4 0,0-4 0,0 6 0,0-6 0,0-6 0,0-7 0,0 0 0,0-8 0,0 3 0,0-5 0,0-4 0,0 4 0,0-5 0,0 1 0,0-1 0,0-3 0,0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14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8761 22 24575,'0'7'0,"0"1"0,0 17 0,0 4 0,0 0 0,0 10 0,0 3 0,0 0 0,0 5 0,0 8 0,0 19 0,0 9 0,0 6-420,0-36 0,0-1 420,0 34 0,0-25 0,0 2 0,0-12 0,0 0 0,0 12 0,0 1 0,0-8 0,0-2 0,0 40 0,0-27 0,0-1 0,0 17 0,0-14 0,0-1 0,0 1 0,0 23 0,0 4-359,0-22 359,0-21 0,0-3 0,0 1 0,0 18 0,0-12 0,0-2 0,0-1 824,0-18-824,0 10 375,0-17-375,0 5 0,0-6 0,0 0 0,0 0 0,0-5 0,0 4 0,0-9 0,0 4 0,0 0 0,0-4 0,0 4 0,3-5 0,-2 0 0,6-4 0,-6-1 0,3-1 0,-4-3 0,0 3 0,-7-6 0,-7-2 0,-20-3 0,-9 0 0,-27 0 0,-4 0-531,22 0 1,-3 0 530,-4-3 0,-3-1 0,-8 4 0,-2-1 0,-3-6 0,-2 0 0,-1 2 0,-2 1-759,-6 0 1,-4 0 758,19-1 0,-3 0 0,2 1-962,-16-1 0,0 1 962,17 2 0,-1-1 0,3-1 0,-10-3 0,3 1 0,-7 5 0,0 0 0,1-3 0,2 1-573,8 3 1,2 0 572,0-3 0,0-1 0,5 4 0,1-1 213,3-2 1,2-1-214,9 4 0,-1 0 0,-12 0 0,2 0 0,-11 0 0,15 0 0,0 0 0,-9 0 1293,-13 0-1293,9 0 0,-1 0 1993,0 0-1993,0 0 1432,7 0-1432,-5 0 502,12 0-502,-22 0 0,26 0 0,-24 0 0,27 0 0,-19 0 0,-5 0 0,14 0 0,-17 0 0,9 0 0,-13 0 0,-2 0 0,3 0 0,16 0 0,-24 0 0,33 0 0,-23 0 0,26 0 0,-4 0 0,-2 0 0,15 0 0,4 0 0,16 0 0,6 0 0,9-7 0,4-7 0,-2 4 0,-20-2 0,-18 12 0,-20 5 0,-14 7 0,-3 2-724,-16 4 724,6 1-961,19-11 0,-4 0 961,7 6 0,-2-1 0,-17-3 0,-1-2 0,6 4 0,3-1-560,9-4 1,1 0 559,0 1 0,1-1 0,5 0 0,0 0-211,3 0 0,2 0 211,-36 0 0,43-3 0,1-2 0,-34-2 0,30 2 0,1 1 0,-24-1 0,-15 3 535,34-5-535,-13 0 1813,10 0-1813,7 0 1249,0 0-1249,0 0 515,6 0-515,-5 0 75,12 0-75,-5 0 0,12 0 0,-5 0 0,11 0 0,-11 0 0,11 0 0,-5 0 0,6 0 0,0 0 0,4 0 0,2 0 0,5 0 0,4 0 0,1 0 0,5 0 0,-1 0 0,0 0 0,-8 0 0,-9 0 0,1 0 0,-9 0 0,4 0 0,-6 0 0,-5 0 0,5 0 0,7 0 0,1 0 0,13 0 0,-7 0 0,12 0 0,-2 0 0,3 0 0,0 0 0,4-4 0,-3 4 0,6-7 0,-2 3 0,0-4 0,2 1 0,-6-1 0,2-4 0,-4-6 0,5 0 0,-5-9 0,4 3 0,-5-9 0,-1-16 0,1-2 0,3-26 0,2-6-624,5 31 1,0-4 623,0-8 0,0-2-922,0-15 0,0-3 922,0-4 0,0-2-667,0 24 0,0-2 0,0 0 667,0-31 0,0 1 0,0 30 0,0 0 0,0 2 0,0-24 0,0 5-327,0 18 0,0 3 327,0-2 0,0 4 0,0-15 435,0 26 0,0 2-435,0-24 1654,0 15-1654,0 11 2244,0 13-2244,0 5 867,0 8-867,4 8 111,0-3-111,1 8 0,-2-4 0,-3 5 0,0-1 0,0 0 0,0 1 0,7 3 0,6 0 0,9 4 0,22 0 0,6-5 0,26-2 0,13-5 0,-36 6 0,3-1 0,2-2 0,3-1-826,8-1 1,1-1 825,0-1 0,1-2 0,10-4 0,1 0-939,1 2 1,0 1 938,-1 0 0,1 0 0,6 0 0,-4 2 0,-25 6 0,-2 0-422,10-3 1,-2 0 421,-14 4 0,-3 1 0,2 2 0,0 1-96,3-4 1,-1 2 95,28 3 0,-2-9 0,-1 10 0,-19-4 0,25-1 1395,-25 5-1395,7-10 1917,2 10-1917,-18-3 1006,19-2-1006,-12 5 244,-1-4-244,-9 5 0,-6 0 0,-6 0 0,-2 0 0,-10 0 0,-5 0 0,-6 0 0,-4 0 0,-1-4 0,2-9 0,1 6 0,20-5 0,7 12 0,24 0 0,-4 0 0,12 5 0,3-4-425,-19 5 0,3 0 425,3-5 0,3 0-1030,23 6 1,4 0 1029,-7-6 0,1 0 0,11 6 0,0 1 0,-5-7 0,-2 0 0,-3 6 0,-2-1 0,0-4 0,-1-2-622,-10 4 0,-1-1 622,0-3 0,0 0 0,-4 3 0,-3 0-307,33-1 307,-39 1 0,-3 0 0,22 3 0,21-5 0,-16 5 0,-10-1 693,-1-4-693,-20 4 1959,4-1-1959,-13-3 1422,-6 4-1422,-6-5 386,-11 0-386,-2 0 0,-2 0 0,14 0 0,11 0 0,9 0 0,22 6 0,4-5 0,-22 5 0,3 0-483,-5-5 1,2 0 482,15 2 0,2 0 0,-8-3 0,1 0 0,13 0 0,-1 0 0,25 0 0,-33 0 0,-1 0 0,22 0 0,-33 0 0,1 0 0,42 0-133,-16 0 133,-9 0 0,-3 0 0,-12 0 0,-1 0 0,-2 0 958,-12 0-958,5 0 140,0 0-140,-5 0 0,6 0 0,-8 0 0,1 0 0,-1 0 0,1-5 0,-6 4 0,4-3 0,-14 0 0,7 3 0,-14-3 0,4 0 0,-5 3 0,0-2 0,-4 3 0,3-4 0,-7 3 0,3-3 0,0 4 0,-4 0 0,4 0 0,-4 0 0,-1 0 0,1 0 0,0 0 0,0 0 0,3 0 0,-2 0 0,11 0 0,-11 0 0,6 0 0,-7 0 0,4 0 0,-3 0 0,3 0 0,-5 0 0,1 0 0,0 0 0,-1 0 0,1 0 0,0 0 0,4 0 0,-4 0 0,4 0 0,-4 0 0,0 0 0,-1 0 0,1 0 0,0 0 0,4 0 0,-4 0 0,4 0 0,0 0 0,-3 0 0,6 0 0,-6 0 0,3 0 0,-4 0 0,-1 0 0,1 0 0,3 0 0,-2 0 0,2 0 0,-4 0 0,-3-3 0,-1 2 0,-3-2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5 210 24575,'0'11'0,"-4"-20"0,7 0 0,-2-17 0,17 3 0,-11 8 0,14-7 0,-11 9 0,7 0 0,-5 1 0,0 7 0,0 2 0,-3 3 0,3 0 0,-5 0 0,1 0 0,0 0 0,0 12 0,0-1 0,1 11 0,0-5 0,-1-4 0,0-1 0,0-5 0,3 1 0,2-3 0,4-2 0,0-3 0,5 0 0,1-4 0,5-5 0,0-6 0,-4-3 0,2 4 0,-7-3 0,-2 8 0,-5-7 0,-4 7 0,1-7 0,-1-8 0,-3 12 0,0-6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7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24575,'0'4'0,"0"7"0,0 12 0,0 11 0,0 15 0,0-11 0,0 36 0,0-34 0,0 28 0,0-19 0,0-1 0,0-1 0,0-17 0,0 3 0,0-19 0,0 3 0,0-10 0,0-3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0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18 24575,'-21'9'0,"18"-2"0,24-7 0,11 0 0,27 0 0,7 0 0,-16 0 0,4 0-426,-2 0 0,2 0 426,11 0 0,-1 0 0,-9-3 0,-4 0 0,40 2 0,-11-13 0,-30 11 0,-1-6 0,-14 9 0,-21 0 0,-4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24575,'-8'20'0,"-5"2"0,-1 6 0,-5 0 0,9 5 0,-3-3 0,8 3 0,0-5 0,0 0 0,5 0 0,0 0 0,0-5 0,0 4 0,0-9 0,0 15 0,0-14 0,0 9 0,0-6 0,0-4 0,0 4 0,0-5 0,0 0 0,0 0 0,0-4 0,0 3 0,4-8 0,0 4 0,4-4 0,-1-1 0,1-2 0,0-2 0,-1-3 0,1 4 0,0-4 0,0 4 0,3-4 0,-2 0 0,7 0 0,-3 0 0,4-4 0,5-5 0,-4-5 0,9 0 0,-13-3 0,12 3 0,-15-3 0,10-1 0,-12 5 0,7-3 0,-7 3 0,3-4 0,-3 0 0,-5 0 0,0-5 0,-4-2 0,0-4 0,0 0 0,0 1 0,0-1 0,-4 0 0,-5 0 0,-5 4 0,-4 2 0,1 5 0,0 0 0,0 4 0,-5 0 0,3 8 0,1-3 0,-5 8 0,12-4 0,-13 4 0,15 0 0,-3 0 0,4 0 0,4 0 0,1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8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24575,'0'4'0,"0"13"0,0 13 0,0 0 0,0 14 0,0-5 0,0 9 0,0 6 0,0-17 0,0 8 0,0-15 0,0-2 0,0-10 0,0-2 0,0-11 0,0 3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9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24575,'0'11'0,"0"2"0,0 4 0,0 0 0,0 0 0,0 0 0,0-4 0,0-1 0,0-4 0,0-1 0,0 1 0,3-4 0,1-1 0,4-3 0,8 0 0,3 0 0,4 0 0,4 0 0,-9 0 0,4 0 0,0 0 0,-4 0 0,9 0 0,-9-7 0,4 1 0,-5-10 0,1-3 0,-5 1 0,1-9 0,-5 4 0,0-5 0,0 0 0,-3 0 0,-2 0 0,-4 0 0,0 4 0,0 7 0,0 1 0,-8 10 0,-1-5 0,-9 10 0,1-3 0,0 4 0,-5 0 0,4 0 0,-4 0 0,4 0 0,1 0 0,4 3 0,-3 6 0,7 4 0,-3 4 0,7 0 0,-3 0 0,7 5 0,-3-12 0,4 3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0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921 0 24575,'-50'76'0,"-1"1"0,1-1 0,-1 0 0,0 0 0,1 1 0,-1-1 0,0 0 0,1 0 0,-1 0 0,-6 10 0,-6 8 0,-1 2 0,1-3 0,6-8 0,9-13 0,13-18 0,16-25 0,14-20 0,2-6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2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24575,'-2'4'0,"0"0"0,-21-4 0,8 0 0,-11 0 0,9 0 0,4 0 0,-9 13 0,15 3 0,-15 18 0,20 1 0,-12 12 0,13 2 0,-4-1 0,5-1 0,0-6 0,0 0 0,0-6 0,0-2 0,4-10 0,4-1 0,1-9 0,7 0 0,-3-9 0,4 0 0,0-4 0,0 0 0,0 0 0,0-8 0,1-6 0,0-10 0,0 1 0,-3-9 0,1 12 0,-6-13 0,3 15 0,-4-9 0,-1 13 0,1-7 0,-1 8 0,0 0 0,0 1 0,0 8 0,-4 11 0,-1 7 0,-3 12 0,0 7 0,0-3 0,0 3 0,0-5 0,0-4 0,0-3 0,0-8 0,0-1 0,0-4 0,0 0 0,0-11 0,0-7 0,0-12 0,0-6 0,4 0 0,1-6 0,5 4 0,-1-3 0,0 10 0,0 1 0,0 5 0,-1 4 0,0 1 0,0 4 0,-1 4 0,1 0 0,0 4 0,-1 0 0,1 0 0,0 8 0,-4 6 0,0 15 0,-4 0 0,0 5 0,0-11 0,0 3 0,0-12 0,0 3 0,0-9 0,0-1 0,3-9 0,2-9 0,4-11 0,0-6 0,1-5 0,-1 3 0,0 1 0,0 7 0,0 5 0,-1 0 0,5 3 0,-4 2 0,3 8 0,-5 0 0,1 4 0,0 0 0,-1 0 0,1 3 0,-4 11 0,-1 10 0,2 11 0,-4 0 0,8 4 0,-8-4 0,8 0 0,-8-6 0,7-7 0,-7-5 0,6-4 0,-6-1 0,2-5 0,0-3 0,1-14 0,0 6 0,0-10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3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24575,'15'0'0,"6"0"0,2 0 0,5 0 0,0 0 0,0 0 0,-5 0 0,-1 0 0,-5 0 0,0 0 0,-5 0 0,-3 11 0,-6 4 0,-3 23 0,-14-6 0,2 14 0,-19-3 0,10-6 0,-10 10 0,11-22 0,-4 4 0,6-12 0,5-4 0,2-1 0,6-5 0,-2 1 0,10-7 0,6-7 0,5-7 0,13-5 0,-4 4 0,0-3 0,4 7 0,-9-3 0,4 8 0,-5 1 0,-4 4 0,3 0 0,-8 0 0,8 0 0,-7 0 0,3 8 0,-3 12 0,-4 4 0,0 16 0,-5-11 0,0 5 0,0-6 0,0 0 0,0-5 0,-4-5 0,0-2 0,-4-8 0,-1 4 0,-3-4 0,4-3 0,-9-2 0,4-3 0,-9 0 0,12 0 0,-3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4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484 273 24575,'4'-3'0,"-1"-5"0,-3-10 0,0-5 0,0-10 0,0 3 0,0-4 0,0 1 0,-4 8 0,-9 1 0,-6 7 0,-9 6 0,-1 2 0,1 5 0,0 4 0,5 0 0,-4 4 0,8 9 0,-10 14 0,13 3 0,-5 17 0,10 3 0,0 7 0,5 12 0,1-12 0,5 12 0,0-5 0,0 0 0,0-2 0,0-7 0,5-1 0,1 1 0,5 0 0,-1-6 0,1-2 0,-6-7 0,0-5 0,-5-2 0,0 1 0,0-5 0,0 5 0,-13 6 0,-2-13 0,-9 7 0,-2-15 0,2-1 0,-4-4 0,-6 0 0,5-8 0,8-2 0,8-4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5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0 246 24575,'17'-16'0,"47"-4"0,-18 4 0,32-1 0,-17 6 0,-11 2 0,19 8 0,-24-4 0,28 5 0,-33 0 0,22 0 0,-27 0 0,4 0 0,-19 0 0,7 0 0,-18 0 0,3 0 0,-5 0 0,-12 6 0,-2 3 0,-18 13 0,0 3 0,0 4 0,1 0 0,9 5 0,1-5 0,4 10 0,5-9 0,0 9 0,5-10 0,0 0 0,0-3 0,8-11 0,1 2 0,13-8 0,1-4 0,5-1 0,0-4 0,0 0 0,7-20 0,-9-3 0,6-26 0,-16 7 0,0-19 0,-5 11 0,0-13 0,-5 9 0,-1 5 0,-5 2 0,0 12 0,0 6 0,0 7 0,-12 9 0,1 4 0,-16 5 0,4 4 0,-5 0 0,0 0 0,0 8 0,4 6 0,2 18 0,11-3 0,3 2 0,8-9 0,0-5 0,4 0 0,15-3 0,2 3 0,24-1 0,-8 4 0,10 1 0,-12-5 0,0 7 0,-7-11 0,-7 15 0,0-12 0,-11 7 0,2-5 0,-7 0 0,-1 0 0,-4 0 0,0-4 0,0-1 0,0-5 0,-4 1 0,0 0 0,-8 0 0,3-4 0,-3 0 0,4-4 0,0-8 0,4-12 0,0-10 0,4-17 0,0-27 0,0 20 0,5-18 0,5 32 0,10 4 0,0 2 0,10 3 0,-11 12 0,4-3 0,-6 16 0,5-6 0,-4 11 0,4-3 0,-9 4 0,-1 0 0,-5 0 0,1 0 0,0 0 0,-4 0 0,-1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6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8 24575,'-2'-4'0,"-4"1"0,-14 3 0,1 0 0,-13 0 0,7 0 0,-4 0 0,-3 4 0,16 1 0,-16 14 0,17-5 0,0 14 0,2 1 0,12 0 0,-3 0 0,4-7 0,0 0 0,0 1 0,7 0 0,7-1 0,9-4 0,11 2 0,-4-1 0,9 1 0,-10-2 0,6 7 0,-7-5 0,-3 3 0,-7-5 0,-6 4 0,-3-4 0,-4 9 0,-1-4 0,-4 5 0,-4-5 0,-11 4 0,-4-7 0,-11 4 0,2-10 0,-6 0 0,5-5 0,-5-3 0,6-2 0,5-4 0,5-3 0,6-6 0,3-4 0,5-4 0,0 0 0,4 0 0,0-4 0,0 3 0,0 5 0,0 6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7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24575,'5'-1'0,"-2"6"0,-3 13 0,0 5 0,0-4 0,0 7 0,0-12 0,0 8 0,0-9 0,0 3 0,0-8 0,3 1 0,5-6 0,5-3 0,0 0 0,3 0 0,-7 0 0,12 0 0,-11 0 0,10 0 0,-11 0 0,0 0 0,-6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02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35 24575,'-2'4'0,"8"-1"0,13-3 0,29 0 0,-8 0 0,27 0 0,-11 0 0,-11 0 0,12 0 0,-18-9 0,9 7 0,-16-10 0,-4 11 0,-12-2 0,-1 3 0,-4-7 0,-4 6 0,-3-6 0,-1 7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9 24575,'-11'-5'0,"4"1"0,14 4 0,0 0 0,-6 0 0,-5 0 0,-4 0 0,-3 0 0,7 3 0,-4 6 0,8-4 0,-4 3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21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24575,'0'-20'0,"4"3"0,1-10 0,4 8 0,-1-3 0,5 5 0,-4 0 0,3 4 0,-4 1 0,3 8 0,-2 0 0,2 4 0,-4 0 0,1 4 0,0 9 0,0 1 0,1 13 0,0-4 0,0 0 0,0-1 0,0-5 0,-1-4 0,0-1 0,0-4 0,-1-1 0,1 1 0,4-4 0,-3 0 0,7-4 0,-4 0 0,1 0 0,3 0 0,-7-4 0,3-4 0,0-5 0,-2-4 0,6 0 0,-7-1 0,4-4 0,-4 4 0,-4 4 0,-2 6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21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24575,'4'-1'0,"-1"16"0,-3 11 0,0 21 0,0 17 0,0-5 0,0 18 0,0-27 0,0 10 0,0-8 0,0 3 0,0 3 0,0-15 0,0-3 0,4-17 0,-3-1 0,3-9 0,-4-1 0,0-8 0,0-1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23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58 103 24575,'-4'7'0,"-1"10"0,-9 11 0,8 5 0,-7-5 0,12 6 0,-3-5 0,4 5 0,0-1 0,0-8 0,0 2 0,0-5 0,0-3 0,0 7 0,4-12 0,0 7 0,8-8 0,1 0 0,4 3 0,0-6 0,-4 2 0,3-4 0,-3 0 0,4 1 0,0-1 0,0 1 0,-4-1 0,3-3 0,-3 2 0,4-6 0,-4 3 0,3-4 0,-7 0 0,7 0 0,-7 0 0,7 0 0,-8 0 0,4 0 0,0 0 0,-3-4 0,7-4 0,-7-10 0,4-6 0,-4-4 0,0 0 0,1-6 0,-5-1 0,0-5 0,-5-7 0,0 4 0,0-7 0,0 8 0,0-3 0,0 10 0,-4 2 0,-1 4 0,-8 10 0,3-2 0,-7 8 0,4-1 0,0 6 0,-3 0 0,3 7 0,-4-3 0,4 4 0,-3 0 0,3 0 0,-4 0 0,4 0 0,-3 0 0,7 0 0,-7 0 0,7 0 0,-3 0 0,1 4 0,2 0 0,-2 4 0,3-1 0,0 1 0,4-1 0,-3-2 0,6 1 0,-6-2 0,3 0 0,-3 0 0,0-4 0,-1 0 0,1 0 0,-1 3 0,1 1 0,-1 4 0,0 4 0,0-3 0,-1 2 0,2-3 0,-1 0 0,3 0 0,2-1 0,3 1 0,0-4 0,0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29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0 24575,'-12'16'0,"-3"-1"0,5 7 0,-7 7 0,6 0 0,-3 5 0,8-6 0,-3 12 0,8-14 0,-4 13 0,5-16 0,0 5 0,0 0 0,0-5 0,0-1 0,0 0 0,0-5 0,3 0 0,6-5 0,3-4 0,1-4 0,3 4 0,-7-7 0,7 3 0,-7-4 0,3 0 0,-5 0 0,1 0 0,0 0 0,-1 0 0,1 0 0,0-4 0,0-4 0,0-10 0,0 4 0,-3-7 0,3 8 0,-7 0 0,2 1 0,-3 4 0,0 0 0,0-4 0,0 3 0,0-3 0,0 4 0,0 1 0,0-1 0,-3 4 0,-6 1 0,1 3 0,-9 0 0,9 0 0,-8 0 0,7 0 0,-6 0 0,6 3 0,-3 1 0,4 4 0,0 0 0,4-4 0,0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0 24575,'0'8'0,"-9"8"0,3 9 0,-18 16 0,6 1 0,-13 12 0,2 2 0,-6 8 0,-7 9 0,5-2-465,-7 10 465,7 0 0,8-19 0,-2 20 0,11-35 0,-11 38 0,8-33 0,4 23 0,1-36 0,16 14 0,-11-18 0,12 0 465,-11-10-465,10-4 0,-6-12 0,8 3 0,0-5 0,-6 1 0,4-4 0,-4-1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2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180 113 24575,'0'-12'0,"0"2"0,0-2 0,0-1 0,0-4 0,0 4 0,0 1 0,0 1 0,-3 5 0,-6 0 0,-3 6 0,-5 0 0,-1 12 0,0-1 0,0 15 0,0-3 0,-2 11 0,5-5 0,1 5 0,5-11 0,4 4 0,1-9 0,4 4 0,0 0 0,0-4 0,0 4 0,0-9 0,0 3 0,4-3 0,4 0 0,2-1 0,6-3 0,-4-1 0,5-3 0,0-2 0,-4-3 0,8 0 0,-7 0 0,8 0 0,-4-12 0,0-4 0,0-7 0,0-4 0,0 4 0,1-5 0,-4-1 0,1 6 0,-6 1 0,3 5 0,-5 0 0,-3 4 0,2 1 0,-6 4 0,2 7 0,-3 6 0,0 8 0,0 9 0,0 1 0,0 0 0,0 4 0,0-4 0,0 0 0,0 4 0,0-9 0,0 0 0,0-6 0,0-5 0,0 1 0,0-10 0,0-9 0,0-11 0,0-6 0,0 5 0,0-4 0,4 4 0,1-5 0,4 5 0,0 1 0,4 4 0,-4 1 0,7 4 0,-3 0 0,0 5 0,-1 0 0,-4 4 0,-1 0 0,5 4 0,-3 0 0,3 0 0,-5 0 0,1 4 0,0 4 0,1 10 0,-4 0 0,3 4 0,-8-9 0,4-1 0,-4 0 0,0-4 0,0 4 0,3-14 0,2-8 0,3-7 0,1-10 0,0 8 0,0 1 0,-1 2 0,0 3 0,0 0 0,0 5 0,0 1 0,0 6 0,-1-6 0,1 6 0,0-2 0,0 3 0,-1 0 0,1 0 0,0 0 0,-1 0 0,1 0 0,0 7 0,0 3 0,1 7 0,-1 5 0,-3-4 0,3 4 0,-7-5 0,3-4 0,-4 3 0,3-8 0,-2 4 0,3-4 0,-4-1 0,0 1 0,3-4 0,-2-1 0,2-3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3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24575,'0'-10'0,"7"1"0,3 2 0,7 3 0,5 0 0,0 3 0,1-3 0,3 4 0,-12 0 0,7 0 0,-12 0 0,2 0 0,-6 6 0,-2-1 0,-3 15 0,-8-1 0,2 4 0,-16 0 0,8-6 0,-4-3 0,6-2 0,4-5 0,0 1 0,4 0 0,-3-4 0,12 0 0,1-4 0,10 0 0,1 0 0,5 0 0,-4 0 0,4 0 0,-5 0 0,0 3 0,-4 6 0,-1 4 0,-7 4 0,-1 0 0,-4 0 0,0-1 0,0-3 0,0-1 0,-4-1 0,-5-2 0,-4 4 0,-9-9 0,4 0 0,-9-4 0,4 0 0,-11 0 0,17 0 0,-1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4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370 118 24575,'4'-10'0,"-1"-3"0,-3-3 0,0-1 0,0 0 0,-12-1 0,1 5 0,-11 3 0,5 7 0,-5 3 0,3 0 0,-8 0 0,9 0 0,-5 12 0,10-1 0,-1 16 0,5 1 0,3 7 0,-4 20 0,9-5 0,-4 19 0,5 3 0,0 9 0,0-7 0,0 3 0,0-5 0,0 0 0,0 7 0,5-16 0,-4-7 0,4-9 0,-5-7 0,0-5 0,0-1 0,0-6 0,-8-5 0,-1-1 0,-9-5 0,1-4 0,-5 0 0,5-8 0,-5-1 0,0-4 0,11 0 0,-1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0 300 24575,'12'-9'0,"1"2"0,31 2 0,-1 4 0,6-8 0,12-3 0,-17 5 0,16-4 0,-11 6 0,0 4 0,-2-4 0,-13 5 0,-6 0 0,-11 0 0,-5 0 0,-14 3 0,-4 6 0,-17 15 0,8-4 0,-10 20 0,10-10 0,-1 10 0,1 1 0,10-6 0,0 3 0,5-10 0,0 0 0,0-7 0,0-8 0,0-1 0,3-4 0,6-4 0,9 0 0,5-4 0,5-5 0,1-9 0,0-8 0,3-14 0,-6-1 0,6-7 0,-15 3 0,3-1 0,-9-6 0,-1 6 0,-4 0 0,-1 3 0,-5 14 0,0-7 0,0 18 0,-4-3 0,0 9 0,-8 4 0,3 0 0,-3 4 0,5 0 0,-1 0 0,3 3 0,2 2 0,3 2 0,4 5 0,9 2 0,7 4 0,9 6 0,-1-4 0,2 9 0,1 2 0,-6 0 0,0-1 0,-7-3 0,-4-9 0,-1 4 0,-5-9 0,0-1 0,-4-4 0,-1-11 0,-3-20 0,0-21 0,0-6 0,0-11 0,0 19 0,5-5 0,-4 11 0,8 3 0,-5 9 0,5 2 0,-1 9 0,0 1 0,4 8 0,-3-3 0,3 6 0,0-2 0,-3-1 0,2 3 0,-6-2 0,-2 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03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24575,'9'0'0,"3"0"0,15 0 0,-3 0 0,5 0 0,2 0 0,16 0 0,-9 4 0,9 5 0,-12 4 0,0 1 0,1-1 0,-6-5 0,-5 0 0,-6 0 0,-8-4 0,3 3 0,-7-7 0,1 7 0,-5-4 0,-3 4 0,0 3 0,0 1 0,-4 7 0,-9 8 0,-1 0 0,-14 15 0,1-8 0,-3 13 0,-7-6 0,7 2 0,-3 0 0,5-8 0,5 6 0,2-14 0,5-1 0,3-6 0,3-4 0,2-4 0,4-1 0,-2-3 0,6 0 0,-3-1 0,0-2 0,2-1 0,-2-3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81 24575,'0'-18'0,"0"3"0,0 3 0,0 3 0,0-6 0,-3 10 0,-6-2 0,-7 7 0,-13 0 0,-5 0 0,-1 0 0,-6 15 0,5 12 0,3 6 0,-7 12 0,12-3 0,-10 8 0,10 15 0,11-19 0,7 22 0,10-13 0,0-3 0,0 7 0,-5-23 0,12 3 0,-1-5 0,23-9 0,-4-6 0,21-5 0,-15-8 0,9-1 0,-7-5 0,-3 0 0,-1-4 0,-8-5 0,-8 0 0,0-7 0,-9 3 0,0-4 0,-4 5 0,0 0 0,-8 4 0,-2-1 0,-7 1 0,0 3 0,4-2 0,1 6 0,8-6 0,0 3 0,8-4 0,15 0 0,1-1 0,20-1 0,-11 0 0,5 0 0,-6 1 0,-5 3 0,-5 2 0,-7 1 0,-3 2 0,0-3 0,-4 8 0,0-4 0,-4 3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7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17 24575,'-6'-9'0,"-3"2"0,-3 7 0,-8 0 0,6 0 0,-8 0 0,-4 0 0,10 0 0,-13 8 0,18 7 0,-6 4 0,7 16 0,5-9 0,1 6 0,4-5 0,0-13 0,0 7 0,-4-16 0,11 3 0,4-8 0,7 0 0,8-4 0,-3-6 0,5-8 0,-5-1 0,-1-3 0,-9 5 0,0 0 0,-5 4 0,0 4 0,-1 2 0,1 6 0,0-2 0,-4 6 0,2 1 0,-1 4 0,3 4 0,-1-3 0,-2-1 0,-2-5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8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0 700 24575,'0'12'0,"0"-1"0,0 0 0,0-3 0,0-44 0,0-4 0,0-52 0,6 2 0,0 21 0,13-23 0,-1 32 0,-5-12 0,6 22 0,-8 4 0,4 21 0,2-3 0,-7 11 0,2 8 0,-4-2 0,-1 10 0,1-3 0,4 4 0,-3 0 0,3 13 0,-3 8 0,1 14 0,0 6 0,1 6 0,-6-5 0,5 5 0,-5-6 0,1-6 0,3 4 0,-4-10 0,5 11 0,0-5 0,0 5 0,0 1 0,0 0 0,1 0 0,-1-1 0,4-5 0,-4-1 0,4-11 0,-6-1 0,1-5 0,-4-4 0,-2-1 0,-3-8 0,0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8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24575,'36'-14'0,"-8"10"0,12-11 0,-6 6 0,1 2 0,12-3 0,-11 6 0,10 4 0,-16 0 0,-2 0 0,-1 0 0,-16 0 0,1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241 201 24575,'12'-4'0,"-4"-3"0,-5-1 0,-3-5 0,0-9 0,0-1 0,0 0 0,0 1 0,0-1 0,0 5 0,0 0 0,0 6 0,-3 8 0,-6 1 0,-8 3 0,-6 0 0,-11 4 0,13 10 0,-15 11 0,12 11 0,-5-1 0,-3 7 0,20-12 0,-6 0 0,17-8 0,-3-9 0,4 3 0,0-7 0,11 3 0,4-8 0,17 0 0,3-4 0,6 0 0,-1 0 0,1 4 0,0 2 0,-6 4 0,-1-1 0,-11 4 0,-1 1 0,-9 3 0,-1 0 0,-7 0 0,-1 5 0,-4 7 0,0-5 0,-14 10 0,-3-10 0,-14 7 0,2-6 0,-6 0 0,5-10 0,-4-1 0,6-9 0,0-1 0,5-4 0,-4-8 0,8-7 0,-3-4 0,7-8 0,3 9 0,3-4 0,4 9 0,-2 1 0,6 4 0,-3 0 0,4 1 0,0 3 0,0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8:4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24575,'4'0'0,"1"0"0,34 0 0,-7 0 0,28 0 0,-2 0 0,13 0 0,-1 0 0,9 0 0,10 0 0,-25 0 0,27 0 0,-38 0 0,12 4 0,-5-3 0,-18 8 0,0-4 0,-13 5 0,-8-5 0,-8 2 0,-1-6 0,-4 6 0,-4-6 0,-1 2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8:52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24575,'15'0'0,"6"0"0,2 0 0,11 0 0,0 0 0,1 0 0,11 0 0,-10 0 0,18 0 0,-12 0 0,11 0 0,-11 0 0,12 0 0,-12 4 0,5-3 0,-6 4 0,-1-1 0,1 2 0,0 0 0,-6 2 0,-2-3 0,1 1 0,-9 2 0,7-3 0,-9-1 0,0 1 0,-1-2 0,-5-2 0,0 3 0,-4-1 0,3-2 0,-3 3 0,-1-4 0,4 0 0,-7 0 0,3 0 0,0 3 0,-3-2 0,2 3 0,-3-4 0,0 0 0,-1 0 0,1 0 0,-4 3 0,0 1 0,-8 3 0,-4-3 0,-5 3 0,-9-2 0,-1 0 0,-5 3 0,0-2 0,-6 3 0,-1-4 0,-5 4 0,-7-8 0,5 4 0,-5-5 0,6 4 0,0-3 0,0 4 0,1-5 0,5 0 0,-5 0 0,11 0 0,-5 0 0,6 0 0,5 0 0,-4 0 0,9 0 0,-4 0 0,0 0 0,4 0 0,0 0 0,2 0 0,3 0 0,0-4 0,-3 4 0,7-4 0,-3 1 0,4 2 0,0-3 0,1 4 0,-1 0 0,0 0 0,4-3 0,-2 2 0,2-2 0,-4 3 0,1 0 0,0 0 0,0 0 0,-1 0 0,4-4 0,-2 4 0,5-7 0,1 6 0,13-6 0,12 2 0,16-6 0,8 5 0,6-3 0,0 2 0,0 1 0,0-4 0,0 9 0,-7-4 0,0 5 0,-13 0 0,-2 0 0,-10 0 0,-1 0 0,-9 0 0,-1 0 0,-4 0 0,0 0 0,-11 0 0,-2 0 0,-16 5 0,-2-4 0,-11 7 0,-1-7 0,-6 4 0,-6-5 0,4 0 0,-10 0 0,10 0 0,-11 0 0,12 0 0,-5 0 0,6 0 0,1-5 0,-1 0 0,6-1 0,6-2 0,7 7 0,9-3 0,1 4 0,5-3 0,-1 2 0,0-3 0,1 4 0,0 0 0,-1 0 0,0 0 0,-4 0 0,4 0 0,-4 0 0,4 0 0,1 0 0,6 0 0,11 0 0,20 0 0,13 0 0,6 0 0,12 0 0,-11 0 0,19 0 0,-12 0 0,5 0 0,-7 0 0,-6 0 0,-7 0 0,-9 0 0,-5 0 0,0 0 0,-5 0 0,-1 0 0,-5 0 0,-4 0 0,-1 0 0,-5 0 0,1 0 0,-1 0 0,1 0 0,-1 0 0,0 0 0,-3 0 0,0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8:53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 24575,'-6'0'0,"7"0"0,29 0 0,8 0 0,17 0 0,0 0 0,15 0 0,4 0 0,0 0 0,-4 0 0,-8 0 0,-5 0 0,-1 0 0,-15 0 0,-7 0 0,-15 0 0,-2 0 0,-10 0 0,1 0 0,0 0 0,-7 0 0,-6 0 0,-13 0 0,-5 0 0,-5 0 0,0 0 0,-6 0 0,-1 0 0,-6 0 0,0 0 0,1 0 0,-1 0 0,0 0 0,0 0 0,0 0 0,6 0 0,1 0 0,6 0 0,0 0 0,0 0 0,0 0 0,4 0 0,-2 0 0,7 0 0,-3 0 0,5 0 0,0 0 0,4 0 0,1 0 0,17 0 0,7 0 0,19 0 0,17 0 0,-9 0 0,43 0 0,-45 0 0,46 0 0,-31 0 0,12 0 0,-2 0 0,-7 0 0,-6 0 0,-2 0 0,-12 0 0,-6 0 0,-2 0 0,-13 0 0,7 0 0,-13 0 0,4 0 0,-7-3 0,-2 2 0,-3-2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3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24575,'91'0'0,"0"0"0,0 0 0,1 0 0,-1 0 0,0 0 0,1 0 0,-1 0 0,0 0 0,0 0 0,1 0 0,-3 0 0,0 0 0,1 0 0,-1 0 0,0 0 0,0 0 0,1 0 0,-1 0 0,0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4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24575,'0'36'0,"0"-2"0,0 3 0,0 2 0,0 6 0,0 0 0,0-7 0,43-72 0,8-15 0,-24 36 0,28-48 0,-11 15 0,-43 57 0,-7 0 0,-4 15 0,-9 0 0,8 5 0,-4-6 0,5-1 0,5-9 0,1-2 0,4-5 0,0 1 0,0-1 0,0 1 0,0-1 0,0 1 0,0-1 0,3-3 0,7 3 0,9-7 0,1 3 0,10-4 0,-4 0 0,-1 0 0,5 0 0,-5 0 0,-8 0 0,-3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4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90 24575,'2'-3'0,"2"0"0,2 3 0,4 0 0,-2 0 0,2 0 0,-3 0 0,0 0 0,-1-3 0,-2-4 0,-1-4 0,-3 1 0,0-4 0,-7 6 0,-1-3 0,-7 7 0,-4-3 0,3 6 0,-7-3 0,7 4 0,-3 0 0,8 0 0,0 0 0,5 0 0,2 3 0,1 1 0,3 6 0,0-3 0,0 4 0,6-4 0,3 0 0,5 0 0,1-3 0,0 0 0,0-4 0,-4 0 0,-1 0 0,-3 0 0,0 0 0,-1 0 0,-5 0 0,-4 0 0,7 0 0,3 0 0,7 0 0,4 0 0,-10 0 0,2 0 0,-3 0 0,-3-3 0,-1-1 0,-3-2 0,0-3 0,0-11 0,0 10 0,0-6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5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24575,'19'0'0,"-3"0"0,30 0 0,-7 0 0,6 0 0,-6 0 0,4 0 0,-10 0 0,-2 0 0,-6 0 0,-1 0 0,-9 0 0,8 0 0,-18 0 0,3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5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24575,'-4'49'0,"2"2"0,0 1 0,2 7 0,10 40 0,-3-60 0,9 4 0,-6-16 0,0-5 0,-5-10 0,3-11 0,-7 3 0,3-4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24575,'19'0'0,"10"0"0,35 0 0,15 0 0,-26 0 0,3 0-1092,4 0 1,2 0 1091,13 0 0,3 0 0,-1 0 0,2 0 0,4 0 0,1 0 0,-5 0 0,-3 0 0,-16 0 0,-3 0 123,0 0 0,-2 0-123,26 0 0,0 0 0,-4 0 0,-35 0 0,-4 0 0,-20 0 0,-7 0 0,-3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1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24575,'0'8'0,"0"5"0,0 6 0,0 7 0,0 5 0,0 0 0,0-1 0,0 1 0,0-5 0,0-2 0,0 0 0,0-8 0,0 2 0,0-5 0,0-3 0,7-1 0,3-10 0,4-14 0,4-6 0,5-18 0,-1 12 0,5-11 0,-8 18 0,-4-4 0,3 5 0,-8 0 0,4 5 0,-6 1 0,-3 4 0,-1 1 0,-4 6 0,-4 8 0,-2 13 0,-4 7 0,-5 5 0,8-1 0,-6-4 0,12 3 0,-4-8 0,5-2 0,0-1 0,0-9 0,9 5 0,6-9 0,6-1 0,3-4 0,0 0 0,-4 0 0,4 0 0,-5 0 0,-9 0 0,-1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24575,'18'0'0,"9"0"0,19 0 0,-11 0 0,21-5 0,-21 4 0,16-5 0,-12 6 0,4 0 0,-16 0 0,-1 0 0,-13 0 0,-4 0 0,-5 0 0,0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24575,'0'78'0,"0"-1"0,0-50 0,0 6 0,-4-14 0,6-5 0,-5-1 0,7-8 0,-4-2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7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24575,'8'5'0,"0"-2"0,23-3 0,-6 0 0,40 0 0,-23 0 0,32 0 0,-10 0 0,31 0-631,-40 0 0,2 0 631,3 0 0,2 0 0,13 0 0,1 0 0,-7 0 0,-3 0 0,-7 0 0,-1 0-344,0 0 1,-2 0 343,35 0 0,1 0 0,-4 0 0,-26 0 0,-10 0 0,-24 0 0,2 0 1216,-21 0-1216,4 0 733,-5 0-733,1 0 0,-1 0 0,1 0 0,-5 0 0,0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8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24575,'0'13'0,"0"0"0,0 2 0,0-2 0,0 5 0,0-7 0,0 12 0,0-13 0,0 7 0,0-7 0,0 13 0,0-12 0,0 17 0,0-12 0,0 3 0,0-1 0,0-4 0,0 0 0,0-1 0,8-8 0,3-15 0,2-2 0,6-13 0,-4 1 0,0 4 0,4 0 0,-9 6 0,3 5 0,-5 1 0,-3-1 0,-1 8 0,-4 1 0,-4 13 0,-2 1 0,-3 5 0,0-5 0,4 4 0,1-9 0,4 4 0,0-4 0,0-1 0,3-3 0,12-1 0,0-4 0,9 0 0,-5 0 0,0 0 0,0 0 0,-5 0 0,3 0 0,-11 0 0,2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9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24575,'7'-9'0,"15"2"0,3 7 0,12 0 0,8 0 0,-5 0 0,12 0 0,-14 0 0,-1 0 0,1 0 0,-11 0 0,-2 0 0,-7 0 0,-9 0 0,1 0 0,-7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9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24575,'0'38'0,"0"7"0,0-31 0,0 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1605 24575,'13'0'0,"0"0"0,6 0 0,1 0 0,5 0 0,4 0 0,-4 0 0,14 0 0,-7 0 0,0 0 0,1 0 0,-12 0 0,8 0 0,-9 0 0,3 4 0,-7 0 0,7 4 0,-3 0 0,0-1 0,3 1 0,-7 0 0,7 0 0,-7-1 0,7 5 0,-7-4 0,3 4 0,0-5 0,-3 1 0,3-1 0,-4 1 0,-4-4 0,-1 2 0,-3-5 0,0 2 0,-1-3 0,-2-16 0,-1 15 0,0-3 0,10 21 0,6 9 0,2-1 0,5 1 0,-8 4 0,7-3 0,-7 3 0,7-4 0,-7-2 0,2-3 0,-4 3 0,0-4 0,0 4 0,-1-4 0,1 3 0,4-2 0,-2 4 0,7 1 0,-8-6 0,3 5 0,1-4 0,-5-1 0,4 0 0,-5-5 0,0 0 0,0-4 0,-4 3 0,0-6 0,-4 2 0,-1-6 0,1-1 0,-3 5 0,-2 5 0,9 5 0,-1 5 0,10-2 0,0-1 0,-3 4 0,6-7 0,-2 3 0,0-1 0,2-2 0,-6 7 0,6-7 0,-7 2 0,9 1 0,-9-4 0,4 4 0,0 0 0,-4-3 0,4-1 0,-5-2 0,-1-2 0,1 2 0,0-2 0,-4 2 0,3-6 0,-2 3 0,-1-4 0,3 0 0,-3 0 0,0 0 0,3 0 0,1-3 0,7-1 0,3-3 0,7 0 0,-7 0 0,9 0 0,-4 0 0,6 0 0,5 0 0,1-4 0,5-6 0,-4-4 0,3-1 0,-9-1 0,5-3 0,-6 0 0,-5-3 0,4 4 0,-10 2 0,5-6 0,-5 5 0,0-4 0,-1 4 0,1 1 0,-5-4 0,10-3 0,-7-2 0,9-3 0,0 0 0,-4-4 0,4 4 0,9-22 0,-11 14 0,16-21 0,-21 19 0,14-12 0,-14 7 0,27-29 0,-18 12 0,14-12 0,-19 18 0,0 6 0,-5 0 0,4 1 0,-4-1 0,0 0 0,4 0 0,-9 6 0,8-4 0,-3 4 0,4-1 0,9-18 0,-12 24 0,10-18 0,-12 18 0,5-6 0,1-1 0,-1-3 0,1 4 0,-5 1 0,3-5 0,-3 9 0,5-9 0,-1 8 0,-3-8 0,2 7 0,-7-1 0,15-17 0,-14 17 0,10-21 0,-13 25 0,0-4 0,0 6 0,-5-1 0,4 1 0,-8 5 0,8-4 0,-4 3 0,1 0 0,2 2 0,-3 0 0,3 3 0,1-3 0,-5 9 0,0 1 0,-5 4 0,0 0 0,0 4 0,0 0 0,0 4 0,-3 1 0,-1-1 0,-3 0 0,0 3 0,0 1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4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0 293 24575,'0'-18'0,"0"-8"0,0-13 0,0 0 0,0 2 0,0 6 0,4 5 0,-3 2 0,4 10 0,-2 1 0,-2 4 0,3 1 0,0 3 0,0 2 0,4 3 0,5 0 0,1 0 0,11 0 0,-5 0 0,9 0 0,-3 0 0,-1 0 0,0 0 0,-6 0 0,-5 0 0,-1 0 0,-5 0 0,1 0 0,-1 0 0,0 0 0,1 0 0,-5 0 0,0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4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4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1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5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07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3382 1869 24575,'-7'-4'0,"-9"1"0,-14 3 0,-6 4 0,6 1 0,-4 3 0,-2 5 0,-7 2 0,-5 4 0,6-4 0,1 2 0,11-4 0,-5 4 0,14-1 0,-7-3 0,8 2 0,-1-3 0,2 0 0,0 2 0,3-2 0,-7 1 0,7 1 0,-7-2 0,3 3 0,-5-2 0,5 2 0,-3-3 0,3 4 0,-5 0 0,1-4 0,-1 4 0,1-7 0,-5 7 0,3-7 0,1 3 0,2-4 0,2 0 0,-3 0 0,4-1 0,-3 1 0,7 0 0,-8 0 0,8-4 0,-7 3 0,7-6 0,-7 3 0,7-4 0,-7 0 0,3 0 0,-5 0 0,1 0 0,0 0 0,-1 0 0,1 0 0,0 0 0,-1 0 0,-4 0 0,3 0 0,-3 0 0,5-4 0,-1 3 0,1-6 0,-1 2 0,1-6 0,0 2 0,-1-3 0,1 0 0,-1-1 0,1-3 0,-5-1 0,3 1 0,-3-1 0,-2-5 0,5 4 0,-11-9 0,10 4 0,-8 0 0,7-3 0,-7-1 0,7-1 0,-16-21 0,8 7 0,1-7 0,0-3 0,-14-24-465,13 21 0,0-1 465,-17-27 0,7 21 0,10 14 0,0-1 0,-14-18-330,-12-10 330,9 8 0,17 27 0,-27-32 0,17 12 0,-12-13 0,20 11 0,-5-8 0,9 2 0,-5-9 0,6 2 0,7 14 0,-10-6 0,8 13 0,-14-9 0,10 9 0,-3 0 0,2 12 0,8 7 915,-5 6-915,13 10 345,0 1-345,6 5 0,4 4 0,3-3 0,1 10 0,3-3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0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1634 24575,'-7'10'0,"1"0"0,8-12 0,12-14 0,-2 0 0,14-14 0,-4 3 0,18-14 0,-9-3 0,8 7 0,2-23 0,-1 26 0,17-37 0,-9 16 0,6-6 0,-9-4 0,-4 21 0,1-17 0,-8 24 0,7-13 0,-7 11 0,-2 6 0,-6 6 0,0 2 0,-5 8 0,3-4 0,-3 1 0,10-3 0,8-11 0,0 4 0,0-3 0,4-1 0,-8 5 0,8-5 0,-10 6 0,-2 1 0,-10 6 0,4 0 0,-13 10 0,6-4 0,-7 4 0,4-4 0,-4 0 0,7-1 0,-5 1 0,6 0 0,-4-4 0,4 2 0,2-2 0,3 2 0,-4 2 0,3 2 0,-3-1 0,5 1 0,-1 0 0,7-2 0,-5 6 0,5-3 0,-7 4 0,5 4 0,-3-4 0,8 4 0,-9-5 0,4 1 0,-4 3 0,-1-2 0,-4 6 0,3-3 0,-7 1 0,-1 2 0,-1-2 0,-2 3 0,-1 0 0,3 0 0,-3-3 0,0 2 0,3-6 0,-3 6 0,4-5 0,4 5 0,-4-2 0,4-1 0,-4 3 0,0-5 0,0 5 0,-1-2 0,1 3 0,3-4 0,-3 3 0,-1-2 0,0 3 0,-3 0 0,8 0 0,-3 0 0,3-3 0,0 2 0,-3-2 0,7 3 0,-2 0 0,3 0 0,5 0 0,1 0 0,5 0 0,1 0 0,-1 0 0,19 0 0,-19 7 0,23 3 0,-8 14 0,2 6 0,18 9 0,-11 8 0,7 4 0,9 12-484,-37-28 1,1 1 483,4 4 0,1 1 0,-1 2 0,1 1 0,-1-1 0,0 1 0,1 0 0,0-1 0,-1-2 0,1 0 0,2 2 0,3 2 0,14 10 0,1-1 0,-9-11 0,0-1-702,13 13 1,-2-3 701,-15-19 0,-1-2 0,2 7 0,-1 1 0,-3-5 0,-1 1 0,5 4 0,-1 0-449,-6-1 0,-1-1 449,3 4 0,1 0 0,-5-3 0,0 0 0,1 3 0,0-2 0,-5-5 0,-1-2-199,26 20 199,-24-19 0,0-3 0,6 4 842,28 23-842,-30-27 1383,1 4-1383,-8-6 1005,-10-6-1005,-7-2 237,-9-9-237,-1 0 0,-3-5 0,-4-2 0,0-1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12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2864 24575,'4'-12'0,"11"-25"0,6-9 0,11-24 0,-8 21 0,8-18 0,-1 3 0,2-14 0,0 1-616,1-7 616,5-3 0,-20 40 0,-1 0 0,15-26 0,-2-1 0,-4 11 0,-5 0 0,6 0 0,-16 9 0,9 17 0,-7-3 0,2 15 616,2-10-616,-2 10 0,2-9 0,3-2 0,8-8 0,2-10 0,11-5 0,-3-12 0,12-4 0,-12 13 0,10-9 0,-13 24 0,1-5 0,-8 14 0,-8 7 0,-5 11 0,-4 1 0,-1 4 0,-4 4 0,0-3 0,0 3 0,7-11 0,-2 6 0,4-10 0,-2 6 0,-2 0 0,0 1 0,2 4 0,-6 0 0,6 0 0,-5 0 0,5 3 0,-3-2 0,4 3 0,0-8 0,4 2 0,-2-2 0,7-2 0,-8 5 0,9-9 0,-8 8 0,7-3 0,-8 0 0,3 4 0,-3-3 0,3 3 0,-3 1 0,7-1 0,-7 1 0,7 3 0,-7-2 0,3 2 0,0-4 0,-4 1 0,4 0 0,-1-3 0,-2 2 0,-2 2 0,0 3 0,-3 4 0,4-4 0,-1 3 0,5-3 0,-3 3 0,3 1 0,-4-1 0,0 1 0,-4-1 0,3 1 0,-7 0 0,7 0 0,-6 0 0,6 3 0,-3-3 0,4 3 0,-1-3 0,1-1 0,0 4 0,4-3 0,-3 6 0,3-2 0,0 3 0,-4 0 0,9 0 0,-4 0 0,0 0 0,3 0 0,4 14 0,0 2 0,2 17 0,-7-2 0,0 6 0,-3-2 0,8 7 0,-7 1 0,9 17 0,-4-9 0,0 3 0,5 12 0,-5-13 0,-2 11 0,7 9 0,-14-31 0,11 31 0,-9-29 0,3 16 0,-2-11 0,5 5 0,-4-6 0,4-1 0,-1 1 0,2 6 0,-1-10 0,4 8 0,-2 3 0,-2-10 0,13 30 0,4 4 0,-1-2-236,-14-28 1,0-1 235,7 22 0,12 11 0,-4 4 0,-18-41 0,1 1 0,-1 3 0,0-2 0,16 23 0,-15-16 0,-1-2 0,9-3 0,-8 9 0,0-2 0,1-15 0,13 40 0,-9-39 0,2 13 0,3-5 0,-3 12 0,-3-19 471,-2 16-471,1-20 0,2 12 0,1-2 0,5-3 0,-12-4 0,5-3 0,-9-2 0,3 0 0,-8-5 0,-2 3 0,-4-9 0,1 5 0,3 10 0,-3-12 0,-1 8 0,-4-13 0,-1-7 0,-2 7 0,2-7 0,-3-1 0,0-1 0,3-3 0,-2 4 0,3-4 0,-4-1 0,0-3 0,3 0 0,-3-1 0,3-17 0,-3 10 0,0-15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1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24575,'0'26'0,"0"2"0,0 7 0,0 12 0,0 3 0,0 11 0,0 15 0,0 4 0,0 14-574,0-40 0,0 2 574,0 1 0,0 1 0,0 8 0,0 0 0,0 0 0,0 0 0,0-5 0,0 1 0,0 2 0,0 1 0,0-2 0,0-4-284,0 30 284,0-36 0,0-2 0,6 16 0,-5 13 0,8-16 0,-8-17 0,3-17 0,-1-5 1130,-2-6-1130,2-8 75,-3 0 1,0-8-1,0 0 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6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19.93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0 232 24575,'5'0'0,"15"0"0,10 0 0,16 0 0,-9 0 0,9 0 0,-4-5 0,6 4 0,0-12 0,-6 11 0,4-6 0,-9 4 0,4 3 0,-11-3 0,4 4 0,-8 0 0,3 0 0,-5 0 0,0 0 0,1 0 0,-5 0 0,3 0 0,-7 0 0,7 0 0,-3 0 0,0 0 0,4 0 0,-9 0 0,4 0 0,0 0 0,-6 0 0,5-7 0,-7 6 0,4-6 0,-4 7 0,3 0 0,-3 0 0,3 0 0,1 0 0,-4 0 0,3 0 0,-3 0 0,1 0 0,1 0 0,-5 0 0,2 0 0,-6-3 0,-1-4 0,-3-13 0,8 9 0,10-5 0,15 16 0,4 0 0,3 0 0,-9 0 0,3 0 0,-4 0 0,1 0 0,3 0 0,-4 0 0,6 0 0,-6 0 0,4 0 0,-4 0 0,1 0 0,-2 0 0,-5 0 0,1 0 0,-5 0 0,3 0 0,-7 0 0,7 0 0,-7 0 0,7 0 0,-3 0 0,0 0 0,3 0 0,-7 0 0,7 0 0,-7 0 0,3 0 0,-4 0 0,0 0 0,-1 0 0,1 0 0,0 0 0,0 0 0,-4 0 0,-1 0 0,-3 0 0,-1 0 0,-2-2 0,-1-6 0,8 4 0,13-3 0,19 7 0,20 0 0,7 0 0,7 0 0,8-5 0,1-7 0,0-1-481,6-3 481,-5 4 0,-14 1 0,8 5 0,-17-3 0,7 8 0,-3-9 0,-13 9 0,-1-4 0,-7 5 0,-5 0 0,4 0 481,-14 0-481,7 0 0,-8 0 0,-1 0 0,4 0 0,-8 0 0,3 0 0,-5 0 0,0 0 0,1 4 0,-5-3 0,-1 3 0,-5-4 0,1 0 0,-4 3 0,3-3 0,-6 3 0,2-3 0,-3 0 0,-1 0 0,1 0 0,0 0 0,-1 0 0,1 0 0,-3 0 0,-1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1.00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142 1 24575,'-6'0'0,"0"0"0,-15 0 0,5 0 0,-3 0 0,4 0 0,0 0 0,0 0 0,4 0 0,4 3 0,0-3 0,7 6 0,-3-2 0,3 2 0,0 0 0,0 1 0,0 3 0,0-2 0,0 10 0,0-6 0,0 16 0,3-7 0,-2 13 0,3-3 0,-4 4 0,0 1 0,0-1 0,0 0 0,0-4 0,0-6 0,0-7 0,0-3 0,0-4 0,0 0 0,0-5 0,0 1 0,0 0 0,0-1 0,0 1 0,0-1 0,0 1 0,3-4 0,-2 3 0,4-2 0,-1-1 0,2 0 0,1-3 0,-1 0 0,5 0 0,0 0 0,4 0 0,4 0 0,-4 0 0,1 0 0,-2 0 0,-3 0 0,0 0 0,-1 0 0,-3 0 0,-3 0 0,-1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1.42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30 24575,'6'-3'0,"2"-7"0,6 9 0,5-10 0,1 11 0,4-4 0,-4 4 0,-1 0 0,-4 0 0,-1 0 0,1 0 0,0 0 0,-4 0 0,-4 0 0,-4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1.99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102 13 24575,'7'-3'0,"-1"0"0,-11-1 0,-3 1 0,-6 3 0,-1 0 0,0 3 0,-1 14 0,4 1 0,-4 11 0,10-5 0,-1 1 0,7 4 0,0-4 0,0 4 0,0-9 0,3-1 0,5-7 0,12-1 0,-3-3 0,16 0 0,-7-3 0,10 2 0,-1-6 0,-5 3 0,4-4 0,-8 0 0,3 0 0,-9 0 0,3 0 0,-7-6 0,0-2 0,-9-1 0,-3 3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3.92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116 94 24575,'-33'5'0,"1"-2"0,12-3 0,1 0 0,7 0 0,13 0 0,14 0 0,23 0 0,19 0 0,20 0 0,17 0-471,-43 0 1,2 0 470,10 0 0,2 0-668,7 1 0,0-2 668,4-1 0,0-2-791,1-2 0,-1-1 791,1 0 0,-5-1 0,25-5-341,-35 9 1,-1 1 340,14-2 459,12 4-459,-4-4 0,-20 5 1205,5 0-1205,-18 0 1675,23-11-1675,-31 9 823,25-9-823,-25 11 378,0 0-378,4 0 0,-14 0 0,2-3 0,-9 2 0,-1-3 0,-4 4 0,-5 0 0,-1 0 0,-3 0 0,4 0 0,0 0 0,0 0 0,4 0 0,-3 0 0,3 0 0,0 0 0,-4 0 0,4 0 0,0 0 0,-3 0 0,13 0 0,-7 0 0,9 0 0,-2 0 0,-4 0 0,5 0 0,-1 0 0,-4 0 0,4 0 0,-4 0 0,-1 0 0,-4 3 0,3-2 0,-3 6 0,0-6 0,3 3 0,-3-4 0,0 0 0,3 3 0,-7-2 0,3 3 0,-8-4 0,3 0 0,-6 3 0,2-3 0,-3 3 0,-1-3 0,1 0 0,-3-5 0,7 3 0,6-3 0,11 5 0,7 0 0,1 0 0,11 0 0,2 0 0,7-4 0,-2 3 0,-12-4 0,-1 5 0,-11 0 0,-5 0 0,-6 0 0,-8 0 0,-1 0 0,-3 0 0,0 0 0,-4-2 0,0-2 0,-3 1 0,0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4.9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299 1 24575,'-2'0'0,"-12"0"0,-7 0 0,-13 0 0,9 0 0,-4 0 0,4 0 0,1 0 0,-5 0 0,7 0 0,-2 0 0,13 0 0,1 0 0,-1 0 0,4 0 0,0 3 0,4 0 0,3 7 0,0 1 0,0 4 0,0 0 0,0 4 0,0 1 0,0 4 0,0 6 0,0 0 0,0 0 0,0 4 0,0-3 0,0-1 0,0-1 0,0-5 0,0-4 0,0-1 0,0-8 0,0 3 0,0-6 0,0 6 0,0-3 0,0 0 0,0 3 0,0-7 0,0 4 0,0-5 0,0 1 0,0 0 0,0-1 0,3-2 0,4-1 0,4-3 0,3 0 0,1 0 0,4 0 0,1 0 0,0 0 0,3 0 0,-3 0 0,0 0 0,4 0 0,-9 0 0,4 0 0,-7 0 0,-2 0 0,-3 0 0,-1 0 0,1 0 0,-3 0 0,-1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5.37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 14 24575,'-2'-7'0,"4"1"0,-1 6 0,6 0 0,7 0 0,-2 0 0,12 0 0,-9 0 0,9 0 0,-4 0 0,4 0 0,0 0 0,0 0 0,-10 0 0,-3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6.18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57 24575,'0'24'0,"0"-5"0,0 16 0,0-6 0,0 1 0,0 1 0,0-2 0,0 0 0,0-3 0,0 3 0,0-5 0,0-4 0,0-1 0,0-8 0,3 0 0,8-8 0,-2 0 0,13-3 0,-10 0 0,17 0 0,-12 0 0,15-4 0,-14-7 0,10 0 0,-7-8 0,0 3 0,-9-1 0,2-2 0,-9 5 0,2-1 0,-3 0 0,-4 0 0,0 0 0,0 0 0,0 1 0,-3-1 0,-1 4 0,-3 1 0,0 4 0,4-1 0,0-2 0,6 1 0,4-5 0,13 1 0,8-10 0,8 3 0,0-3 0,0 4 0,-6 4 0,-1 2 0,-5 4 0,-4 0 0,-4 4 0,-6-3 0,-3 7 0,-1-3 0,-2 3 0,-1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5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55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48 24575,'0'2'0,"0"28"0,0 2 0,0 43 0,0-15 0,0 6 0,0 27 0,0-36 0,0 38 0,0-31 0,0 7 0,0 0 0,0-7 0,0-8 0,0-9 0,0-6 0,0-11 0,0-7 0,0-11 0,0-4 0,0 0 0,-6-11 0,4-7 0,-14-24 0,14-9 0,-14-20 0,11 13 0,-7-18 0,6 10 0,1-13 0,5 0 0,0 7 0,0-6 0,0 13 0,0 1 0,0 3 0,0 10 0,4 2 0,1 7 0,4 6 0,5 0 0,0 4 0,3 2 0,5 5 0,-3 3 0,2 1 0,1 4 0,-4 4 0,4 1 0,0 4 0,1 0 0,0 0 0,-1 0 0,-5 0 0,1 13 0,-5 2 0,1 19 0,-4 7 0,-4-4 0,-1 30 0,-5-32 0,0 32 0,0-24 0,-5 6 0,-5-2 0,-1-12 0,-7-6 0,5-7 0,-4-9 0,-1-1 0,1-3 0,0-5 0,-5 0 0,4-4 0,-9-8 0,8-7 0,-4-9 0,4-4 0,0 0 0,5 5 0,-4-4 0,9 5 0,-4 3 0,9 4 0,0 8 0,4 2 0,0 2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5:0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0 24575,'-23'0'0,"-2"0"0,-1 0 0,-8 0 0,-2 0 0,0 0 0,-6 0 0,14 0 0,-6 0 0,7 0 0,-7 0 0,6 0 0,-6 0 0,7 0 0,7 0 0,2 0 0,6 0 0,0 0 0,5 5 0,2 2 0,5 4 0,0 1 0,0 0 0,0 6 0,0-5 0,0 12 0,0-5 0,0 6 0,0 1 0,0 6 0,0-5 0,0 14 0,0 2 0,0 10 0,0 1 0,0 5 0,0-5 0,0-1 0,-13-2 0,10-9 0,-10 0 0,13-7 0,-6-2 0,4-15 0,-4 6 0,6-12 0,0 6 0,0-7 0,0-1 0,0 1 0,0 0 0,10-5 0,12-3 0,4-4 0,16 0 0,-14 0 0,13 0 0,-13 0 0,6 0 0,-7 0 0,-7 0 0,-2 0 0,-6 0 0,0 0 0,-1 0 0,-4 0 0,-2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5:0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24575,'5'-6'0,"8"1"0,6 5 0,1 0 0,5 0 0,-6 0 0,8 0 0,-1 0 0,0 0 0,1 0 0,-1 0 0,-11 0 0,-4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5:08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24575,'-6'24'0,"-2"8"0,-5-4 0,5 13 0,-4-5 0,10 0 0,-5 5 0,7-13 0,0 6 0,0-14 0,0 5 0,0-5 0,0-1 0,0 0 0,12-7 0,3-5 0,19 5 0,1-10 0,8 4 0,-7-6 0,14 0 0,-12 0 0,0 0 0,-5 0 0,-20-5 0,0 3 0,-8-3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5:09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17 138 24575,'-2'-13'0,"3"2"0,11 11 0,-1 0 0,1 0 0,-1-5 0,-4-1 0,-2-6 0,-5 0 0,-5 6 0,-2 0 0,-11 6 0,5 0 0,-5 0 0,11 5 0,2 2 0,5 4 0,0 0 0,5-5 0,1-1 0,6-5 0,0 0 0,6-6 0,-5 0 0,6-14 0,-7 7 0,1-6 0,-7 7 0,0 0 0,-6 0 0,-5 6 0,-2 1 0,-4 5 0,-1 0 0,5 5 0,2 1 0,5 6 0,0-1 0,0 1 0,0 0 0,5-5 0,1-2 0,5-5 0,-4 0 0,-2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24575,'0'13'0,"0"11"0,0 8 0,0 9 0,0 6 0,0 9 0,0-6 0,0 11 0,0-13 0,0 7 0,5 7 0,1-17 0,0 8 0,2-24 0,-6 0 0,5-7 0,-6-9 0,3-1 0,-4-15 0,0-2 0,0-16 0,0-2 0,-4-5 0,-1-1 0,-5-4 0,5-2 0,-4-6 0,7 0 0,-2 0 0,4 0 0,0 6 0,0-4 0,0 14 0,0-8 0,0 15 0,0-4 0,0 5 0,0 4 0,0 1 0,0 4 0,0 0 0,0 1 0,3 2 0,2-1 0,2 5 0,1-6 0,0 6 0,-1-3 0,1 1 0,0 2 0,-1-2 0,1-1 0,4 3 0,-3-2 0,7 3 0,-3 0 0,4 0 0,0 0 0,0 0 0,0 0 0,0 0 0,-5 0 0,4 0 0,-7 0 0,7 0 0,-3 0 0,0 0 0,3 0 0,-3 0 0,4 4 0,-4 0 0,-1 4 0,-5 0 0,1-1 0,0 1 0,-1 0 0,-2-1 0,-2 1 0,-3 4 0,0 1 0,0 0 0,0 3 0,-4-3 0,-4 4 0,-11 0 0,-4-3 0,0 3 0,-12-3 0,10 0 0,-5-2 0,8-7 0,4-1 0,1-4 0,4 0 0,-3 0 0,7 0 0,-3 0 0,4 0 0,1 0 0,-1 0 0,0 0 0,0 0 0,1 0 0,0 0 0,-1 0 0,1 0 0,0 0 0,0 0 0,-1 0 0,1 0 0,0 0 0,-1 0 0,4 0 0,0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752 91 24575,'-8'-12'0,"1"5"0,-5 0 0,-6 6 0,4-6 0,-7 2 0,3 1 0,4-4 0,-12 3 0,12-3 0,-4 3 0,2 1 0,3-4 0,-4 6 0,4-5 0,-3 7 0,7 0 0,-7 0 0,7 0 0,-7 0 0,7 0 0,-3 0 0,0 0 0,3 0 0,-3 0 0,5 0 0,-5 0 0,3 3 0,-3 2 0,0 3 0,3-1 0,-7 5 0,7-3 0,-7 7 0,7-7 0,-7 7 0,7-7 0,-3 7 0,0-7 0,2 7 0,-6-3 0,7 0 0,-7 3 0,7-7 0,-7 7 0,7-4 0,-7 5 0,6 0 0,-2 1 0,3-1 0,1-5 0,-1 4 0,1-3 0,0 0 0,-1 3 0,1-7 0,4 3 0,-4-1 0,0 6 0,2-4 0,-1 7 0,3-7 0,3 0 0,-3 3 0,0 1 0,3 2 0,-3 2 0,4-4 0,0 0 0,0 0 0,0 1 0,-4 3 0,3-2 0,-4 3 0,5-5 0,0 0 0,0 4 0,0 2 0,0 1 0,0 2 0,0-7 0,0 7 0,0-7 0,0 3 0,0-5 0,4 0 0,1 0 0,3-5 0,1 4 0,-1-3 0,0 0 0,0 3 0,12 5 0,-5-2 0,10 1 0,-8-4 0,0-2 0,0-1 0,-4 3 0,3-3 0,-3 1 0,4-2 0,-4 0 0,3-2 0,-2 2 0,-1 0 0,3-2 0,-7 2 0,7-4 0,-3 0 0,0 0 0,3 1 0,-3-1 0,4 0 0,0 1 0,0-1 0,0 1 0,5 0 0,-4-1 0,9 1 0,3 0 0,0 0 0,1-4 0,-4 3 0,-9-7 0,4 3 0,0-4 0,-4 0 0,4 0 0,-5 0 0,-4 0 0,3 0 0,-3 0 0,8 0 0,-2 0 0,3 0 0,-5-3 0,0-2 0,0-4 0,0-3 0,0-2 0,0-3 0,0 0 0,0 4 0,-4-8 0,4 6 0,-8-3 0,7 2 0,-7 3 0,3-4 0,-3 0 0,3 0 0,-2 0 0,2 0 0,0-4 0,-3-2 0,0 1 0,-1 0 0,-7 0 0,6 4 0,-6-9 0,3 4 0,-4-5 0,4 0 0,-3 0 0,3-1 0,-4 6 0,0-4 0,0 9 0,0-9 0,0 9 0,0-9 0,0 8 0,0-3 0,-4 5 0,0 0 0,-5 0 0,0 0 0,1 0 0,-1 0 0,1 0 0,-5-1 0,3-4 0,-6 4 0,-2-17 0,3 11 0,-6-12 0,11 8 0,-7 5 0,6-4 0,-1 8 0,3-3 0,0 5 0,1 4 0,0-3 0,0 7 0,-1-7 0,5 8 0,-4-4 0,0 3 0,3 2 0,-6 2 0,6-2 0,-2 6 0,-1-6 0,0 6 0,0-2 0,1 3 0,0 0 0,-1 0 0,4 0 0,1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81 247 24575,'-4'-7'0,"0"6"0,4 2 0,0 6 0,0 1 0,7-4 0,-2-1 0,5-3 0,-2 0 0,0 0 0,-1 0 0,1-3 0,0 2 0,-4-6 0,3 2 0,-6-6 0,2 2 0,-3-7 0,0 7 0,0-7 0,0 7 0,0-3 0,0 0 0,0 3 0,0-3 0,0 4 0,-3 0 0,-6 4 0,-4-3 0,-4 6 0,4-3 0,-3 4 0,3 0 0,0 0 0,1 0 0,0 0 0,4 0 0,-4 0 0,8 3 0,0 2 0,4 7 0,0-4 0,0 8 0,0-3 0,0 0 0,0-1 0,0-5 0,3 1 0,6 0 0,0-4 0,7 0 0,-4-4 0,10 0 0,-8 0 0,7 0 0,-8 0 0,0 0 0,-1-3 0,-4-6 0,0 0 0,0-3 0,0 0 0,-4-1 0,0 0 0,-4-3 0,0-1 0,0-2 0,0-3 0,0 9 0,-4-3 0,0 7 0,-9-3 0,-3 4 0,-2 3 0,2 1 0,4 4 0,4 0 0,0 0 0,0 0 0,0 0 0,1 0 0,3 4 0,0 0 0,4 3 0,0 1 0,0 0 0,0 0 0,0-1 0,4 1 0,0-4 0,3-1 0,5-3 0,-3 0 0,6 0 0,-6 0 0,3 0 0,-4 0 0,-1 0 0,1 0 0,-4 0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3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24575,'-13'0'0,"-7"0"0,4 0 0,-9 3 0,1 2 0,7 10 0,-2 2 0,10 7 0,-7 1 0,11 4 0,-10-4 0,10 5 0,-3-10 0,4-5 0,4-1 0,0-6 0,0 2 0,0-3 0,0-1 0,3 1 0,8 0 0,6 3 0,12-4 0,-8 4 0,7-5 0,-3 7 0,-4-3 0,7 6 0,-12-6 0,3 2 0,-8-4 0,0 0 0,-5 0 0,-2-1 0,-1 1 0,-3-1 0,0-3 0,0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39 167 24575,'6'-1'0,"-3"-2"0,16 7 0,-10-4 0,7 0 0,-3 0 0,-1 0 0,0 0 0,-4 0 0,0 0 0,-1-4 0,1-4 0,0-1 0,-3-7 0,-2 3 0,-3 0 0,0-3 0,0 3 0,0 0 0,0-3 0,0 7 0,-3-3 0,-6 4 0,-4 0 0,-4 3 0,0 1 0,4 4 0,-3 0 0,7 0 0,-7 0 0,7 0 0,-3 4 0,4 4 0,0 5 0,-1 0 0,1 3 0,3-3 0,2-1 0,3 0 0,0 0 0,0-3 0,0 3 0,0-5 0,0 1 0,3-4 0,5 0 0,5-4 0,4 0 0,0 0 0,0-4 0,0-1 0,-4-7 0,-1 2 0,-4-2 0,0 5 0,-1-1 0,1 0 0,-4 0 0,0-4 0,-4 3 0,0-2 0,0 3 0,-8 0 0,-1 3 0,-9-3 0,1 8 0,4-4 0,-3 4 0,3 0 0,0 0 0,2 0 0,3 0 0,0 0 0,4 3 0,1-2 0,3 2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80 134 24575,'-9'3'0,"2"2"0,7 2 0,0 0 0,3-3 0,1-1 0,3-3 0,0 0 0,1 0 0,-1 0 0,-2-7 0,1-2 0,-5-3 0,3-4 0,-4 8 0,0-4 0,0 0 0,0 3 0,0-3 0,0 4 0,-8 0 0,-1 0 0,-4 0 0,-4 3 0,9 1 0,-9 4 0,9 0 0,-4 0 0,4 0 0,0 0 0,4 4 0,1 4 0,3 1 0,0 12 0,0-7 0,0 8 0,0-5 0,0 0 0,0 0 0,3-4 0,1-2 0,8-3 0,1 1 0,0-1 0,3-4 0,-4 0 0,1-4 0,3 0 0,-3 0 0,0 0 0,-1 0 0,0-4 0,-3-5 0,3 0 0,-4-7 0,0 3 0,-3 0 0,-1-3 0,-4 7 0,0-7 0,0 7 0,0-7 0,0 3 0,0 0 0,0-3 0,-8 7 0,3-3 0,-11 7 0,3-2 0,0 6 0,-3-3 0,7 4 0,-3 0 0,0 0 0,3 0 0,-3 0 0,5 3 0,-1 1 0,4 3 0,1 1 0,3-4 0,0-1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74 24575,'-4'3'0,"1"6"0,3-1 0,0 3 0,0-3 0,0 0 0,0-1 0,0 1 0,3-4 0,5-1 0,5-3 0,4 0 0,-1 0 0,1-4 0,-4 0 0,-1-8 0,-4 3 0,0-3 0,0 4 0,0 0 0,-4 1 0,-1-1 0,-3 0 0,0 0 0,0 0 0,0 1 0,0-1 0,0 0 0,-3 1 0,-5 2 0,-5-2 0,0 6 0,-3-3 0,7 4 0,-7 0 0,7 0 0,-3 0 0,5 0 0,-1 0 0,0 4 0,4 0 0,-3 3 0,6 1 0,-2 4 0,3-3 0,0 2 0,0-3 0,0 0 0,0-1 0,0 1 0,0 0 0,0 0 0,0-1 0,0 1 0,3-4 0,6 3 0,-1-6 0,8 3 0,-7-4 0,3 0 0,-4 0 0,-1 0 0,1 0 0,0 0 0,-1 0 0,1 0 0,-1 0 0,1 0 0,0-4 0,-1 0 0,1-8 0,-3 3 0,-1-7 0,-4 8 0,0-4 0,0 4 0,0 0 0,0-4 0,-4 4 0,-4-5 0,-5 5 0,-5 3 0,-4 2 0,4 3 0,-4 0 0,9 0 0,-3 0 0,7 0 0,-3 0 0,5 0 0,-5 11 0,3-1 0,1 6 0,4 0 0,4-3 0,0 0 0,0-1 0,0-5 0,0 5 0,0-3 0,0 3 0,0-5 0,3 1 0,2 0 0,2-1 0,5-2 0,-3-2 0,3-3 0,-5 0 0,1 0 0,0 0 0,-1 0 0,1-3 0,-1-6 0,2-4 0,-5 0 0,0-3 0,-4 8 0,3-4 0,-2 4 0,3 0 0,-4 0 0,0 1 0,0-1 0,0 4 0,0 1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 38 24575,'-7'0'0,"3"4"0,-3 0 0,6 8 0,-10-7 0,9 10 0,-5-5 0,3 3 0,3-2 0,-2 1 0,3-3 0,0 3 0,0-5 0,0 1 0,0 0 0,0-1 0,0 0 0,3 0 0,1-3 0,3-1 0,1-3 0,0 0 0,-1 0 0,1 0 0,-1 0 0,1 0 0,0 0 0,-1 0 0,1 0 0,0 0 0,-1 0 0,1 0 0,-1 0 0,1-3 0,-4-1 0,-1-4 0,1-4 0,-3 3 0,3-2 0,-4 3 0,0-4 0,0 3 0,0-7 0,0 7 0,0-7 0,0 3 0,0 0 0,0-3 0,-4 7 0,0-3 0,-8 8 0,-1-3 0,-4 6 0,0-3 0,0 4 0,0 0 0,-1 0 0,5 0 0,-3 0 0,3 0 0,-4 4 0,4 0 0,-3 5 0,7 3 0,-7 1 0,6 4 0,-2 0 0,7-4 0,-2 2 0,6-2 0,-3 0 0,4-1 0,0 0 0,0-3 0,0 2 0,0-3 0,3 0 0,2-1 0,2-2 0,1 1 0,7-5 0,-1 7 0,2-8 0,0 4 0,-7-4 0,7 0 0,-8 0 0,8 0 0,-7 0 0,3 0 0,-4 0 0,-1 0 0,1 0 0,-1 0 0,1 0 0,0 0 0,-1 0 0,-2-3 0,-2-2 0,0-2 0,-2-1 0,3 0 0,-4 0 0,0-4 0,0 3 0,0-7 0,0 7 0,0-3 0,0 1 0,0 2 0,-4-3 0,0 7 0,-7-2 0,2 3 0,-6 0 0,6 0 0,-3 4 0,4 0 0,0 0 0,1 0 0,-1 0 0,0 0 0,0 0 0,1 0 0,-1 3 0,4 2 0,1 2 0,-1 1 0,4-1 0,-4 1 0,4 0 0,0-1 0,3-3 0,2-1 0,2-3 0,5 0 0,1 0 0,4 0 0,-5 0 0,4 0 0,-7 0 0,3 0 0,-4 0 0,-1 0 0,1-3 0,0 2 0,-4-6 0,-1 3 0,-3-4 0,0 0 0,0 1 0,0-1 0,0 0 0,0 1 0,0-1 0,0 1 0,-7 2 0,2 2 0,-6 3 0,3 0 0,-4 0 0,3 0 0,-3 0 0,5 0 0,-1 0 0,4 0 0,1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16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0 940 24575,'0'-17'0,"0"-29"0,0 5 0,0-39 0,0-10 0,0 18 0,0 19 0,0 2 0,0-5 0,0-16 0,0 18 0,0 2 0,0 16 0,0 2 0,0 8 0,6 6 0,0 1 0,1 7 0,3 6 0,-3 0 0,5 6 0,0 0 0,0 0 0,13 6 0,-2 15 0,20 11 0,-2 23 0,6-6 0,2 8 0,0-1 0,-2-7 0,-6 5 0,-4-9 0,-9-2 0,0-7 0,-1-2 0,0-8 0,-7 1 0,5-7 0,-10 5 0,10-11 0,-12 5 0,12-6 0,-11-1 0,4 0 0,-6 0 0,0 0 0,-1 0 0,-4 0 0,-2-16 0,-5-21 0,0-11 0,0-25 0,0 7 0,0-19 0,0 16 0,0-14 0,0 17 0,0 0 0,0 2 0,0 8 0,0 1 0,0 7 0,0-5 0,0 13 0,0-14 0,0 14 0,0 0 0,0 15 0,0 8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18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24575,'6'11'0,"-1"7"0,-5 9 0,0 8 0,0 9 0,0 8 0,0-7 0,0 16 0,0 3 0,0-8 0,0 6 0,6-10 0,-4-14 0,5 4 0,-7-16 0,0-7 0,0-12 0,0-8 0,0-17 0,0-2 0,0-14 0,0-2 0,0-7 0,0-9 0,0-2 0,0-9 0,0 9 0,0-7 0,0 6 0,0 1 0,0 2 0,0 16 0,6 2 0,1 8 0,6 6 0,-1 1 0,0 7 0,0 0 0,0 0 0,0 5 0,-1-3 0,1 8 0,7-3 0,-6 5 0,12 0 0,-5 0 0,0 0 0,4 0 0,-10 0 0,4 0 0,0 17 0,-4-1 0,-2 23 0,-6-11 0,-6 14 0,0-7 0,0 8 0,0-7 0,0 5 0,0-12 0,0 4 0,0-6 0,-6-1 0,-1-6 0,-6 5 0,-6-11 0,5 4 0,-11-5 0,11-1 0,-10 1 0,4-6 0,-1-1 0,-3-6 0,10 0 0,-4 0 0,6 0 0,0 0 0,6 0 0,1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18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0 383 24575,'0'-25'0,"0"-4"0,0-7 0,7-6 0,7 6 0,2 0 0,9 2 0,-10 14 0,3 2 0,0 11 0,-5 2 0,6 5 0,-2 0 0,1 0 0,6 0 0,-5 5 0,-2 2 0,-5 5 0,6-6 0,-5 5 0,6-5 0,-1 7 0,2-1 0,6 2 0,-6-2 0,5 1 0,-11 6 0,4-5 0,-5 4 0,-1-6 0,-1-6 0,1 0 0,0-6 0,0 0 0,0 0 0,1-20 0,0-4 0,2-19 0,-1-1 0,0 8 0,0-5 0,-1 19 0,0-4 0,-2 14 0,1 5 0,0 2 0,-6 5 0,-1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19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24575,'0'1'0,"0"19"0,0 50 0,0 19 0,0 10-800,0-14 800,0 9 0,0-16 0,0 8 197,0-22-197,0-12 0,0-16 0,0-10 0,0-7 0,0-13 0,0-1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0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13 24575,'-37'0'0,"10"12"0,-5-4 0,12 24 0,7-10 0,-6 12 0,10 8 0,-9-4 0,16 14 0,-5-9 0,7-7 0,0 14 0,0-20 0,0 20 0,0-14 0,0-1 0,0-1 0,0-7 0,6-8 0,14 7 0,2-11 0,20 5 0,-7-12 0,9 5 0,-1-5 0,0 6 0,0-6 0,1-1 0,-1-7 0,-7 0 0,5 0 0,-13 0 0,6 0 0,-7 0 0,-8 0 0,6-6 0,-10-15 0,11-9 0,-10-14 0,5 1 0,-7-8 0,1-4 0,-6 2 0,-2-8 0,-7 16 0,0-7 0,0 8 0,0 8 0,0 2 0,0 8 0,-17-6 0,1 10 0,-16-9 0,5 17 0,1 0 0,6 3 0,-5 10 0,5-5 0,-14 6 0,12 0 0,-11 0 0,13 0 0,0 0 0,-5 0 0,11 0 0,-4 0 0,6 5 0,0 2 0,6-1 0,1-1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1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24575,'0'84'0,"0"0"0,0 2 0,0 0 0,0 8 0,0-3 0,0-11 0,0-13 0,0-22 0,0 0 0,0-12 0,0-13 0,0-2 0,0-11 0,0-2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3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24575,'-4'2'0,"1"10"0,3 21 0,0-5 0,0 30 0,0-25 0,0 9 0,0 4 0,0-1 0,0 10 0,0-7 0,0-7 0,0-11 0,0 0 0,0-14 0,0-1 0,0-9 0,0-2 0,0-1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2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 24575,'-18'93'0,"-1"1"0,0 0 0,1-1 0,-3 22 0,4-4 0,21-40 0,27-54 0,14-6 0,-11-9 0,-7 3 0,6-5 0,-4 0 0,4 0 0,-6 0 0,-7 0 0,4-6 0,-10 0 0,4-7 0,-5-5 0,-1 4 0,-5-4 0,-2 6 0,-5 0 0,0-7 0,0 5 0,0-4 0,-12 5 0,4 1 0,-17 5 0,5-4 0,-14 9 0,6-4 0,-6 6 0,7 0 0,1 0 0,-1 0 0,1 0 0,6 0 0,1 6 0,7-5 0,0 9 0,5-8 0,2 3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 1 24575,'1'9'0,"-18"15"0,-1 18 0,-27 24 0,10 9 0,5-27 0,-3 3-1326,0 5 1,-2 2 1325,-9 7 0,-2 3 0,-3 10 0,0 3 0,1-2 0,0 1 0,-1 6 0,3-2 0,11-18 0,1-2 0,-1 8 0,2-1-92,5-13 0,0-2 92,1 1 0,-1-1 0,0 0 0,2-3 0,-2 12 0,-8-3 0,33-27 0,-10-7 0,13-10 483,0-22 0,0 7 0,0-13 1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5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146 102 24575,'7'-5'0,"-3"-2"0,-4-4 0,0-8 0,0 6 0,-9-1 0,1 9 0,-15 5 0,3 0 0,-6 5 0,5 16 0,2 8 0,4 23 0,7-7 0,1 16 0,7-16 0,0 16 0,0-23 0,0 12 0,0-22 0,0 6 0,5-14 0,8-1 0,1-7 0,10 1 0,-4-7 0,0 5 0,5-9 0,-12 3 0,12-5 0,-5 0 0,6 0 0,0 0 0,-6-6 0,5-7 0,-5-1 0,0-5 0,5 0 0,-5 5 0,-1-5 0,6 0 0,-11-1 0,11 0 0,-4-5 0,0-4 0,4 1 0,-10-6 0,10 8 0,-11-1 0,5 1 0,-6 6 0,-6 1 0,3 7 0,-8 0 0,-2 5 0,-6 2 0,-6 10 0,-6 8 0,4 7 0,-6 14 0,12 2 0,-5 16 0,11 2 0,-5 0 0,7-2 0,0 0 0,0-6 0,0-2 0,0-10 0,0-7 0,0-7 0,0-2 0,0-6 0,0-21 0,0-1 0,0-27 0,0-7 0,0-2 0,0-6 0,6 9 0,3-9 0,5 6 0,1 1 0,5 4 0,-5 12 0,11-5 0,-5 8 0,-1 6 0,-2-5 0,-6 17 0,1-9 0,-1 16 0,-1-5 0,1 6 0,0 0 0,0 0 0,-6 5 0,-1 16 0,-5 17 0,0 7 0,0 16 0,0-15 0,0-2 0,0-2 0,0-21 0,0 5 0,0-14 0,0 0 0,0 0 0,0-10 0,0-17 0,6-14 0,2-15 0,7 1 0,-1-1 0,1 1 0,5 0 0,3-1 0,6 1 0,-2 7 0,1 2 0,-8 14 0,4 1 0,-10 0 0,11 11 0,-11-10 0,4 12 0,1-1 0,-6 2 0,5 5 0,-6 0 0,0 0 0,-6 5 0,-1 8 0,-5 23 0,0 2 0,0 14 0,0-9 0,0 1 0,0-8 0,0 5 0,0-13 0,0 6 0,0 0 0,0-12 0,0 10 0,6-12 0,-4 0 0,9 4 0,-9-10 0,4 4 0,-1-6 0,1-6 0,1 0 0,-2-6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24575,'17'0'0,"-4"0"0,19 0 0,-10 0 0,12 0 0,-8 0 0,0 0 0,-6 0 0,5 0 0,-6 0 0,1 0 0,-9 5 0,-5 7 0,-6 2 0,0 18 0,-6-10 0,-8 11 0,-7 1 0,-6-5 0,-8 6 0,6-9 0,-5 2 0,8-2 0,5 0 0,-4-5 0,16-3 0,-8-5 0,11-2 0,9-4 0,6-2 0,23-5 0,-4 0 0,6 0 0,-1 6 0,-4 2 0,4 5 0,-6 1 0,-7-2 0,4 1 0,-10 6 0,5-5 0,-6 10 0,-1-10 0,-5 10 0,-2-10 0,-5 11 0,0-12 0,0 12 0,0-5 0,-11 6 0,-4 0 0,-11-6 0,-8 6 0,5-5 0,-5 1 0,8-3 0,-1-6 0,1 0 0,-1 0 0,7-6 0,2 5 0,6-11 0,0 4 0,0-5 0,0 0 0,6 0 0,1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6:30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24575,'53'0'0,"-1"0"0,27-10 0,-69 3 0,-10-10 0,0 6 0,0-1 0,0 6 0,0 1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0 383 24575,'0'-25'0,"0"-4"0,0-7 0,7-6 0,7 6 0,2 0 0,9 2 0,-10 14 0,3 2 0,0 11 0,-5 2 0,6 5 0,-2 0 0,1 0 0,6 0 0,-5 5 0,-2 2 0,-5 5 0,6-6 0,-5 5 0,6-5 0,-1 7 0,2-1 0,6 2 0,-6-2 0,5 1 0,-11 6 0,4-5 0,-5 4 0,-1-6 0,-1-6 0,1 0 0,0-6 0,0 0 0,0 0 0,1-20 0,0-4 0,2-19 0,-1-1 0,0 8 0,0-5 0,-1 19 0,0-4 0,-2 14 0,1 5 0,0 2 0,-6 5 0,-1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24575,'0'1'0,"0"19"0,0 50 0,0 19 0,0 10-800,0-14 800,0 9 0,0-16 0,0 8 197,0-22-197,0-12 0,0-16 0,0-10 0,0-7 0,0-13 0,0-1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13 24575,'-37'0'0,"10"12"0,-5-4 0,12 24 0,7-10 0,-6 12 0,10 8 0,-9-4 0,16 14 0,-5-9 0,7-7 0,0 14 0,0-20 0,0 20 0,0-14 0,0-1 0,0-1 0,0-7 0,6-8 0,14 7 0,2-11 0,20 5 0,-7-12 0,9 5 0,-1-5 0,0 6 0,0-6 0,1-1 0,-1-7 0,-7 0 0,5 0 0,-13 0 0,6 0 0,-7 0 0,-8 0 0,6-6 0,-10-15 0,11-9 0,-10-14 0,5 1 0,-7-8 0,1-4 0,-6 2 0,-2-8 0,-7 16 0,0-7 0,0 8 0,0 8 0,0 2 0,0 8 0,-17-6 0,1 10 0,-16-9 0,5 17 0,1 0 0,6 3 0,-5 10 0,5-5 0,-14 6 0,12 0 0,-11 0 0,13 0 0,0 0 0,-5 0 0,11 0 0,-4 0 0,6 5 0,0 2 0,6-1 0,1-1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24575,'0'84'0,"0"0"0,0 2 0,0 0 0,0 8 0,0-3 0,0-11 0,0-13 0,0-22 0,0 0 0,0-12 0,0-13 0,0-2 0,0-11 0,0-2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 1 24575,'1'9'0,"-18"15"0,-1 18 0,-27 24 0,10 9 0,5-27 0,-3 3-1326,0 5 1,-2 2 1325,-9 7 0,-2 3 0,-3 10 0,0 3 0,1-2 0,0 1 0,-1 6 0,3-2 0,11-18 0,1-2 0,-1 8 0,2-1-92,5-13 0,0-2 92,1 1 0,-1-1 0,0 0 0,2-3 0,-2 12 0,-8-3 0,33-27 0,-10-7 0,13-10 483,0-22 0,0 7 0,0-13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5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73 24575,'-13'0'0,"-5"0"0,-2 0 0,-5 3 0,0 10 0,0-3 0,4 9 0,1-3 0,5 4 0,2 4 0,5-4 0,1 3 0,6-3 0,-3 5 0,4-5 0,0 3 0,0-11 0,0 6 0,0-7 0,0 1 0,0 2 0,4-3 0,0 0 0,6-1 0,1 1 0,4-3 0,-4 2 0,3-2 0,-3-1 0,4 0 0,0 0 0,4 1 0,-3 0 0,7 0 0,-3-4 0,4-1 0,0-3 0,-4 0 0,3 0 0,-3 0 0,4 0 0,1 0 0,-1 0 0,0-3 0,-4-5 0,3-4 0,-7-4 0,4-3 0,-5-1 0,1-15 0,-3 8 0,-1-8 0,-8 11 0,-1-5 0,-3 3 0,0-3 0,0 8 0,0-2 0,-3 7 0,-5-7 0,-4 7 0,0-3 0,-2 4 0,2 0 0,1 0 0,0 4 0,1-3 0,2 6 0,-6 1 0,3 1 0,-1 5 0,-1-3 0,1 4 0,-3 0 0,1 0 0,-1 0 0,3 0 0,-2 0 0,7 0 0,-4 0 0,5 0 0,-1 0 0,3 0 0,1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4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24575,'0'25'0,"0"10"0,0-8 0,0 18 0,0-8 0,0 11 0,0 0 0,0-6 0,0-1 0,0-6 0,0-5 0,0 0 0,0-10 0,0-1 0,0-8 0,0-1 0,0-7 0,0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146 102 24575,'7'-5'0,"-3"-2"0,-4-4 0,0-8 0,0 6 0,-9-1 0,1 9 0,-15 5 0,3 0 0,-6 5 0,5 16 0,2 8 0,4 23 0,7-7 0,1 16 0,7-16 0,0 16 0,0-23 0,0 12 0,0-22 0,0 6 0,5-14 0,8-1 0,1-7 0,10 1 0,-4-7 0,0 5 0,5-9 0,-12 3 0,12-5 0,-5 0 0,6 0 0,0 0 0,-6-6 0,5-7 0,-5-1 0,0-5 0,5 0 0,-5 5 0,-1-5 0,6 0 0,-11-1 0,11 0 0,-4-5 0,0-4 0,4 1 0,-10-6 0,10 8 0,-11-1 0,5 1 0,-6 6 0,-6 1 0,3 7 0,-8 0 0,-2 5 0,-6 2 0,-6 10 0,-6 8 0,4 7 0,-6 14 0,12 2 0,-5 16 0,11 2 0,-5 0 0,7-2 0,0 0 0,0-6 0,0-2 0,0-10 0,0-7 0,0-7 0,0-2 0,0-6 0,0-21 0,0-1 0,0-27 0,0-7 0,0-2 0,0-6 0,6 9 0,3-9 0,5 6 0,1 1 0,5 4 0,-5 12 0,11-5 0,-5 8 0,-1 6 0,-2-5 0,-6 17 0,1-9 0,-1 16 0,-1-5 0,1 6 0,0 0 0,0 0 0,-6 5 0,-1 16 0,-5 17 0,0 7 0,0 16 0,0-15 0,0-2 0,0-2 0,0-21 0,0 5 0,0-14 0,0 0 0,0 0 0,0-10 0,0-17 0,6-14 0,2-15 0,7 1 0,-1-1 0,1 1 0,5 0 0,3-1 0,6 1 0,-2 7 0,1 2 0,-8 14 0,4 1 0,-10 0 0,11 11 0,-11-10 0,4 12 0,1-1 0,-6 2 0,5 5 0,-6 0 0,0 0 0,-6 5 0,-1 8 0,-5 23 0,0 2 0,0 14 0,0-9 0,0 1 0,0-8 0,0 5 0,0-13 0,0 6 0,0 0 0,0-12 0,0 10 0,6-12 0,-4 0 0,9 4 0,-9-10 0,4 4 0,-1-6 0,1-6 0,1 0 0,-2-6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24575,'17'0'0,"-4"0"0,19 0 0,-10 0 0,12 0 0,-8 0 0,0 0 0,-6 0 0,5 0 0,-6 0 0,1 0 0,-9 5 0,-5 7 0,-6 2 0,0 18 0,-6-10 0,-8 11 0,-7 1 0,-6-5 0,-8 6 0,6-9 0,-5 2 0,8-2 0,5 0 0,-4-5 0,16-3 0,-8-5 0,11-2 0,9-4 0,6-2 0,23-5 0,-4 0 0,6 0 0,-1 6 0,-4 2 0,4 5 0,-6 1 0,-7-2 0,4 1 0,-10 6 0,5-5 0,-6 10 0,-1-10 0,-5 10 0,-2-10 0,-5 11 0,0-12 0,0 12 0,0-5 0,-11 6 0,-4 0 0,-11-6 0,-8 6 0,5-5 0,-5 1 0,8-3 0,-1-6 0,1 0 0,-1 0 0,7-6 0,2 5 0,6-11 0,0 4 0,0-5 0,0 0 0,6 0 0,1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55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57 367 24575,'-6'14'0,"1"-5"0,5 12 0,0 5 0,0-11 0,0 17 0,0-13 0,0 1 0,0-3 0,11-5 0,-2 0 0,9-5 0,0-2 0,-4 0 0,10-3 0,-10 3 0,11-5 0,-5 0 0,0 5 0,4-3 0,-10 3 0,10-5 0,-4 0 0,0 0 0,5 0 0,-12 0 0,6 0 0,-8 0 0,8 0 0,-6-5 0,6-2 0,-8-5 0,2-6 0,-1 4 0,-5-11 0,4 5 0,-10-6 0,5-1 0,-6 1 0,0-1 0,0 1 0,0-1 0,0-7 0,0 6 0,0-6 0,0 7 0,0 1 0,0 6 0,0-5 0,0 5 0,-5 0 0,-2-5 0,-5 11 0,-1-4 0,1 6 0,-7 5 0,6-4 0,-12 10 0,11-10 0,-4 10 0,-1-5 0,6 6 0,-12 0 0,11 0 0,-11 0 0,11 0 0,-10 0 0,4 0 0,-1 0 0,3 0 0,0 0 0,4 6 0,-10 6 0,4 7 0,1 6 0,-1 9 0,6-6 0,6 14 0,-3-14 0,9 13 0,-10-13 0,11 14 0,-5-14 0,6-1 0,0-2 0,0-11 0,0 4 0,0-11 0,0-2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58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24575,'18'0'0,"-5"-12"0,12-3 0,-4 1 0,-1-4 0,-2 12 0,-6-1 0,0 2 0,0 5 0,-1 0 0,6 0 0,-5 0 0,12 0 0,-11 0 0,12 0 0,-12 0 0,12 0 0,-6 0 0,7 0 0,-7 11 0,-6 4 0,-1 11 0,-5 1 0,7 7 0,0 1 0,0 9 0,-6-9 0,5 7 0,-11-14 0,4 13 0,-6-5 0,0 0 0,0 5 0,0-12 0,0-2 0,0-2 0,0-12 0,0 12 0,0-12 0,0 6 0,0-7 0,0-1 0,0 1 0,0-10 0,0-10 0,0-11 0,0-15 0,7-2 0,7-7 0,10-10 0,6-1 0,1-9 0,8 7 0,-6-6 0,4 15 0,-14 2 0,4 4 0,-13 19 0,6-4 0,-8 14 0,0 0 0,-1 0 0,1 5 0,0 2 0,0 5 0,0 0 0,0 0 0,-1 0 0,1 0 0,0 5 0,-6 1 0,-1 13 0,-5 1 0,6 6 0,-5 8 0,5 2 0,-6 7 0,0 9 0,0 2 0,0 19 0,0-8 0,0 8 0,0-18 0,0-3 0,0-9 0,0-14 0,0 3 0,0-18 0,0 4 0,0-11 0,0-2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5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24575,'0'99'0,"0"0"0,0 0 0,-1-12 0,0-3 0,3-25 0,3-35 0,15-12 0,-4-11 0,16 6 0,-5-7 0,-5 0 0,18 0 0,-11 0 0,7 0 0,5 0 0,-13-6 0,6 4 0,-7-10 0,-7 11 0,-7-5 0,-8 6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5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94 24575,'-6'-5'0,"1"9"0,5-2 0,0 10 0,0 5 0,4-9 0,3 3 0,4-11 0,1 0 0,0 0 0,1-12 0,-2 4 0,-4-11 0,-2 8 0,-5-1 0,0 0 0,0 0 0,-5 6 0,-2 1 0,-4 5 0,-1 0 0,0 0 0,0 0 0,0 0 0,10 0 0,8 0 0,14 0 0,-2 0 0,1 0 0,-7 0 0,-1 0 0,1 0 0,-5-5 0,-2-2 0,-5-4 0,-5-1 0,-2 6 0,-5 1 0,0 5 0,6 0 0,1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8:5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24575,'12'0'0,"16"0"0,-6 0 0,15 0 0,0 0 0,2 0 0,6 0 0,-6 0 0,-2 0 0,-12 0 0,-5 0 0,-2 0 0,-9 0 0,4 0 0,-8 0 0,-1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8:58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24575,'13'0'0,"6"0"0,12 0 0,2 0 0,4 0 0,-6 0 0,0 0 0,-6 0 0,-1 0 0,-5 0 0,0 0 0,-5 0 0,-5 0 0,-5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24575,'17'0'0,"12"0"0,-8 0 0,15 0 0,-10 0 0,5 0 0,6 0 0,-5 0 0,-8 0 0,-11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24575,'7'4'0,"-1"-1"0,10-3 0,-2 0 0,5 0 0,0 0 0,5 0 0,-4 0 0,4 0 0,-10 0 0,4 0 0,-9 0 0,1 0 0,-7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5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24575,'3'-2'0,"0"7"0,-3 10 0,0 2 0,0 16 0,0-1 0,0 4 0,0 5 0,0-5 0,0-1 0,0 0 0,0-4 0,0-2 0,0-9 0,0 3 0,0-7 0,0 3 0,0-8 0,0 0 0,0-5 0,0-2 0,0-1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24575,'12'0'0,"14"0"0,1 0 0,23 0 0,-10 0 0,12 0 0,8 0 0,-11 0 0,4 0 0,-9 0 0,-17 0 0,9 0 0,-25 0 0,3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24575,'93'0'0,"0"0"0,1 0 0,-19 0 0,-3 0 0,-14 0 0,1 0 0,-47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24575,'75'0'0,"0"0"0,0 0 0,-4 0 0,28 0 0,1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24575,'16'0'0,"7"0"0,-3 0 0,10 0 0,2 0 0,0 0 0,12 0 0,-12 0 0,5 0 0,-6 0 0,6 0 0,-4 0 0,4 0 0,-12 0 0,-1 0 0,-9 0 0,2 0 0,-2 0 0,-1 0 0,-1 0 0,-5 0 0,0 0 0,-3 0 0,-2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8:59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8 24575,'-7'-4'0,"-8"0"0,-4 4 0,-11 0 0,4 0 0,-11 0 0,10 0 0,-4 0 0,7 0 0,8 0 0,-12 0 0,13 0 0,-5 0 0,8 0 0,4 0 0,-1 0 0,0 0 0,1 0 0,-1 0 0,5 4 0,0 0 0,4 4 0,0 1 0,0-1 0,0 5 0,0 7 0,0 0 0,0 10 0,0-5 0,0 6 0,0 0 0,0 0 0,0 0 0,0 0 0,5 0 0,0 0 0,6 0 0,-1 0 0,0-1 0,-4-4 0,3 3 0,-4-8 0,1 8 0,-2-9 0,0 4 0,-3-5 0,4-5 0,-5 4 0,0-8 0,0 3 0,0-5 0,0 1 0,0-1 0,0 1 0,0-1 0,0 1 0,0-1 0,0 0 0,3-3 0,1-1 0,4-4 0,0 0 0,0 0 0,6 0 0,0 0 0,10 0 0,1 0 0,6 0 0,0 0 0,-5 0 0,3 0 0,-9 0 0,5 0 0,-7 0 0,-3 0 0,-2 0 0,-5 0 0,1 0 0,-1 0 0,1 0 0,-5 0 0,0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00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24575,'0'-5'0,"9"2"0,2 3 0,7 0 0,1 0 0,0 0 0,0 0 0,0 0 0,-1 0 0,-3 0 0,-2 0 0,0 0 0,0 0 0,-3 0 0,-2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01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109 486 24575,'5'39'0,"-1"-6"0,-4-25 0,0 1 0,0 4 0,0-3 0,0 7 0,0-7 0,0 8 0,0-9 0,0 4 0,0-4 0,0-1 0,0-34 0,-5 2 0,-1-31 0,-6 3 0,1 5 0,-1-5 0,1 7 0,4 6 0,-2 2 0,8 6 0,-4 0 0,1 5 0,3 2 0,-8 5 0,8 0 0,-7 0 0,6 0 0,-2 0 0,0 0 0,3 5 0,-3 0 0,4 6 0,0-1 0,0 1 0,0-1 0,0 1 0,3 3 0,6 1 0,5 4 0,5 0 0,0 0 0,-5 4 0,3-3 0,-2 7 0,3-7 0,-3 7 0,2-7 0,-2 7 0,3-3 0,1 0 0,0-1 0,-5 0 0,-1-3 0,-4 3 0,-1-4 0,1 0 0,-5 0 0,0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02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24575,'12'0'0,"4"0"0,4 0 0,-4 0 0,7 0 0,-14 0 0,4 0 0,-4 0 0,-1 0 0,1 0 0,-5 0 0,0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24575,'17'0'0,"12"0"0,-8 0 0,15 0 0,-10 0 0,5 0 0,6 0 0,-5 0 0,-8 0 0,-11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3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24575,'7'4'0,"-1"-1"0,10-3 0,-2 0 0,5 0 0,0 0 0,5 0 0,-4 0 0,4 0 0,-10 0 0,4 0 0,-9 0 0,1 0 0,-7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5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24575,'3'-7'0,"9"1"0,4 6 0,4 0 0,3 0 0,-3 7 0,4 2 0,2 11 0,-1 2 0,-3 4 0,3 0 0,-10 9 0,5-2 0,-13 8 0,0-6 0,-2 12 0,-4-9 0,4 21 0,-5-21 0,-5 14 0,0-15 0,-13 5 0,3-6 0,-7-5 0,1-1 0,-1-4 0,-4 0 0,4-5 0,2-4 0,1-3 0,4-5 0,-5 5 0,12-9 0,2 2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24575,'12'0'0,"14"0"0,1 0 0,23 0 0,-10 0 0,12 0 0,8 0 0,-11 0 0,4 0 0,-9 0 0,-17 0 0,9 0 0,-25 0 0,3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5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24575,'93'0'0,"0"0"0,1 0 0,-19 0 0,-3 0 0,-14 0 0,1 0 0,-47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6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24575,'75'0'0,"0"0"0,0 0 0,-4 0 0,28 0 0,1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7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24575,'16'0'0,"7"0"0,-3 0 0,10 0 0,2 0 0,0 0 0,12 0 0,-12 0 0,5 0 0,-6 0 0,6 0 0,-4 0 0,4 0 0,-12 0 0,-1 0 0,-9 0 0,2 0 0,-2 0 0,-1 0 0,-1 0 0,-5 0 0,0 0 0,-3 0 0,-2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56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2343 9291 24575,'0'-17'0,"0"0"0,0 3 0,0-4 0,0 4 0,0-1 0,0-3 0,0 4 0,0-5 0,0 0 0,0 0 0,0 0 0,0 0 0,0 1 0,0-1 0,0 0 0,0 0 0,0 0 0,0 0 0,0 0 0,0 0 0,0 5 0,0-4 0,0 3 0,0-4 0,0 1 0,0 3 0,0-3 0,0 9 0,0-9 0,0 8 0,0-7 0,0 7 0,0-7 0,0 7 0,0-2 0,0 3 0,0 1 0,0-1 0,0-2 0,0-3 0,0 1 0,0-5 0,0 4 0,0-5 0,0 0 0,0 0 0,0 0 0,0-5 0,0 9 0,0-14 0,0 13 0,-4-8 0,3 5 0,-3-5 0,-1 3 0,4-8 0,-3 3 0,4-5 0,-5-6 0,4 4 0,-4-4 0,5 12 0,0-5 0,0 10 0,0-10 0,0 1 0,0 3 0,0-2 0,0 9 0,0 0 0,0 5 0,0-4 0,0 9 0,0-5 0,0 6 0,0-1 0,0 1 0,0-3 0,0-8 0,0-5 0,0-8 0,0 1 0,0 6 0,0 0 0,0 7 0,0-1 0,0 0 0,0 0 0,0 4 0,0-2 0,0 2 0,0-4 0,0-5 0,0 4 0,0-10 0,0 4 0,0-5 0,-5-6 0,3 5 0,-3-12 0,5 12 0,-4-5 0,3 11 0,-4-3 0,0 3 0,4 0 0,-3-3 0,-1 8 0,4-3 0,-3 0 0,0 3 0,3 2 0,-3 1 0,4 8 0,0-8 0,0 9 0,0-4 0,0-6 0,0-1 0,0-11 0,0 0 0,0-7 0,0 6 0,0-12 0,0 12 0,0-5 0,0 11 0,0 2 0,0 5 0,0 0 0,0 4 0,0 2 0,0 5 0,0-6 0,0 5 0,0-9 0,0 4 0,0-1 0,0-2 0,0 7 0,0-8 0,0 8 0,0-3 0,0 0 0,-4 3 0,3-3 0,-3 4 0,4 1 0,0-6 0,-4 5 0,3-5 0,-3 6 0,4-1 0,-3 1 0,2-1 0,-3 1 0,4-1 0,0 1 0,0-5 0,0-1 0,0-10 0,0 3 0,0-3 0,0 5 0,-4 0 0,3 0 0,-7 0 0,2 0 0,1 0 0,-4-5 0,8 4 0,-8-4 0,8 9 0,-7-3 0,6 4 0,-6-5 0,7 0 0,-7 1 0,6 3 0,-6-3 0,7 4 0,-7-5 0,6 5 0,-2-4 0,0 8 0,3-7 0,-6 7 0,6-8 0,-7 4 0,7-5 0,-7 4 0,7-2 0,-7 2 0,7 1 0,-4-4 0,1 9 0,4-9 0,-8 0 0,3 3 0,0-7 0,-3 12 0,7-3 0,-7 0 0,3 3 0,0-8 0,-3 4 0,3-5 0,-4 5 0,3-4 0,-2 4 0,3-5 0,-5 0 0,1-6 0,-1 5 0,0-4 0,0 5 0,1 0 0,-5 0 0,4 0 0,-4 5 0,5-4 0,4 8 0,-3-3 0,7 5 0,-7-1 0,7 1 0,-2-1 0,3-3 0,-4 2 0,-2-8 0,-7 4 0,3 0 0,-4-4 0,6 8 0,-2-8 0,-3 8 0,2-8 0,-6 8 0,6-4 0,-6 1 0,7 3 0,-3-3 0,4 0 0,0 3 0,0-3 0,0 4 0,-4 4 0,3-3 0,-3 4 0,4-5 0,1 0 0,-1 1 0,1-1 0,-6-4 0,5 3 0,-4-3 0,4 5 0,0-5 0,0 3 0,0-3 0,1 4 0,-6 0 0,8-4 0,-10 2 0,14-2 0,-15 3 0,15 2 0,-15-6 0,11 4 0,-7-3 0,4 0 0,-1-2 0,-3-4 0,2 0 0,-2 5 0,3-4 0,2 9 0,-1-4 0,0 4 0,1 0 0,-1 1 0,0-1 0,1 0 0,3 1 0,-3-1 0,4 1 0,-5-1 0,1 1 0,-1-1 0,4 1 0,-2 3 0,2-3 0,0 3 0,-3 1 0,4-4 0,-5 7 0,5-6 0,-4 6 0,7-7 0,-6 7 0,6-6 0,-7 6 0,7-7 0,-7 7 0,7-7 0,-6 7 0,6-6 0,-7 2 0,3 0 0,0-3 0,-2 4 0,2-5 0,-3 1 0,-1 3 0,0-3 0,1 3 0,-1-3 0,0-1 0,5 1 0,-4 3 0,3-3 0,-3 7 0,3-6 0,-3 6 0,7-7 0,-6 7 0,6-7 0,-7 4 0,3-1 0,0-3 0,-2 3 0,2 1 0,-4-4 0,4 3 0,-2 0 0,6-2 0,-7 6 0,14-3 0,1 9 0,5-4 0,1 3 0,-4-1 0,-1-2 0,1 3 0,-1-4 0,1 0 0,-5-3 0,-4-2 0,-5 1 0,-4-4 0,1 7 0,-1-7 0,1 7 0,-1-3 0,1 1 0,0 2 0,0-3 0,0 1 0,0 2 0,0-6 0,-1 2 0,1 0 0,3-2 0,-2 2 0,2-4 0,-4 1 0,1-1 0,3 1 0,1 0 0,0-5 0,-6-6 0,-1-1 0,-7-4 0,7-1 0,-7 5 0,7-4 0,-3-1 0,0 5 0,3-4 0,-7 5 0,7 0 0,-2 0 0,3 0 0,1 0 0,-5 4 0,3-3 0,-2 4 0,3-5 0,1 0 0,-1 5 0,1-4 0,0 3 0,0 1 0,0 1 0,4 0 0,-3 3 0,4-3 0,-1 0 0,-3 3 0,3-3 0,1-1 0,-4 5 0,7-5 0,-7 6 0,7-1 0,-3 1 0,1-1 0,2 1 0,-3-1 0,4 1 0,0 0 0,0-5 0,0-6 0,-5-7 0,-1-5 0,-4 6 0,0-5 0,0 4 0,0-5 0,0 5 0,-1-3 0,1 3 0,0-5 0,-4 6 0,2-5 0,-1 10 0,3-5 0,-4 6 0,3 0 0,-3-5 0,5 4 0,-1-4 0,4 5 0,-2 0 0,3 4 0,0-2 0,-3 7 0,3-8 0,0 8 0,-3-8 0,7 9 0,-4-9 0,2 8 0,2-3 0,-7 0 0,7 3 0,-7-3 0,7 0 0,-7 3 0,7-3 0,-7 4 0,7 0 0,-6 1 0,6-1 0,-3 1 0,4-1 0,0 1 0,0 0 0,0-4 0,0-2 0,0-5 0,0-6 0,-4 5 0,3-4 0,-4 5 0,1 0 0,3 0 0,-3 0 0,4 5 0,-4-4 0,3 8 0,-4-7 0,1 7 0,4-3 0,-4 4 0,0 0 0,3 1 0,-3-1 0,0 1 0,3-6 0,-2 5 0,-1-4 0,3 4 0,-3 0 0,0 1 0,3-1 0,-3-4 0,4 3 0,-3-3 0,2 0 0,-7 3 0,7-8 0,-3 9 0,0-9 0,3 8 0,-7-7 0,7 2 0,-8-4 0,4 5 0,0-4 0,-3 4 0,3-5 0,0 0 0,-4 0 0,8 0 0,-7 5 0,7-4 0,-3 8 0,0-3 0,4 0 0,-4 3 0,4-3 0,0 5 0,0 0 0,0-7 0,0-5 0,0-8 0,0-3 0,0 6 0,0-5 0,0 4 0,0 1 0,-5-5 0,4 10 0,-4-10 0,5 10 0,0-5 0,0 1 0,0 4 0,-4-10 0,3 10 0,-4-4 0,5-1 0,0 5 0,-4-4 0,3 5 0,-4 0 0,1 0 0,3 0 0,-3 0 0,4 5 0,0-4 0,0 4 0,0-5 0,0 5 0,0-4 0,0 8 0,0-8 0,0 4 0,0 0 0,0 0 0,-4-7 0,3 9 0,-4-14 0,5 11 0,0 1 0,0-4 0,0 4 0,0-5 0,0 5 0,0-4 0,0 8 0,0-3 0,0 4 0,0 1 0,0-1 0,0 1 0,0 0 0,0 0 0,0 0 0,0 0 0,0 0 0,0 0 0,0-5 0,0 4 0,0-9 0,0 4 0,0-5 0,0 0 0,0 0 0,0 0 0,0 0 0,0 0 0,0 1 0,0-7 0,0 5 0,0-4 0,0 5 0,0 4 0,0-2 0,0 2 0,0 1 0,0-4 0,0 8 0,0-7 0,0 7 0,0-3 0,0 0 0,-3 7 0,2-7 0,-3 9 0,4-4 0,0-1 0,0 1 0,0 0 0,0 0 0,0-1 0,0 1 0,0 0 0,0-1 0,0 1 0,0-1 0,0 1 0,0-1 0,-4 1 0,3-1 0,-3 1 0,4-1 0,0-4 0,-4 3 0,3-7 0,-2 7 0,3-3 0,-5 0 0,4 3 0,-3-3 0,4 5 0,0 0 0,0 4 0,0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4:30.65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906 3042 24575,'-3'-4'0,"-2"0"0,-3 4 0,4-8 0,-3 6 0,2-7 0,1 6 0,-4 2 0,4-2 0,-4-1 0,0 3 0,4-6 0,-3 6 0,6-6 0,-3 2 0,4-3 0,-3 0 0,2-1 0,-3 1 0,4-1 0,-3 1 0,2 0 0,-3 0 0,4-5 0,0-1 0,0-7 0,0 2 0,0-2 0,0 2 0,0 0 0,0 0 0,-4 0 0,3 0 0,-7 5 0,7 1 0,-3 4 0,0 0 0,3-4 0,-7 7 0,7-6 0,-6 7 0,6-3 0,-7-1 0,7 1 0,-6-1 0,6 1 0,-7 0 0,7-1 0,-2 2 0,3-1 0,0 0 0,0 0 0,0 0 0,0 0 0,0-1 0,0 1 0,0 0 0,0-1 0,0 1 0,-4 3 0,3-2 0,-3 2 0,4-4 0,0 1 0,0 0 0,-3-1 0,2 1 0,-3 0 0,0-1 0,3 1 0,-3-1 0,4 1 0,-3 3 0,2-3 0,-3 3 0,0-3 0,3-1 0,-7 0 0,3-4 0,0 4 0,1-5 0,0 6 0,3-1 0,-3 0 0,1 1 0,2-1 0,-3 1 0,0 3 0,3-3 0,-2 4 0,3-5 0,0 1 0,0 0 0,0 0 0,0 0 0,-4-1 0,3 1 0,-3-1 0,4 1 0,0-1 0,0 1 0,0-1 0,0-4 0,0 3 0,0-8 0,-4 4 0,3 0 0,-3-4 0,4 4 0,-4-1 0,3-2 0,-3 7 0,0-8 0,3 4 0,-7-1 0,7-2 0,-3 7 0,0-3 0,3 4 0,-3-4 0,4 3 0,0-3 0,0 5 0,0-1 0,0 1 0,0-1 0,-3 1 0,2-1 0,-3 1 0,4 0 0,0-7 0,0 1 0,0-13 0,-4 2 0,2-1 0,-2-4 0,0 10 0,2-4 0,-2 5 0,4 0 0,0 5 0,-4-4 0,3 8 0,-3-3 0,4 4 0,-4-4 0,2 3 0,-6-3 0,8 4 0,-4-4 0,4 3 0,-5-7 0,4 7 0,-3-8 0,4 4 0,0-1 0,-4-2 0,3 2 0,-3-3 0,4-1 0,0 0 0,0 0 0,-5-5 0,4 3 0,-8-8 0,7 8 0,-7-8 0,8 8 0,-4-8 0,1 3 0,-2 0 0,1 2 0,0 5 0,1-5 0,3 8 0,-8-7 0,8 9 0,-4-5 0,2 4 0,-3-2 0,2 2 0,-5 1 0,4-4 0,0 4 0,-3-5 0,3 5 0,-4-13 0,4 11 0,-3-7 0,7 5 0,-3 9 0,4-5 0,-4 1 0,3 3 0,-4-3 0,5 0 0,-4-1 0,3-1 0,-3-2 0,4 2 0,0 1 0,0-9 0,0 7 0,0-8 0,0 5 0,0 0 0,0-5 0,0 3 0,0-8 0,0 3 0,-5-5 0,4 0 0,-8 5 0,8-3 0,-7 9 0,2-10 0,1 4 0,-4 1 0,-1-13 0,0 20 0,-4-14 0,9 18 0,1 0 0,0 0 0,3 6 0,-3 7 0,4 6 0,0 4 0,0 3 0,0-4 0,0 1 0,0-1 0,0 1 0,0-1 0,0 1 0,0-1 0,0 1 0,0 4 0,0 1 0,0 10 0,0-4 0,0 10 0,0-5 0,0 1 0,0 3 0,0-9 0,0 4 0,0-5 0,0-5 0,0 4 0,0 2 0,0 0 0,0 9 0,0-9 0,0 10 0,0-5 0,0 6 0,0 0 0,0-6 0,0 5 0,0-4 0,0-1 0,0 5 0,0-5 0,0 0 0,0 5 0,0-5 0,0 1 0,0 3 0,0-9 0,0 0 0,0 2 0,0-12 0,0 7 0,0-16 0,0-15 0,0-8 0,0-18 0,0 1 0,0-6 0,0-7 0,0-2 0,6-7 0,-5 8 0,4 1 0,-5 7 0,0 6 0,0 7 0,0 8 0,0 9 0,0 2 0,-3 15 0,-7 10 0,-13 26 0,-1 9 0,-5 7 0,0 5 0,4-6 0,-4 1 0,6-2 0,6-19 0,2-2 0,5-13 0,1-3 0,4-2 0,1-5 0,0-3 0,3-12 0,-2-10 0,3-11 0,4-3 0,2 0 0,4 6 0,0 1 0,-1 5 0,0 4 0,0 2 0,-4 5 0,-1 6 0,-4 13 0,0 4 0,0 15 0,0-10 0,0-1 0,0-1 0,0-8 0,0 3 0,0-12 0,0-12 0,0-16 0,0-12 0,0-6 0,0-7 0,5 6 0,1-6 0,5 13 0,-1 2 0,1 5 0,-6 7 0,4 5 0,-8 7 0,2 4 0,-3 1 0,0-1 0,0 8 0,0 12 0,0 16 0,0 19 0,0 8 0,0 6 0,0 9 0,0 1 0,0 8 0,0-7 0,0-2 0,0-9 0,5-6 0,1-8 0,4-14 0,-4-8 0,-2-10 0,-4-1 0,0-19 0,0-2 0,0-13 0,0 2 0,0 0 0,0 0 0,0 5 0,0 0 0,4 10 0,0 0 0,5 24 0,1 5 0,7 27 0,-3 2 0,8 6 0,-8 1 0,3 0 0,-5-8 0,-1-7 0,0-9 0,-2-16 0,-3-3 0,-2-9 0,-12-20 0,1-9 0,-7-20 0,2-12 0,1 5 0,4-5 0,-2 19 0,8 2 0,-3 12 0,4 20 0,5 20 0,2 32 0,6 17 0,-1-6 0,8 19 0,-1-17 0,2 20 0,-2-16 0,-7-2 0,-1-20 0,0-4 0,-1-18 0,-4-7 0,-2-6 0,-4-19 0,-5-13 0,-6-17 0,-2-17 0,-4-1 0,5-6 0,5 6 0,-4-5 0,10 13 0,-4 1 0,5 7 0,0 13 0,0 0 0,0 11 0,0 1 0,0 36 0,5 8 0,2 31 0,5 6 0,1-5 0,-1 6 0,0-16 0,-1-7 0,-5-14 0,-2-8 0,-4-10 0,0-21 0,-5-20 0,-2-31 0,-6-21 0,5 6 0,-4-21-574,10 12 574,-4-7 0,6 9 0,0 25 0,0 11 0,0 18 0,0 6 0,0 18 0,5 27 574,2 9-574,5 24 0,0 4 0,0 1 0,7 13 0,-5-5 0,4-1 0,-5-2 0,-2-14 0,1-3 0,-1-12 0,-1-2 0,0-16 0,-1 2 0,-4-13 0,-1-4 0,-4-17 0,0-16 0,0-11 0,-5-14 0,-1 5 0,-7-12 0,2 18 0,0-9 0,5 18 0,-3 0 0,4 8 0,-5 9 0,1 2 0,5 4 0,-4 1 0,3-1 0,-3 1 0,-6-1 0,0-1 0,-5-3 0,4-2 0,-3-9 0,2-2 0,-13-26 0,11 16 0,-17-29 0,21 17 0,-14-13 0,14 0 0,-3 7 0,5 2 0,2 19 0,4-3 0,2 21 0,4-4 0,0 25 0,4 6 0,2 22 0,6 29 0,0-13 0,6 26 0,3 4-565,-1 4 565,-7-35 0,1 1 0,7 46 0,6-9 0,-7-12 0,5 7 0,-6-20 0,7 9 0,-1-3 0,-7-14 0,-1-2 0,-6-19 0,-1-3 0,-1-11 565,-4-5-565,0-1 0,-5-11 0,0-8 0,0-8 0,0-10 0,0-2 0,0-11 0,0-1 0,0-7 0,0 6 0,0-4 0,0 10 0,0 1 0,0 8 0,-4 13 0,3-1 0,-3 7 0,4 32 0,0 4 0,0 26 0,0 2 0,0-12 0,0 12 0,0-5 0,0-1 0,0-2 0,0-6 0,5-7 0,0-6 0,1-8 0,2-5 0,-7-5 0,3-1 0,-4-4 0,4-1 0,-3 1 0,6-1 0,-6 0 0,3 1 0,0 4 0,1 1 0,1 5 0,2 0 0,-7-1 0,3-3 0,0-2 0,-3-5 0,3 1 0,-4-1 0,-4-7 0,0-1 0,-5-5 0,1-3 0,-1 7 0,1-2 0,-1 3 0,1 0 0,-5 0 0,3 0 0,-8 0 0,8 0 0,-3 0 0,5 3 0,-1 2 0,4 3 0,1 1 0,4 4 0,0 7 0,0 0 0,0 9 0,0-9 0,10 10 0,0-10 0,10 4 0,-1-5 0,-5 0 0,-1-5 0,-4-1 0,0-4 0,-1-1 0,-3 1 0,-1-1 0,-4 5 0,0-3 0,0 3 0,0-4 0,0-1 0,0 0 0,-4-3 0,0-1 0,-9-8 0,2-11 0,-3-1 0,9-9 0,-4 6 0,8 0 0,-3 5 0,7 12 0,3 13 0,3 13 0,1 7 0,0 0 0,5 0 0,1 0 0,5 0 0,-2-6 0,2 4 0,-2-8 0,-4-2 0,2-5 0,-7-6 0,3 1 0,-4 0 0,-1-1 0,-3-6 0,-1-8 0,-4-8 0,0-5 0,0 0 0,0 0 0,0 0 0,0 0 0,0 5 0,-4-4 0,-1 9 0,-4-4 0,0-1 0,4 5 0,-4-9 0,4 4 0,-4-5 0,0 4 0,-1-2 0,5 7 0,-3-3 0,7 4 0,-6 4 0,6-2 0,-7 6 0,7 0 0,-2 6 0,3 3 0,0 0 0,0 1 0,0-11 0,0-10 0,0-12 0,-5-7 0,-1-1 0,-4 1 0,0 6 0,0 0 0,1 11 0,0 5 0,0 5 0,0 4 0,-4 0 0,3 8 0,-9 14 0,2 11 0,-5 12 0,4 0 0,2-6 0,2-7 0,7-8 0,-6-5 0,8-5 0,0-1 0,5-12 0,5-6 0,8-9 0,2-11 0,5 0 0,-4-1 0,2 2 0,-8 5 0,4 5 0,-6 0 0,1 6 0,-4 6 0,-1 3 0,-4 7 0,0 0 0,0 0 0,0 1 0,0-1 0,0 0 0,0 1 0,0-1 0,3-3 0,1-2 0,1-7 0,-2-5 0,-3-16 0,0-2 0,0-10 0,0 0 0,0 4 0,0-4 0,0-1 0,-9 6 0,2-5 0,-12 6 0,8 5 0,-4-3 0,5 8 0,0-3 0,5 10 0,-3 0 0,7 13 0,-3 25 0,4 21 0,0 26 0,0-1 0,6 6 0,1-6 0,6 8 0,-6 0 0,4-14 0,-10-5 0,8-20 0,-7-7 0,2-13 0,-4-5 0,0-29 0,0-13 0,-6-34 0,-1 0 0,0-15 0,2-3 0,-1 0 0,4-6 0,-3 15 0,5 11 0,0 7 0,0 20 0,0 2 0,0 17 0,0 1 0,0 15 0,-5 16 0,3 14 0,-8 13 0,4 7 0,-1-6 0,-4 13 0,10-13 0,-9 0 0,9-9 0,-4-11 0,5-2 0,-4-10 0,3-1 0,-6-8 0,6-23 0,-8-15 0,8-31 0,-11-15 0,10-11 0,-9 9 0,9-13 0,-9 22 0,10-8 0,-5 19 0,6 15 0,0 15 0,-4 7 0,-1 13 0,-4 3 0,-1 35 0,5 0 0,-12 39 0,14-10 0,-14 19 0,10-12 0,-6 12 0,1-12 0,5-2 0,-3-15 0,8-9 0,-2-12 0,4-5 0,0-7 0,-4-5 0,3-10 0,-3-16 0,4-28 0,0 4 0,0-30 0,0 6 0,5 0 0,2-17 0,5 19 0,-4-6 0,-2 8 0,-6 16 0,0 9 0,0 16 0,0-3 0,0 37 0,0 18 0,0 16 0,0 28 0,0-12 0,0 15 0,0-7 0,0 5 0,0-20 0,0-2 0,0-17 0,0-12 0,0-5 0,0-7 0,0-4 0,0-1 0,-4-10 0,3-10 0,-3-26 0,4-3 0,0-18 0,0 5 0,0-15 0,0 7 0,0-7 0,0 15 0,0 2 0,0 7 0,0 6 0,0 1 0,0 17 0,0-2 0,0 21 0,0 28 0,0 6 0,0 26 0,5-13 0,-4-6 0,4-8 0,-5-7 0,0-10 0,0-1 0,0-11 0,0-19 0,0-18 0,0-12 0,0-12 0,0-21 0,0 20 0,0-33 0,0 29 0,0-6 0,0 1 0,0 22 0,0 3 0,0 18 0,0 2 0,0 17 0,0 19 0,0 11 0,0 20 0,0 11 0,0-6 0,0 36 0,0-34 0,0 26 0,0-23 0,0 0 0,0-7 0,0-9 0,0-12 0,0 0 0,0-11 0,0-1 0,0-5 0,-3-3 0,-2-9 0,-4-18 0,4-11 0,-5-12 0,8-7 0,-8-2 0,8-7 0,-8 8 0,9 0 0,-9 15 0,5 6 0,-1 7 0,-2 7 0,7 3 0,-7 6 0,3 9 0,0 28 0,-4 25 0,7 29 0,-4-29 0,-1 1-518,3 1 1,0 0 517,-4 11 0,1-2 0,-2 32 0,1-17 0,1-2 0,5-1 0,-2-8 0,0 0 0,4 5 0,0 6 0,0-10 0,0-16 0,0-1 0,0-14 0,0-1 1035,0-11-1035,0-7 0,0-6 0,0-4 0,0-1 0,0 1 0,0-8 0,0-18 0,6-27 0,-4 2 0,10-50 0,-5 45 0,0-38 0,4 23 0,-4 0 0,5-7 0,-5 16 0,3 1 0,-8 13 0,7 2 0,-8 6 0,4 5 0,-5 6 0,0 7 0,0 12 0,0 32 0,0-5 0,0 38 0,0-8 0,0 6 0,0 0 0,0-3 0,0-12 0,4-1 0,2-10 0,8-10 0,6-1 0,6-10 0,-1-5 0,5-5 0,-4-5 0,5 0 0,-6 0 0,-1 0 0,-10 0 0,0 0 0,-6 0 0,1-4 0,-1 3 0,-7-3 0,-15 4 0,2 0 0,-20 0 0,21-4 0,-8 3 0,6-2 0,3 3 0,12 0 0,11 0 0,21 0 0,-2 0 0,12 0 0,-12 0 0,5 0 0,-11 0 0,-2 0 0,-10 0 0,-1 0 0,-4 0 0,-1 0 0,-3 3 0,-1 2 0,-4 3 0,0 1 0,0-1 0,0 0 0,-4 1 0,-1 0 0,-3-1 0,-6-3 0,5 2 0,-5-2 0,6 0 0,-1-2 0,5-6 0,4-2 0,5-3 0,3 3 0,1-3 0,-1 7 0,1-2 0,4 3 0,-4 0 0,9 0 0,-9 0 0,4 0 0,-4 0 0,-1 0 0,1 3 0,-1-2 0,-3 7 0,-1-4 0,-8 0 0,-10 5 0,-7-8 0,-10 3 0,-7-4 0,6 0 0,0 0 0,2 0 0,14 0 0,-7 0 0,13 0 0,-3 0 0,5 0 0,-1 4 0,4 1 0,1 3 0,4 1 0,0 4 0,0-4 0,0 5 0,0-6 0,8 1 0,2-5 0,13 0 0,3-4 0,-1 0 0,0 0 0,-7 0 0,-3 0 0,-2 0 0,-5 0 0,1 0 0,-12 0 0,-3 0 0,-17 0 0,-3 0 0,-5 0 0,0 0 0,6 0 0,0 0 0,6 0 0,1 0 0,3 0 0,-2 0 0,7 0 0,-3 0 0,4 0 0,1 0 0,-1 0 0,1 4 0,-1-3 0,0 3 0,1-4 0,-1 3 0,1-2 0,-1 3 0,1-4 0,-5 0 0,3 0 0,-3 4 0,-1-3 0,5 3 0,-5-4 0,6 0 0,-1 0 0,1 0 0,0 3 0,-1-2 0,1 2 0,0-3 0,0 4 0,0-3 0,-3 2 0,2-3 0,-2 0 0,3 0 0,3-3 0,-3-7 0,7-10 0,-8-11 0,8-8 0,-4-6 0,5-6 0,0-3 0,0 0 0,0-5 0,0 13 0,0-6 0,0 13 0,0-5 0,0 6 0,0-1 0,0-5 0,0 12 0,0-12 0,0 12 0,0 0 0,0 2 0,0 5 0,0-1 0,0-4 0,0 5 0,0-6 0,0 5 0,0-4 0,0 5 0,0-6 0,0 5 0,0 2 0,0 5 0,4 5 0,-3 0 0,2 6 0,-3-1 0,0 1 0,0 6 0,0 7 0,0 9 0,0 4 0,0 0 0,0 7 0,0 0 0,0 12 0,0 2 0,0 6 0,-5-1 0,4 1 0,-4 0 0,0 0 0,4-6 0,-4 4 0,5-4 0,0 0 0,-5-2 0,4-12 0,-4 5 0,5-10 0,0 4 0,0-10 0,0 4 0,0-4 0,0 0 0,0 4 0,0-4 0,0 5 0,0-5 0,0 4 0,0-4 0,0 0 0,0-1 0,0 0 0,0-3 0,0 3 0,0-4 0,4-1 0,-3 0 0,6-3 0,-6 2 0,3-2 0,-4 3 0,4-3 0,-3-5 0,2-10 0,-3-4 0,0-10 0,0-1 0,0-7 0,0-4 0,0-3 0,0-12 0,0-11 0,0 6 0,0-27 0,0 32 0,0-32 0,0 19 0,0-6 0,0-7 0,0 14 0,0-5 0,0 7 0,0 0 0,0 7 0,0 9 0,0 1 0,0 12 0,0-6 0,0 7 0,0 0 0,0 0 0,0 0 0,0 0 0,0 0 0,0 0 0,0 0 0,0 0 0,0 0 0,0 0 0,0 0 0,0 0 0,0 6 0,0-5 0,0 10 0,0-4 0,0 5 0,0-6 0,0 5 0,0-4 0,0 0 0,0-2 0,0 0 0,0-3 0,0 4 0,0-1 0,0 2 0,4 5 0,1 5 0,0 1 0,2 8 0,-2 1 0,2 4 0,1 0 0,-3 4 0,-2 5 0,2 10 0,-4 7 0,3 5 0,1 5 0,-4 3 0,4 13 0,-5 0 0,6 9 0,-5-1 0,5 1 0,-6-1 0,0 1 0,5-1 0,2 1 0,4-7 0,1-2 0,-1-1 0,1-4 0,-6-2 0,4-2 0,-4-16 0,0 3 0,2-11 0,-7-5 0,3-1 0,-4-4 0,0-12 0,0-8 0,0-13 0,0-14 0,0 0 0,0-14 0,5-2 0,2-7 0,5 0 0,1-8 0,-2 14 0,2-12 0,-7 20 0,0-5 0,-6 18 0,0-1 0,0 19 0,0-7 0,0 13 0,0-3 0,0 4 0,0 1 0,0-1 0,-4 5 0,-1 8 0,-3 6 0,3 13 0,-4 9 0,7 0 0,-3 11 0,5-4 0,0 6 0,0-1 0,0 1 0,0 7 0,0-6 0,0 13 0,0-19 0,0 11 0,0-13 0,0 1 0,0-8 0,0-1 0,0-10 0,0 9 0,0-9 0,4 0 0,-3-2 0,7-9 0,-7 4 0,2-4 0,-3-1 0,0-7 0,0-12 0,0-16 0,0-18 0,0-9 0,0-7 0,0-8 0,0 6 0,0 2 0,0 9 0,0 13 0,0 7 0,0 7 0,0 7 0,0 3 0,0 2 0,4 12 0,0 1 0,5 18 0,1-2 0,0 14 0,0-5 0,0 6 0,-4 0 0,3 0 0,-8 0 0,4-6 0,-5 0 0,4-7 0,-3 7 0,7-5 0,-7 4 0,8 0 0,-8 1 0,8 6 0,-3 6 0,5 2 0,0 0 0,-5 4 0,4-4 0,-4 6 0,5-6 0,-1-2 0,-4-12 0,3 5 0,-4-10 0,5 4 0,0 0 0,0-3 0,-1 3 0,5-6 0,-4-3 0,3 2 0,1-2 0,-4-1 0,3-1 0,-5-5 0,-3 1 0,2-1 0,-6 1 0,6-1 0,-6 0 0,3 0 0,-4 0 0,3-4 0,-2 3 0,6-2 0,-6 3 0,7 0 0,-8 0 0,8 1 0,-7-1 0,3 1 0,-4-1 0,4 1 0,-4-1 0,4 1 0,-4-8 0,-10-18 0,-1-6 0,-12-20 0,1 4 0,5-6 0,1 0 0,-1 0 0,5 7 0,-3 6 0,5 8 0,1 5 0,3 5 0,-2 0 0,4 10 0,-4 0 0,3 12 0,2 2 0,-2 15 0,4 6 0,-8 2 0,8 10 0,-4-11 0,5 5 0,0-6 0,0-6 0,0 0 0,0-11 0,0-1 0,0-5 0,0 1 0,0-1 0,0 0 0,0 0 0,0 0 0,0 1 0,3-5 0,2 0 0,3-4 0,1 0 0,-1 0 0,-7 0 0,-6 0 0,-9 0 0,-5 0 0,-6 0 0,5 0 0,-4 0 0,9 0 0,2 0 0,0 0 0,3 0 0,1 3 0,6 1 0,3 5 0,3-5 0,6 0 0,1-4 0,13 0 0,-8 0 0,9 0 0,1 0 0,0 0 0,1 0 0,-7 0 0,-1 0 0,-8 0 0,3 0 0,-5 0 0,-3 3 0,-13-2 0,-4 7 0,-16-7 0,3 3 0,-1-4 0,-4 0 0,10 0 0,-4 0 0,-1 0 0,10 0 0,-8 0 0,13 0 0,-3 0 0,5 0 0,3 3 0,1 2 0,4 3 0,9 1 0,6-5 0,6 5 0,14-3 0,-7 4 0,3 0 0,-1 0 0,-10 0 0,4-4 0,-10 2 0,-1-8 0,-4 8 0,-5-3 0,-3-1 0,-16 0 0,-12-4 0,-6 0 0,-10 0 0,4 0 0,0 0 0,2 0 0,11 0 0,2 0 0,5 0 0,5 0 0,1 0 0,8 3 0,2 2 0,6 3 0,12 1 0,6 1 0,10 0 0,0 0 0,6 1 0,-5-1 0,5 1 0,-6-1 0,-6 0 0,0 0 0,-7-5 0,-3 3 0,-2-7 0,-5 6 0,-10-6 0,-10 3 0,-18-4 0,-3 0 0,-3 0 0,10 0 0,-3 0 0,8 0 0,2 0 0,5 0 0,6 0 0,-1 0 0,1 0 0,-1 0 0,8 0 0,6 4 0,4 1 0,-1 3 0,0-3 0,-7 2 0,2-3 0,-6 4 0,-12-3 0,-6-2 0,-10 2 0,0-4 0,0 4 0,0-5 0,6 0 0,1 0 0,10 0 0,0 0 0,6 0 0,3 3 0,1 2 0,4 2 0,0 2 0,0-1 0,4-4 0,0 0 0,5-4 0,-1 0 0,0 0 0,-3-4 0,3-5 0,-7-6 0,3-9 0,1-8 0,-4 0 0,4-12 0,-5 5 0,0-6 0,0 0 0,0-6 0,0-3 0,0 1 0,0-6 0,0 13 0,0-5 0,0 6 0,0 0 0,0 1 0,0-8 0,0 5 0,0-12 0,0 13 0,0-6 0,0 7 0,0 0 0,0 6 0,0 7 0,0 12 0,0 7 0,0 5 0,0 21 0,0 15 0,0 32 0,0-4 0,0 18 0,0-18 0,0 13 0,0-8 0,-5-8 0,4-7 0,-4-14 0,0-3 0,4-13 0,-4 7 0,5-14 0,0 4 0,0-4 0,0-1 0,0 1 0,0-19 0,0-17 0,0-29 0,0-23 0,0 13 0,0 10 0,0 0 0,0-7 0,0 10 0,0 1 0,0-11 0,6-6 0,-5 22 0,9 2 0,-9 20 0,4 5 0,-1 7 0,-3 15 0,2 23 0,-3 23 0,0 22 0,0-7 0,0 12 0,0-12 0,0 8 0,0-9 0,0-10 0,0-19 0,-4-3 0,3-15 0,-3-2 0,4-5 0,0 1 0,-4-5 0,-1 0 0,-3-4 0,0-3 0,-2-18 0,5-2 0,0-27 0,5 9 0,0-18 0,0-3 0,0-1 0,0-5 0,0 7 0,0 1 0,0 7 0,0-6 0,0 12 0,0-5 0,0 7 0,4 6 0,-2 2 0,2 11 0,-4 7 0,0 1 0,0 8 0,0-6 0,0 7 0,0-7 0,0 1 0,0-3 0,0-1 0,0 0 0,0-5 0,0 4 0,0-4 0,0-1 0,0 5 0,0-4 0,0-1 0,0 5 0,0-4 0,0 5 0,0 0 0,0 4 0,0 2 0,0 5 0,0-1 0,0 12 0,0 8 0,0 20 0,0 8 0,0 13 0,0 1 0,6 8 0,-5 0 0,10-1 0,-5-6 0,6 5 0,-1-19 0,0 11 0,0-13 0,0 1 0,4-2 0,-4-6 0,4 0 0,-4-1 0,-1 1 0,-4-5 0,2-2 0,-7-5 0,4 0 0,-2-5 0,-2-1 0,3-5 0,-4 1 0,0-8 0,0-18 0,0-12 0,0-31 0,0 12 0,0-27 0,0 11 0,0-6 0,0 1 0,0 15 0,0 8 0,0 9 0,0 12 0,0 5 0,0 7 0,0 5 0,0 0 0,0 0 0,0-5 0,0 3 0,0-8 0,0 4 0,0 0 0,0 0 0,0 6 0,0-1 0,0 1 0,0-4 0,0 3 0,0-7 0,0 2 0,0-5 0,0 0 0,0 4 0,0-3 0,0 4 0,0 0 0,0 1 0,0 4 0,0 0 0,0 1 0,0-1 0,0 1 0,0 7 0,0 6 0,0 14 0,0 7 0,5 11 0,-4 2 0,10 13 0,-10-6 0,4 6 0,0-7 0,2 0 0,-1-6 0,3-2 0,-3-6 0,4 0 0,0-6 0,0-1 0,-1-5 0,1 0 0,-5-5 0,3-1 0,-7-4 0,6-1 0,-6 1 0,3-5 0,-4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06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24575,'0'-13'0,"0"4"0,4-9 0,5 12 0,1-6 0,8 11 0,-4-3 0,5 4 0,0 0 0,-5 0 0,4 0 0,-4 0 0,0 0 0,-1 0 0,-4 4 0,-1 1 0,-3 13 0,3 3 0,-2 4 0,-1 5 0,-1 2 0,-4 6 0,0 14 0,0-5 0,0 5 0,0-7 0,0 0 0,0-7 0,0-6 0,0-8 0,-4-5 0,3-5 0,-3-1 0,0-4 0,3-1 0,-6-4 0,6-3 0,-3-16 0,4-6 0,0-4 0,0-11 0,0 8 0,5-9 0,0 12 0,11-11 0,-5 14 0,9-14 0,-5 10 0,5 1 0,-4-5 0,2 4 0,-2 1 0,4-5 0,-1 10 0,1-5 0,-6 6 0,4 5 0,-7-4 0,6 7 0,-7-2 0,3 4 0,-4 4 0,-1-3 0,1 7 0,-1-2 0,1 3 0,-1 0 0,0 0 0,1 0 0,-1 0 0,1 0 0,-1 0 0,0 0 0,1 0 0,-1 0 0,-4 3 0,4 2 0,-7 4 0,6-1 0,-6 1 0,3-1 0,0 5 0,-3 1 0,3 11 0,-4 0 0,5 6 0,-4 0 0,4 6 0,-1-5 0,-3 12 0,4-12 0,-1 5 0,-2-11 0,2 3 0,0-13 0,-3 7 0,6-14 0,-6 5 0,7-6 0,-3 1 0,3-5 0,0 0 0,0-4 0,1 0 0,-1 0 0,5 0 0,-3 0 0,3 0 0,-4 4 0,-1-3 0,1 3 0,-1-1 0,1-2 0,-1 3 0,0-1 0,0-2 0,1 3 0,-1-4 0,-4 0 0,0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17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24575,'0'-8'0,"0"-5"0,0 3 0,0-7 0,0 7 0,4-3 0,1 0 0,8 7 0,-6-11 0,9 10 0,-10-6 0,12 8 0,-8-7 0,3 10 0,-4-7 0,-1 9 0,1 0 0,-1 0 0,1 0 0,-1 0 0,1 0 0,-1 0 0,1 0 0,-1 0 0,1 0 0,-1 4 0,1 1 0,-1 3 0,1 1 0,-1-1 0,1 1 0,-1-1 0,1 1 0,4 0 0,-3 4 0,3-3 0,-4 3 0,-1-5 0,1-3 0,-1 2 0,0-6 0,0 3 0,1-4 0,-1 0 0,1-9 0,-4 3 0,3-11 0,-3 2 0,4 1 0,0 1 0,-1 4 0,-3 1 0,3 3 0,-7 1 0,2 4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1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 24575,'19'-58'0,"-2"17"0,15 24 0,-13 14 0,-10 3 0,-1 0 0,1 0 0,-1 0 0,1 0 0,-1 3 0,-3 2 0,3 4 0,-4-1 0,5 1 0,-1-1 0,0-3 0,1 2 0,-1-6 0,0 2 0,1 1 0,-1-3 0,1 3 0,-1-4 0,1 3 0,-1-2 0,1 3 0,-1 0 0,0-3 0,1 2 0,-1-3 0,1 0 0,-1 0 0,1 0 0,-1 0 0,1 0 0,-1 0 0,1 0 0,-1 0 0,1 0 0,-1 0 0,0 0 0,1 0 0,-1 0 0,1-3 0,0-7 0,-1 1 0,1-5 0,0 1 0,0 3 0,0-3 0,-1 5 0,0-1 0,1 5 0,-1 0 0,-4 4 0,0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66 600 24575,'0'13'0,"0"0"0,0-5 0,0 0 0,0 5 0,0 2 0,0 4 0,0-1 0,0-4 0,0-2 0,0-4 0,0 1 0,0 3 0,0-2 0,0 2 0,0 0 0,0-2 0,0 6 0,0-6 0,0 3 0,0-16 0,0-15 0,-6-29 0,-2-25 0,-5-9 0,0 2 0,6 2 0,1 7 0,1-1 0,3 9 0,-3 16 0,5 9 0,0 16 0,0-2 0,0 13 0,3 1 0,2 5 0,3 4 0,1 0 0,4 0 0,-4 0 0,9 9 0,-4 1 0,5 9 0,0 0 0,0 5 0,0-4 0,2 10 0,-2-10 0,1 10 0,5-9 0,-4 8 0,4-8 0,-5 9 0,5-9 0,-4 3 0,3-4 0,-5-6 0,-5 4 0,4-3 0,-3 0 0,-1-2 0,-1-4 0,-5-1 0,1 1 0,-4-1 0,2-3 0,-6-5 0,3-15 0,-4-5 0,0-17 0,0 5 0,-6-19 0,0 10 0,-6-11 0,1 7 0,5 6 0,1 2 0,5 6 0,0 5 0,0 2 0,0 5 0,0 5 0,0 1 0,0 0 0,0 3 0,0-3 0,0 5 0,0 0 0,0-5 0,0 7 0,0-2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24575,'-7'14'0,"-5"15"0,-11 18 0,1 27 0,-4-8 0,4 18 0,4 1 0,2-6 0,10-13 0,1 22 0,5-50 0,0 14 0,0-2 0,0-20 0,4 37 0,14-39 0,7 4 0,12-4 0,1 0 0,3-13 0,-8-1 0,7-6 0,-15-3 0,0-1 0,-1 0 0,-9-4 0,1 0 0,-9 0 0,-4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24575,'0'17'0,"0"11"0,0-1 0,0 17 0,0-5 0,0-1 0,5 6 0,-4-12 0,4 0 0,-5-3 0,0-9 0,0 5 0,0-11 0,0-1 0,0-5 0,0 1 0,0-5 0,0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2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24575,'17'0'0,"0"0"0,-3 0 0,4 0 0,-4 0 0,5 0 0,5 0 0,-4 0 0,0 0 0,3 0 0,-12 0 0,17 0 0,-12 0 0,4 0 0,-7 4 0,0 1 0,-3 13 0,4-2 0,-4 14 0,-1-10 0,2 9 0,-2-8 0,1 3 0,-1-5 0,-3 5 0,2-4 0,-7 4 0,7-5 0,-7 0 0,3-5 0,-4 4 0,0-9 0,0 9 0,0-9 0,0 9 0,0-8 0,0 3 0,0-5 0,0 5 0,0-3 0,-8 3 0,2-4 0,-12 0 0,4 0 0,-5 1 0,-8-1 0,6 0 0,-7-3 0,9-2 0,5-4 0,-4 0 0,4 0 0,-1 0 0,-2 0 0,7 0 0,-3 0 0,4 0 0,1 0 0,-1 0 0,1 0 0,3 0 0,2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2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24575,'13'0'0,"6"0"0,6 0 0,13 0 0,-6 0 0,19 0 0,-17 0 0,10 0 0,-13 0 0,-10 0 0,2 0 0,-14 0 0,4 0 0,-4 0 0,-4 0 0,-2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24575,'61'4'0,"-26"0"0,58-4 0,-47 0 0,6 0 0,-13 0 0,4 0 0,-16 0 0,4 0 0,-17 0 0,-1 0 0,-5 0 0,-3-7 0,-1 5 0,-4-5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4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24575,'0'-8'0,"0"-4"0,0 2 0,9-8 0,1 4 0,9-5 0,5-1 0,-4 5 0,10 0 0,-10 1 0,10 3 0,-10 1 0,4 6 0,-5 4 0,-5 0 0,4 0 0,-9 0 0,0 8 0,-5 14 0,-4 5 0,0 17 0,0-6 0,0 7 0,0-6 0,0 4 0,0-4 0,0 0 0,0-2 0,0-12 0,0 5 0,-4-10 0,2 4 0,-2-9 0,4-2 0,0-5 0,-4 1 0,3-1 0,-2-7 0,3-6 0,0-14 0,5-13 0,5-1 0,7-10 0,0 4 0,4-6 0,-4 0 0,5 6 0,0-5 0,-1 12 0,0-6 0,-1 13 0,-4 0 0,1 7 0,-7 3 0,3 2 0,0 4 0,-3 0 0,3 0 0,-4 4 0,-5-2 0,4 6 0,-4-3 0,4 4 0,-3 4 0,-2 5 0,1 5 0,-3 4 0,4 7 0,-1-5 0,-3 9 0,3-9 0,1 10 0,-4-5 0,8 6 0,-8-6 0,8 5 0,-8-5 0,8 1 0,-8 3 0,7-8 0,-7 3 0,8-6 0,-8 1 0,3-5 0,-4-1 0,0-4 0,0-4 0,0-2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5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24575,'0'23'0,"0"1"0,0 7 0,0-1 0,0 1 0,0 0 0,0-5 0,0-2 0,0-5 0,0-5 0,0-1 0,0-4 0,0-1 0,3-3 0,2-1 0,3-4 0,1 0 0,-1 0 0,1 0 0,-1 0 0,5-5 0,-3 4 0,3-7 0,-5 3 0,1 1 0,-1-4 0,1 7 0,-1-7 0,-3 4 0,3-1 0,-8-2 0,4 6 0,-4-3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6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24575,'8'0'0,"4"0"0,-3 0 0,3 0 0,-3 0 0,-1-4 0,0 3 0,-3-10 0,-1 6 0,-4-8 0,0 5 0,0 0 0,-4 3 0,0 1 0,-5 4 0,1 0 0,0 0 0,0 4 0,3 5 0,1 5 0,4 5 0,0-9 0,0-1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24575,'0'8'0,"0"0"0,0 0 0,14-3 0,-2 2 0,8-2 0,-3 0 0,9-1 0,-4 0 0,14 2 0,-21 3 0,13-4 0,-17-1 0,18-4 0,-18 0 0,7 0 0,-5 0 0,-3 0 0,3 0 0,-5 0 0,1 0 0,-1 0 0,1-4 0,-1-1 0,1-3 0,-4-1 0,3-4 0,-7 3 0,3-8 0,-4 4 0,0-5 0,0 0 0,0 0 0,0 0 0,0 0 0,0 1 0,0 3 0,0 2 0,-4 4 0,-1 5 0,-8 0 0,3 4 0,-3 0 0,0 0 0,-1 0 0,-5 0 0,0 4 0,4 5 0,-3 6 0,3 3 0,1 1 0,0 0 0,4 0 0,1 0 0,-1-1 0,1 1 0,-1 0 0,5 5 0,-4 2 0,8-1 0,-8 5 0,8 4 0,-4-1 0,5 1 0,0-5 0,0-9 0,0 10 0,0-10 0,0 9 0,4-8 0,1 3 0,5-5 0,-1-1 0,0-3 0,0-2 0,0 0 0,0-4 0,-1 4 0,1-4 0,-1-1 0,1 1 0,-1-1 0,1 1 0,4 0 0,1-5 0,5 1 0,0-5 0,5 4 0,-4-3 0,4 8 0,-10-8 0,-1 3 0,0-4 0,-3 4 0,3-3 0,-1 3 0,-2-4 0,2 0 0,-3 0 0,-1 0 0,0 0 0,1 0 0,-1 0 0,1 0 0,-1 0 0,1-4 0,-1-1 0,-3-4 0,-1 1 0,0-1 0,-3 0 0,2-4 0,-3 7 0,0-2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9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1 24575,'-2'0'0,"-5"0"0,-15 0 0,1 0 0,-3 0 0,-7 0 0,4 0 0,-5 0 0,3 0 0,3 0 0,5 0 0,-2 0 0,13 3 0,-3 2 0,4 0 0,5 2 0,-4-6 0,7 7 0,-3-4 0,4 5 0,0-1 0,0 0 0,0 11 0,0-4 0,0 15 0,0-5 0,0 12 0,0-4 0,0 4 0,0 0 0,0-5 0,0 11 0,0-10 0,0 4 0,0-6 0,0-5 0,0 3 0,0-9 0,0 0 0,0-7 0,0-5 0,0 1 0,0-1 0,0 1 0,3-5 0,2 0 0,3-4 0,0 4 0,0-3 0,1 3 0,4-4 0,1 4 0,5-3 0,5 3 0,-4-4 0,10 0 0,-10 0 0,-1 0 0,-1 0 0,-8 0 0,7 0 0,-7 0 0,3 4 0,-5-3 0,1 3 0,-1-1 0,1-2 0,-1 3 0,-3-4 0,-1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24575,'33'0'0,"-9"0"0,12 0 0,-11 0 0,6 0 0,0 0 0,-6 0 0,-5 0 0,-2 0 0,-9 0 0,1 0 0,-6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8.7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51 24575,'29'0'0,"13"0"0,8 5 0,19 1 0,1 4 0,-6 1 0,10-5 0,-10-2 0,28-4 0,-11 0 0,-7 0 0,-2 0 0,-6 0 0,-6 0 0,13-5 0,-23 0 0,5-5 0,-1 0 0,-6 4 0,-6-2 0,5 3 0,-11 0 0,5-4 0,-6 9 0,-4-4 0,-2 0 0,-5-1 0,1 1 0,-1 0 0,0 1 0,-4 2 0,4-3 0,-4 4 0,0 0 0,3 0 0,-7 0 0,7 0 0,-7 0 0,3 0 0,-4 0 0,-1 0 0,5 0 0,-3 0 0,3 0 0,-4 0 0,0 0 0,-1 0 0,5 0 0,-3 0 0,3 0 0,-4 0 0,0 0 0,-1 0 0,1 0 0,-4 0 0,-2 0 0,-2 0 0,-1 0 0,-2 0 0,-1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1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0 377 24575,'0'45'0,"0"-9"0,0-25 0,0 3 0,0-5 0,0 4 0,0-4 0,0-1 0,0-7 0,0-18 0,0-5 0,0-22 0,0-2 0,0-1 0,0-5 0,0 0 0,0 5 0,0 1 0,0 9 0,0 11 0,0 2 0,0 5 0,0 5 0,0 1 0,0 5 0,4 3 0,0 2 0,4 3 0,1 0 0,-1 0 0,5 0 0,-3 0 0,8 0 0,-9 0 0,4 0 0,-4 0 0,-1 0 0,1 0 0,-1 0 0,1 0 0,-1 0 0,1 0 0,-1 0 0,1 0 0,-1 0 0,1 0 0,-4 0 0,-2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2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24575,'3'0'0,"4"0"0,16 0 0,-3 0 0,10 0 0,-5 0 0,1 0 0,3 0 0,-13 0 0,7 0 0,-14 0 0,4 0 0,-4 0 0,-1 0 0,1 0 0,-5 0 0,0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2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24575,'12'0'0,"7"0"0,1 0 0,10 0 0,-4 0 0,-1 0 0,5 0 0,-15 0 0,4 0 0,-11 0 0,-7-7 0,2 6 0,-6-6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9 24575,'-2'-5'0,"-4"2"0,-12 3 0,-6 0 0,-8 0 0,-1 0 0,-4 0 0,6 0 0,5 0 0,2 0 0,5 0 0,0 0 0,5 0 0,1 0 0,4 0 0,1 0 0,3 3 0,1 2 0,4 3 0,0 0 0,0 0 0,0 5 0,0 2 0,0 3 0,0 1 0,0 5 0,0-4 0,0 10 0,0-10 0,5 10 0,-4-10 0,4 9 0,-5-9 0,0 0 0,0-2 0,4-4 0,-3 5 0,3 0 0,-4-1 0,0 1 0,0 0 0,0-5 0,0 4 0,0-9 0,0 4 0,0-4 0,0-1 0,4 0 0,5-4 0,0 4 0,14-7 0,-7 2 0,13-3 0,-3 0 0,4 0 0,-4 0 0,3 0 0,-8 0 0,8 0 0,-9 0 0,0 0 0,-7 0 0,-5-3 0,1 2 0,-1-3 0,1 4 0,-4 0 0,-2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5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24575,'22'0'0,"2"0"0,2 0 0,3 0 0,-3 0 0,-1 0 0,0 0 0,-1 0 0,-9 0 0,4 0 0,-15 0 0,0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6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24575,'0'12'0,"0"-2"0,0 2 0,0 1 0,0-3 0,0 3 0,0-5 0,0 5 0,0 2 0,0-1 0,0-1 0,0-4 0,0 4 0,0 0 0,0 5 0,0-5 0,0 4 0,0-8 0,0 4 0,4-9 0,-4 4 0,8-7 0,-4 3 0,5-4 0,-1 0 0,1 0 0,-1 0 0,1 0 0,-1 0 0,5 0 0,-3 0 0,7 0 0,-7 0 0,3-4 0,-4-1 0,-1-4 0,0 1 0,1-1 0,-1 4 0,-3-2 0,3 2 0,-7-3 0,2 3 0,-3 1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24575,'3'0'0,"-1"0"0,9-7 0,-6-2 0,-1-4 0,-8 4 0,0 6 0,0 6 0,0-2 0,4 2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8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24575,'17'0'0,"5"0"0,-2 0 0,10 0 0,-4 0 0,-1 4 0,5 6 0,-5 5 0,6 6 0,1 5 0,1 2 0,-6 5 0,0-1 0,-11-1 0,2-6 0,-11 5 0,10-10 0,-11 9 0,8-9 0,-8 10 0,-2-10 0,-4 9 0,0-3 0,0 5 0,0-6 0,0 5 0,0-5 0,0 6 0,0 6 0,0-4 0,0 10 0,-5-10 0,-1 4 0,-4-6 0,0 0 0,0-6 0,0-1 0,0-5 0,1-5 0,0 4 0,0-8 0,0 3 0,0 0 0,0-4 0,0 4 0,-4-4 0,3 4 0,-3-4 0,5 0 0,3-2 0,-3-6 0,4 3 0,-4-4 0,-1 0 0,5 0 0,0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9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0 24575,'-9'4'0,"1"5"0,-11 6 0,7 4 0,-11 1 0,17 4 0,-11-8 0,10 13 0,-3-8 0,-2 0 0,10 8 0,-11-13 0,12 8 0,-3-10 0,4 4 0,0-9 0,0 9 0,0-9 0,0 4 0,0-4 0,0 4 0,0 1 0,0 5 0,0 0 0,0 0 0,0 0 0,0 5 0,0-4 0,4 4 0,-3-5 0,3 0 0,-4 5 0,0-4 0,0-1 0,0-1 0,0-8 0,0 3 0,0-5 0,0 1 0,4-1 0,-3 1 0,6-1 0,-6 1 0,7-1 0,-3 0 0,3 5 0,-3-3 0,3 3 0,-3-5 0,3 1 0,5 3 0,-4-2 0,4 6 0,-5-6 0,1 3 0,0-4 0,-1-1 0,-3 1 0,3-1 0,-4 1 0,1-1 0,-1 1 0,-1-1 0,-2 1 0,7-1 0,-7 0 0,6 1 0,-2-5 0,3 4 0,1-3 0,-1 3 0,1 1 0,-1-1 0,1-3 0,-1 2 0,1-6 0,-1 3 0,-3 0 0,-1-3 0,-4 3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2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0 24575,'-7'6'0,"-4"13"0,-10 23 0,-9 20 0,3 8 0,-11 9 0,18-22 0,-11 16 0,7-23 0,-2 19 0,-3-16 0,10-1 0,0-19 0,7 3 0,2-16 0,-3 4 0,11-6 0,-6-3 0,4-3 0,3-4 0,-3 0 0,4 0 0,0 0 0,0 1 0,-8 0 0,6-1 0,-7 1 0,6-5 0,2 4 0,-6-4 0,6 4 0,-6 0 0,6 0 0,-6 0 0,6 0 0,-7 1 0,3 4 0,-4 1 0,0 0 0,-1 4 0,5-9 0,-3 5 0,7-6 0,-2 0 0,-1-3 0,3 2 0,-7-2 0,7 3 0,-6-3 0,2 3 0,0-4 0,-2 5 0,2-5 0,1 0 0,0-4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9.3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24575,'9'0'0,"-1"0"0,27 0 0,-5 0 0,1 4 0,3 1 0,-4 3 0,1 1 0,-2-5 0,-5 7 0,-4-6 0,-4 3 0,-6-1 0,-3-7 0,-1 6 0,-2 1 0,-1 4 0,-7 7 0,-8 3 0,-8 10 0,-12-2 0,3 8 0,-9-7 0,9 7 0,-4-9 0,10 3 0,3-10 0,5-2 0,3-4 0,2-4 0,3 0 0,0-8 0,3 0 0,1-3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24575,'0'80'0,"0"1"0,0 0 0,0-1 0,0 24 0,-2-3 0,-3-52 0,4-49 0,-6-10 0,7-13 0,0 3 0,0-10 0,0 4 0,0-5 0,0 0 0,0 0 0,4 0 0,2 0 0,8 5 0,-3-3 0,7 13 0,-3-8 0,-1 14 0,4-8 0,-8 12 0,7-6 0,-7 11 0,3-4 0,-4 5 0,-1 0 0,0 0 0,1 0 0,-1 0 0,-3 4 0,-1 1 0,-4 3 0,0 5 0,0-3 0,0 16 0,0-10 0,0 12 0,0-10 0,-4 1 0,-6 0 0,0-5 0,-8 4 0,9-9 0,-9 5 0,4-5 0,-1 0 0,2-1 0,0 1 0,3-4 0,-3-1 0,5-4 0,-1 0 0,0 0 0,1 0 0,0 0 0,7 0 0,10 0 0,6 5 0,3 4 0,0 6 0,-3 3 0,3 1 0,-3 0 0,-1 5 0,-5-9 0,0 8 0,0-13 0,0 3 0,-1-5 0,-3 1 0,-1-5 0,-4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46 482 24575,'0'6'0,"0"-13"0,0-14 0,0-10 0,0 0 0,0-6 0,0 4 0,0-10 0,0 11 0,0-5 0,0 5 0,4 1 0,2 0 0,4 6 0,4 0 0,-4 7 0,3 3 0,-4 2 0,0 4 0,-1 1 0,0 3 0,1 2 0,-1 3 0,1 0 0,-1 0 0,1 0 0,4 0 0,-4 0 0,4 0 0,0 0 0,-3 0 0,3 0 0,-5 0 0,1 0 0,-1 3 0,-3 2 0,-1 4 0,-4-1 0,0 0 0,0 0 0,0 1 0,0-1 0,0 6 0,0 0 0,0 0 0,-4 4 0,-6-4 0,-5 0 0,-4 4 0,1-7 0,-1 2 0,0-3 0,0-1 0,0 0 0,4 0 0,-2-4 0,7-1 0,-3-4 0,4 0 0,-4 0 0,3 0 0,-3 0 0,4 0 0,1 0 0,-1 0 0,1 0 0,-1 0 0,12 0 0,3 0 0,17 0 0,-3 0 0,9 0 0,-3-4 0,5 3 0,0-4 0,-6 5 0,-1 0 0,-5 0 0,-5 0 0,-1 0 0,-4 4 0,0 5 0,0 5 0,-4 0 0,-1 4 0,-4-4 0,0 0 0,0 4 0,0-8 0,0 7 0,0-7 0,0 8 0,0-4 0,0 0 0,0 4 0,-4-9 0,-5 9 0,-1-8 0,-8 3 0,4-4 0,-5 1 0,-5-5 0,3-1 0,-3-4 0,10 0 0,-4 0 0,4 0 0,-1 0 0,2 0 0,4 0 0,1 0 0,0 0 0,3 0 0,1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6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0 165 24575,'6'-7'0,"7"-4"0,28-15 0,6 8 0,1-9 0,9 14 0,-16-3 0,18 4 0,-19 6 0,11-10 0,-19 14 0,-5-8 0,-4 10 0,-13 0 0,3 0 0,-5 0 0,-3 0 0,-1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24575,'0'79'0,"0"0"0,0 0 0,0 1 0,0 23 0,0-3 0,0-33 0,0-45 0,0 6 0,0-16 0,0-4 0,-7-10 0,5 4 0,-5-9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4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4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1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5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9.7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24575,'0'5'0,"0"5"0,0 22 0,0 11 0,0-8 0,0 15 0,0-12 0,0 11 0,0-2 0,0 0 0,0-16 0,0 9 0,0-19 0,0 3 0,0-13 0,0 3 0,0-6 0,0-1 0,0-4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00.4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56 24575,'0'10'0,"-3"1"0,2 4 0,-2-1 0,3 1 0,0-4 0,0 3 0,0-6 0,0 2 0,0-4 0,0 1 0,3-4 0,0 3 0,12-5 0,-3 2 0,11-3 0,-3 0 0,0 0 0,4 0 0,-4-8 0,4 7 0,-7-13 0,-2 6 0,-4-12 0,-3 4 0,4-3 0,-8 4 0,-1 1 0,-3-1 0,0 3 0,0-2 0,-7 7 0,-1-4 0,-7 7 0,1-3 0,-1 6 0,0-2 0,-4 3 0,6 0 0,-5 0 0,11 0 0,-4 0 0,4 0 0,4 0 0,0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01.2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114 94 24575,'-2'0'0,"-3"7"0,-5-3 0,-1 15 0,-1-3 0,7 4 0,-2 3 0,7-3 0,0 5 0,0-5 0,0-1 0,0-8 0,0 3 0,0-7 0,0 3 0,6-6 0,-2-1 0,13-3 0,-4 0 0,15 0 0,-11 0 0,11-4 0,-3-5 0,1-8 0,6-11 0,-6 0 0,3-8 0,-7 4 0,-3 0 0,-7 3 0,-4 4 0,-3 5 0,-2 1 0,-3 8 0,-3 0 0,-8 4 0,-6 3 0,-7 0 0,-1 4 0,1 0 0,0 0 0,-5 0 0,-3 13 0,-1 7 0,-5 20 0,1 12 0,-5 1 0,18-18 0,6-12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12.0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4313 24575,'3'-13'0,"5"-7"0,9-2 0,0 0 0,10-18 0,-4 11 0,5-13 0,1 3 0,3 1 0,-3 5 0,-2 3 0,-2 3 0,-8 7 0,3 0 0,-9 5 0,3 0 0,-6 0 0,3 0 0,0 1 0,0-1 0,5-4 0,-1-2 0,1-3 0,-3 0 0,2 4 0,-4 1 0,1 4 0,-2 3 0,-2-1 0,-2 8 0,-2-5 0,2 7 0,-2-4 0,2 0 0,1 1 0,0-5 0,0 0 0,0 0 0,0-3 0,0 6 0,0-6 0,0 6 0,0-6 0,0 7 0,0-4 0,0 1 0,0-1 0,1-4 0,-1-4 0,1-1 0,4-9 0,2-2 0,3 1 0,-4 0 0,2 10 0,-3-3 0,0 7 0,-2 0 0,1 6 0,-3-1 0,2 3 0,-3-2 0,0-1 0,0 0 0,4-4 0,-3 0 0,11-5 0,-5 0 0,6-1 0,-5 2 0,0 4 0,0 3 0,0-2 0,-4 6 0,3-6 0,-3 3 0,4-4 0,0 0 0,-1 0 0,1 0 0,5-5 0,-3 0 0,8-7 0,-7 3 0,2-1 0,-4 0 0,5 0 0,-3-5 0,4-1 0,5-11 0,-2 3 0,15-10 0,-11 14 0,17-20 0,-16 19 0,4-1 0,1-1 0,12-14 0,18-13 0,-12 12 0,-13 13 0,5-6 0,-7 8 0,-4 0 0,4 0 0,-10 4 0,4 3 0,-10 5 0,3-1 0,-8 7 0,4-4 0,-2 7 0,-6-2 0,10 3 0,-11 1 0,4-1 0,-2 1 0,-3 0 0,4 1 0,0 2 0,-4 5 0,2-8 0,9-10 0,1-9 0,31-31 0,-7 2 0,-11 20 0,0 0 0,11-21 0,14-3 0,-24 21 0,17-9 0,-4-10 0,3 13 0,4-13 0,-12 23 0,8-11 0,-18 19 0,23-25 0,-26 28 0,25-22 0,-23 20 0,10-7 0,-6 2 0,1-1 0,-5-3 0,3 7 0,-7-7 0,2 8 0,-4 1 0,-1 2 0,-5 5 0,3 0 0,-8 2 0,4-2 0,0 1 0,-4 1 0,8 2 0,-9-1 0,9 1 0,-9 2 0,4 0 0,-9 8 0,0 2 0,-5 3 0,1 3 0,0-2 0,-9 6 0,0-3 0,-11 3 0,2 0 0,-8 0 0,3 3 0,-12 2 0,7 3 0,-9 0 0,1 4 0,4-3 0,0 3 0,1-4 0,8 0 0,-3 0 0,8-1 0,-3-3 0,6 2 0,-6-2 0,7-1 0,-4 4 0,1-3 0,2 2 0,-2-2 0,3 2 0,1-5 0,-1 5 0,1-3 0,-1 4 0,-3-4 0,2 3 0,-2-2 0,3 0 0,1 1 0,5-4 0,20-11 0,6-6 0,21-13 0,-8 5 0,5-3 0,-2 3 0,-3 0 0,2 2 0,-5 4 0,-8 5 0,-4 1 0,-8 4 0,-4 4 0,0 1 0,-5 3 0,-2 8 0,-1 5 0,-11 14 0,-2 9 0,-4 0 0,-4 11 0,7-10 0,-2 3 0,4-4 0,1-10 0,3 2 0,-1-16 0,5 6 0,-2-10 0,3 2 0,0-6 0,0-1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2EF5327-CB22-F642-8E49-74161DCB6774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7D61DFA-5319-724F-9E83-CAC66A103DEC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0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7D61DFA-5319-724F-9E83-CAC66A103DEC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9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9D74EE4-C35B-4D49-9121-FB0AE1A5EC4D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7D61DFA-5319-724F-9E83-CAC66A103DEC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DB03A7A-4A42-D140-807B-9ACD706E5296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B9E17A7-C777-2D49-B8D5-EE7C555FC2D3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B9E17A7-C777-2D49-B8D5-EE7C555FC2D3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9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B9E17A7-C777-2D49-B8D5-EE7C555FC2D3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8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1.png"/><Relationship Id="rId18" Type="http://schemas.openxmlformats.org/officeDocument/2006/relationships/customXml" Target="../ink/ink359.xml"/><Relationship Id="rId26" Type="http://schemas.openxmlformats.org/officeDocument/2006/relationships/customXml" Target="../ink/ink363.xml"/><Relationship Id="rId3" Type="http://schemas.openxmlformats.org/officeDocument/2006/relationships/audio" Target="../media/media10.m4a"/><Relationship Id="rId21" Type="http://schemas.openxmlformats.org/officeDocument/2006/relationships/image" Target="../media/image2941.png"/><Relationship Id="rId34" Type="http://schemas.openxmlformats.org/officeDocument/2006/relationships/image" Target="../media/image1.png"/><Relationship Id="rId7" Type="http://schemas.openxmlformats.org/officeDocument/2006/relationships/customXml" Target="../ink/ink354.xml"/><Relationship Id="rId12" Type="http://schemas.openxmlformats.org/officeDocument/2006/relationships/customXml" Target="../ink/ink356.xml"/><Relationship Id="rId17" Type="http://schemas.openxmlformats.org/officeDocument/2006/relationships/image" Target="../media/image2921.png"/><Relationship Id="rId25" Type="http://schemas.openxmlformats.org/officeDocument/2006/relationships/image" Target="../media/image2961.png"/><Relationship Id="rId33" Type="http://schemas.openxmlformats.org/officeDocument/2006/relationships/image" Target="../media/image3001.png"/><Relationship Id="rId2" Type="http://schemas.microsoft.com/office/2007/relationships/media" Target="../media/media10.m4a"/><Relationship Id="rId16" Type="http://schemas.openxmlformats.org/officeDocument/2006/relationships/customXml" Target="../ink/ink358.xml"/><Relationship Id="rId20" Type="http://schemas.openxmlformats.org/officeDocument/2006/relationships/customXml" Target="../ink/ink360.xml"/><Relationship Id="rId29" Type="http://schemas.openxmlformats.org/officeDocument/2006/relationships/image" Target="../media/image2981.png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2891.png"/><Relationship Id="rId24" Type="http://schemas.openxmlformats.org/officeDocument/2006/relationships/customXml" Target="../ink/ink362.xml"/><Relationship Id="rId32" Type="http://schemas.openxmlformats.org/officeDocument/2006/relationships/customXml" Target="../ink/ink366.xml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2912.png"/><Relationship Id="rId23" Type="http://schemas.openxmlformats.org/officeDocument/2006/relationships/image" Target="../media/image2951.png"/><Relationship Id="rId28" Type="http://schemas.openxmlformats.org/officeDocument/2006/relationships/customXml" Target="../ink/ink364.xml"/><Relationship Id="rId10" Type="http://schemas.openxmlformats.org/officeDocument/2006/relationships/customXml" Target="../ink/ink355.xml"/><Relationship Id="rId19" Type="http://schemas.openxmlformats.org/officeDocument/2006/relationships/image" Target="../media/image2931.png"/><Relationship Id="rId31" Type="http://schemas.openxmlformats.org/officeDocument/2006/relationships/image" Target="../media/image299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81.png"/><Relationship Id="rId14" Type="http://schemas.openxmlformats.org/officeDocument/2006/relationships/customXml" Target="../ink/ink357.xml"/><Relationship Id="rId22" Type="http://schemas.openxmlformats.org/officeDocument/2006/relationships/customXml" Target="../ink/ink361.xml"/><Relationship Id="rId27" Type="http://schemas.openxmlformats.org/officeDocument/2006/relationships/image" Target="../media/image2971.png"/><Relationship Id="rId30" Type="http://schemas.openxmlformats.org/officeDocument/2006/relationships/customXml" Target="../ink/ink365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8.png"/><Relationship Id="rId21" Type="http://schemas.openxmlformats.org/officeDocument/2006/relationships/image" Target="../media/image320.png"/><Relationship Id="rId42" Type="http://schemas.openxmlformats.org/officeDocument/2006/relationships/customXml" Target="../ink/ink385.xml"/><Relationship Id="rId63" Type="http://schemas.openxmlformats.org/officeDocument/2006/relationships/image" Target="../media/image341.png"/><Relationship Id="rId84" Type="http://schemas.openxmlformats.org/officeDocument/2006/relationships/customXml" Target="../ink/ink406.xml"/><Relationship Id="rId138" Type="http://schemas.openxmlformats.org/officeDocument/2006/relationships/customXml" Target="../ink/ink433.xml"/><Relationship Id="rId159" Type="http://schemas.openxmlformats.org/officeDocument/2006/relationships/image" Target="../media/image388.png"/><Relationship Id="rId107" Type="http://schemas.openxmlformats.org/officeDocument/2006/relationships/image" Target="../media/image363.png"/><Relationship Id="rId11" Type="http://schemas.openxmlformats.org/officeDocument/2006/relationships/image" Target="../media/image315.png"/><Relationship Id="rId32" Type="http://schemas.openxmlformats.org/officeDocument/2006/relationships/customXml" Target="../ink/ink380.xml"/><Relationship Id="rId53" Type="http://schemas.openxmlformats.org/officeDocument/2006/relationships/image" Target="../media/image336.png"/><Relationship Id="rId74" Type="http://schemas.openxmlformats.org/officeDocument/2006/relationships/customXml" Target="../ink/ink401.xml"/><Relationship Id="rId128" Type="http://schemas.openxmlformats.org/officeDocument/2006/relationships/customXml" Target="../ink/ink428.xml"/><Relationship Id="rId149" Type="http://schemas.openxmlformats.org/officeDocument/2006/relationships/image" Target="../media/image384.png"/><Relationship Id="rId5" Type="http://schemas.openxmlformats.org/officeDocument/2006/relationships/notesSlide" Target="../notesSlides/notesSlide9.xml"/><Relationship Id="rId95" Type="http://schemas.openxmlformats.org/officeDocument/2006/relationships/image" Target="../media/image357.png"/><Relationship Id="rId160" Type="http://schemas.openxmlformats.org/officeDocument/2006/relationships/customXml" Target="../ink/ink444.xml"/><Relationship Id="rId22" Type="http://schemas.openxmlformats.org/officeDocument/2006/relationships/customXml" Target="../ink/ink375.xml"/><Relationship Id="rId43" Type="http://schemas.openxmlformats.org/officeDocument/2006/relationships/image" Target="../media/image331.png"/><Relationship Id="rId64" Type="http://schemas.openxmlformats.org/officeDocument/2006/relationships/customXml" Target="../ink/ink396.xml"/><Relationship Id="rId118" Type="http://schemas.openxmlformats.org/officeDocument/2006/relationships/customXml" Target="../ink/ink423.xml"/><Relationship Id="rId139" Type="http://schemas.openxmlformats.org/officeDocument/2006/relationships/image" Target="../media/image379.png"/><Relationship Id="rId85" Type="http://schemas.openxmlformats.org/officeDocument/2006/relationships/image" Target="../media/image352.png"/><Relationship Id="rId150" Type="http://schemas.openxmlformats.org/officeDocument/2006/relationships/customXml" Target="../ink/ink439.xml"/><Relationship Id="rId12" Type="http://schemas.openxmlformats.org/officeDocument/2006/relationships/customXml" Target="../ink/ink370.xml"/><Relationship Id="rId17" Type="http://schemas.openxmlformats.org/officeDocument/2006/relationships/image" Target="../media/image318.png"/><Relationship Id="rId33" Type="http://schemas.openxmlformats.org/officeDocument/2006/relationships/image" Target="../media/image326.png"/><Relationship Id="rId38" Type="http://schemas.openxmlformats.org/officeDocument/2006/relationships/customXml" Target="../ink/ink383.xml"/><Relationship Id="rId59" Type="http://schemas.openxmlformats.org/officeDocument/2006/relationships/image" Target="../media/image339.png"/><Relationship Id="rId103" Type="http://schemas.openxmlformats.org/officeDocument/2006/relationships/image" Target="../media/image361.png"/><Relationship Id="rId108" Type="http://schemas.openxmlformats.org/officeDocument/2006/relationships/customXml" Target="../ink/ink418.xml"/><Relationship Id="rId124" Type="http://schemas.openxmlformats.org/officeDocument/2006/relationships/customXml" Target="../ink/ink426.xml"/><Relationship Id="rId129" Type="http://schemas.openxmlformats.org/officeDocument/2006/relationships/image" Target="../media/image374.png"/><Relationship Id="rId54" Type="http://schemas.openxmlformats.org/officeDocument/2006/relationships/customXml" Target="../ink/ink391.xml"/><Relationship Id="rId70" Type="http://schemas.openxmlformats.org/officeDocument/2006/relationships/customXml" Target="../ink/ink399.xml"/><Relationship Id="rId75" Type="http://schemas.openxmlformats.org/officeDocument/2006/relationships/image" Target="../media/image347.png"/><Relationship Id="rId91" Type="http://schemas.openxmlformats.org/officeDocument/2006/relationships/image" Target="../media/image355.png"/><Relationship Id="rId96" Type="http://schemas.openxmlformats.org/officeDocument/2006/relationships/customXml" Target="../ink/ink412.xml"/><Relationship Id="rId140" Type="http://schemas.openxmlformats.org/officeDocument/2006/relationships/customXml" Target="../ink/ink434.xml"/><Relationship Id="rId145" Type="http://schemas.openxmlformats.org/officeDocument/2006/relationships/image" Target="../media/image382.png"/><Relationship Id="rId161" Type="http://schemas.openxmlformats.org/officeDocument/2006/relationships/image" Target="../media/image389.png"/><Relationship Id="rId1" Type="http://schemas.openxmlformats.org/officeDocument/2006/relationships/tags" Target="../tags/tag8.xml"/><Relationship Id="rId6" Type="http://schemas.openxmlformats.org/officeDocument/2006/relationships/customXml" Target="../ink/ink367.xml"/><Relationship Id="rId23" Type="http://schemas.openxmlformats.org/officeDocument/2006/relationships/image" Target="../media/image321.png"/><Relationship Id="rId28" Type="http://schemas.openxmlformats.org/officeDocument/2006/relationships/customXml" Target="../ink/ink378.xml"/><Relationship Id="rId49" Type="http://schemas.openxmlformats.org/officeDocument/2006/relationships/image" Target="../media/image334.png"/><Relationship Id="rId114" Type="http://schemas.openxmlformats.org/officeDocument/2006/relationships/customXml" Target="../ink/ink421.xml"/><Relationship Id="rId119" Type="http://schemas.openxmlformats.org/officeDocument/2006/relationships/image" Target="../media/image369.png"/><Relationship Id="rId44" Type="http://schemas.openxmlformats.org/officeDocument/2006/relationships/customXml" Target="../ink/ink386.xml"/><Relationship Id="rId60" Type="http://schemas.openxmlformats.org/officeDocument/2006/relationships/customXml" Target="../ink/ink394.xml"/><Relationship Id="rId65" Type="http://schemas.openxmlformats.org/officeDocument/2006/relationships/image" Target="../media/image342.png"/><Relationship Id="rId81" Type="http://schemas.openxmlformats.org/officeDocument/2006/relationships/image" Target="../media/image350.png"/><Relationship Id="rId86" Type="http://schemas.openxmlformats.org/officeDocument/2006/relationships/customXml" Target="../ink/ink407.xml"/><Relationship Id="rId130" Type="http://schemas.openxmlformats.org/officeDocument/2006/relationships/customXml" Target="../ink/ink429.xml"/><Relationship Id="rId135" Type="http://schemas.openxmlformats.org/officeDocument/2006/relationships/image" Target="../media/image377.png"/><Relationship Id="rId151" Type="http://schemas.openxmlformats.org/officeDocument/2006/relationships/image" Target="../media/image385.png"/><Relationship Id="rId156" Type="http://schemas.openxmlformats.org/officeDocument/2006/relationships/customXml" Target="../ink/ink442.xml"/><Relationship Id="rId13" Type="http://schemas.openxmlformats.org/officeDocument/2006/relationships/image" Target="../media/image316.png"/><Relationship Id="rId18" Type="http://schemas.openxmlformats.org/officeDocument/2006/relationships/customXml" Target="../ink/ink373.xml"/><Relationship Id="rId39" Type="http://schemas.openxmlformats.org/officeDocument/2006/relationships/image" Target="../media/image329.png"/><Relationship Id="rId109" Type="http://schemas.openxmlformats.org/officeDocument/2006/relationships/image" Target="../media/image364.png"/><Relationship Id="rId34" Type="http://schemas.openxmlformats.org/officeDocument/2006/relationships/customXml" Target="../ink/ink381.xml"/><Relationship Id="rId50" Type="http://schemas.openxmlformats.org/officeDocument/2006/relationships/customXml" Target="../ink/ink389.xml"/><Relationship Id="rId55" Type="http://schemas.openxmlformats.org/officeDocument/2006/relationships/image" Target="../media/image337.png"/><Relationship Id="rId76" Type="http://schemas.openxmlformats.org/officeDocument/2006/relationships/customXml" Target="../ink/ink402.xml"/><Relationship Id="rId97" Type="http://schemas.openxmlformats.org/officeDocument/2006/relationships/image" Target="../media/image358.png"/><Relationship Id="rId104" Type="http://schemas.openxmlformats.org/officeDocument/2006/relationships/customXml" Target="../ink/ink416.xml"/><Relationship Id="rId120" Type="http://schemas.openxmlformats.org/officeDocument/2006/relationships/customXml" Target="../ink/ink424.xml"/><Relationship Id="rId125" Type="http://schemas.openxmlformats.org/officeDocument/2006/relationships/image" Target="../media/image372.png"/><Relationship Id="rId141" Type="http://schemas.openxmlformats.org/officeDocument/2006/relationships/image" Target="../media/image380.png"/><Relationship Id="rId146" Type="http://schemas.openxmlformats.org/officeDocument/2006/relationships/customXml" Target="../ink/ink437.xml"/><Relationship Id="rId7" Type="http://schemas.openxmlformats.org/officeDocument/2006/relationships/image" Target="../media/image313.png"/><Relationship Id="rId71" Type="http://schemas.openxmlformats.org/officeDocument/2006/relationships/image" Target="../media/image345.png"/><Relationship Id="rId92" Type="http://schemas.openxmlformats.org/officeDocument/2006/relationships/customXml" Target="../ink/ink410.xml"/><Relationship Id="rId162" Type="http://schemas.openxmlformats.org/officeDocument/2006/relationships/customXml" Target="../ink/ink445.xml"/><Relationship Id="rId2" Type="http://schemas.microsoft.com/office/2007/relationships/media" Target="../media/media11.m4a"/><Relationship Id="rId29" Type="http://schemas.openxmlformats.org/officeDocument/2006/relationships/image" Target="../media/image324.png"/><Relationship Id="rId24" Type="http://schemas.openxmlformats.org/officeDocument/2006/relationships/customXml" Target="../ink/ink376.xml"/><Relationship Id="rId40" Type="http://schemas.openxmlformats.org/officeDocument/2006/relationships/customXml" Target="../ink/ink384.xml"/><Relationship Id="rId45" Type="http://schemas.openxmlformats.org/officeDocument/2006/relationships/image" Target="../media/image332.png"/><Relationship Id="rId66" Type="http://schemas.openxmlformats.org/officeDocument/2006/relationships/customXml" Target="../ink/ink397.xml"/><Relationship Id="rId87" Type="http://schemas.openxmlformats.org/officeDocument/2006/relationships/image" Target="../media/image353.png"/><Relationship Id="rId110" Type="http://schemas.openxmlformats.org/officeDocument/2006/relationships/customXml" Target="../ink/ink419.xml"/><Relationship Id="rId115" Type="http://schemas.openxmlformats.org/officeDocument/2006/relationships/image" Target="../media/image367.png"/><Relationship Id="rId131" Type="http://schemas.openxmlformats.org/officeDocument/2006/relationships/image" Target="../media/image375.png"/><Relationship Id="rId136" Type="http://schemas.openxmlformats.org/officeDocument/2006/relationships/customXml" Target="../ink/ink432.xml"/><Relationship Id="rId157" Type="http://schemas.openxmlformats.org/officeDocument/2006/relationships/image" Target="../media/image301.png"/><Relationship Id="rId61" Type="http://schemas.openxmlformats.org/officeDocument/2006/relationships/image" Target="../media/image340.png"/><Relationship Id="rId82" Type="http://schemas.openxmlformats.org/officeDocument/2006/relationships/customXml" Target="../ink/ink405.xml"/><Relationship Id="rId152" Type="http://schemas.openxmlformats.org/officeDocument/2006/relationships/customXml" Target="../ink/ink440.xml"/><Relationship Id="rId19" Type="http://schemas.openxmlformats.org/officeDocument/2006/relationships/image" Target="../media/image319.png"/><Relationship Id="rId14" Type="http://schemas.openxmlformats.org/officeDocument/2006/relationships/customXml" Target="../ink/ink371.xml"/><Relationship Id="rId30" Type="http://schemas.openxmlformats.org/officeDocument/2006/relationships/customXml" Target="../ink/ink379.xml"/><Relationship Id="rId35" Type="http://schemas.openxmlformats.org/officeDocument/2006/relationships/image" Target="../media/image327.png"/><Relationship Id="rId56" Type="http://schemas.openxmlformats.org/officeDocument/2006/relationships/customXml" Target="../ink/ink392.xml"/><Relationship Id="rId77" Type="http://schemas.openxmlformats.org/officeDocument/2006/relationships/image" Target="../media/image348.png"/><Relationship Id="rId100" Type="http://schemas.openxmlformats.org/officeDocument/2006/relationships/customXml" Target="../ink/ink414.xml"/><Relationship Id="rId105" Type="http://schemas.openxmlformats.org/officeDocument/2006/relationships/image" Target="../media/image362.png"/><Relationship Id="rId126" Type="http://schemas.openxmlformats.org/officeDocument/2006/relationships/customXml" Target="../ink/ink427.xml"/><Relationship Id="rId147" Type="http://schemas.openxmlformats.org/officeDocument/2006/relationships/image" Target="../media/image383.png"/><Relationship Id="rId8" Type="http://schemas.openxmlformats.org/officeDocument/2006/relationships/customXml" Target="../ink/ink368.xml"/><Relationship Id="rId51" Type="http://schemas.openxmlformats.org/officeDocument/2006/relationships/image" Target="../media/image335.png"/><Relationship Id="rId72" Type="http://schemas.openxmlformats.org/officeDocument/2006/relationships/customXml" Target="../ink/ink400.xml"/><Relationship Id="rId93" Type="http://schemas.openxmlformats.org/officeDocument/2006/relationships/image" Target="../media/image356.png"/><Relationship Id="rId98" Type="http://schemas.openxmlformats.org/officeDocument/2006/relationships/customXml" Target="../ink/ink413.xml"/><Relationship Id="rId121" Type="http://schemas.openxmlformats.org/officeDocument/2006/relationships/image" Target="../media/image370.png"/><Relationship Id="rId142" Type="http://schemas.openxmlformats.org/officeDocument/2006/relationships/customXml" Target="../ink/ink435.xml"/><Relationship Id="rId163" Type="http://schemas.openxmlformats.org/officeDocument/2006/relationships/image" Target="../media/image390.png"/><Relationship Id="rId3" Type="http://schemas.openxmlformats.org/officeDocument/2006/relationships/audio" Target="../media/media11.m4a"/><Relationship Id="rId25" Type="http://schemas.openxmlformats.org/officeDocument/2006/relationships/image" Target="../media/image322.png"/><Relationship Id="rId46" Type="http://schemas.openxmlformats.org/officeDocument/2006/relationships/customXml" Target="../ink/ink387.xml"/><Relationship Id="rId67" Type="http://schemas.openxmlformats.org/officeDocument/2006/relationships/image" Target="../media/image343.png"/><Relationship Id="rId116" Type="http://schemas.openxmlformats.org/officeDocument/2006/relationships/customXml" Target="../ink/ink422.xml"/><Relationship Id="rId137" Type="http://schemas.openxmlformats.org/officeDocument/2006/relationships/image" Target="../media/image378.png"/><Relationship Id="rId158" Type="http://schemas.openxmlformats.org/officeDocument/2006/relationships/customXml" Target="../ink/ink443.xml"/><Relationship Id="rId20" Type="http://schemas.openxmlformats.org/officeDocument/2006/relationships/customXml" Target="../ink/ink374.xml"/><Relationship Id="rId41" Type="http://schemas.openxmlformats.org/officeDocument/2006/relationships/image" Target="../media/image330.png"/><Relationship Id="rId62" Type="http://schemas.openxmlformats.org/officeDocument/2006/relationships/customXml" Target="../ink/ink395.xml"/><Relationship Id="rId83" Type="http://schemas.openxmlformats.org/officeDocument/2006/relationships/image" Target="../media/image351.png"/><Relationship Id="rId88" Type="http://schemas.openxmlformats.org/officeDocument/2006/relationships/customXml" Target="../ink/ink408.xml"/><Relationship Id="rId111" Type="http://schemas.openxmlformats.org/officeDocument/2006/relationships/image" Target="../media/image365.png"/><Relationship Id="rId132" Type="http://schemas.openxmlformats.org/officeDocument/2006/relationships/customXml" Target="../ink/ink430.xml"/><Relationship Id="rId153" Type="http://schemas.openxmlformats.org/officeDocument/2006/relationships/image" Target="../media/image386.png"/><Relationship Id="rId15" Type="http://schemas.openxmlformats.org/officeDocument/2006/relationships/image" Target="../media/image317.png"/><Relationship Id="rId36" Type="http://schemas.openxmlformats.org/officeDocument/2006/relationships/customXml" Target="../ink/ink382.xml"/><Relationship Id="rId57" Type="http://schemas.openxmlformats.org/officeDocument/2006/relationships/image" Target="../media/image338.png"/><Relationship Id="rId106" Type="http://schemas.openxmlformats.org/officeDocument/2006/relationships/customXml" Target="../ink/ink417.xml"/><Relationship Id="rId127" Type="http://schemas.openxmlformats.org/officeDocument/2006/relationships/image" Target="../media/image373.png"/><Relationship Id="rId10" Type="http://schemas.openxmlformats.org/officeDocument/2006/relationships/customXml" Target="../ink/ink369.xml"/><Relationship Id="rId31" Type="http://schemas.openxmlformats.org/officeDocument/2006/relationships/image" Target="../media/image325.png"/><Relationship Id="rId52" Type="http://schemas.openxmlformats.org/officeDocument/2006/relationships/customXml" Target="../ink/ink390.xml"/><Relationship Id="rId73" Type="http://schemas.openxmlformats.org/officeDocument/2006/relationships/image" Target="../media/image346.png"/><Relationship Id="rId78" Type="http://schemas.openxmlformats.org/officeDocument/2006/relationships/customXml" Target="../ink/ink403.xml"/><Relationship Id="rId94" Type="http://schemas.openxmlformats.org/officeDocument/2006/relationships/customXml" Target="../ink/ink411.xml"/><Relationship Id="rId99" Type="http://schemas.openxmlformats.org/officeDocument/2006/relationships/image" Target="../media/image359.png"/><Relationship Id="rId101" Type="http://schemas.openxmlformats.org/officeDocument/2006/relationships/image" Target="../media/image360.png"/><Relationship Id="rId122" Type="http://schemas.openxmlformats.org/officeDocument/2006/relationships/customXml" Target="../ink/ink425.xml"/><Relationship Id="rId143" Type="http://schemas.openxmlformats.org/officeDocument/2006/relationships/image" Target="../media/image381.png"/><Relationship Id="rId148" Type="http://schemas.openxmlformats.org/officeDocument/2006/relationships/customXml" Target="../ink/ink438.xml"/><Relationship Id="rId164" Type="http://schemas.openxmlformats.org/officeDocument/2006/relationships/customXml" Target="../ink/ink446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14.png"/><Relationship Id="rId26" Type="http://schemas.openxmlformats.org/officeDocument/2006/relationships/customXml" Target="../ink/ink377.xml"/><Relationship Id="rId47" Type="http://schemas.openxmlformats.org/officeDocument/2006/relationships/image" Target="../media/image333.png"/><Relationship Id="rId68" Type="http://schemas.openxmlformats.org/officeDocument/2006/relationships/customXml" Target="../ink/ink398.xml"/><Relationship Id="rId89" Type="http://schemas.openxmlformats.org/officeDocument/2006/relationships/image" Target="../media/image354.png"/><Relationship Id="rId112" Type="http://schemas.openxmlformats.org/officeDocument/2006/relationships/customXml" Target="../ink/ink420.xml"/><Relationship Id="rId133" Type="http://schemas.openxmlformats.org/officeDocument/2006/relationships/image" Target="../media/image376.png"/><Relationship Id="rId154" Type="http://schemas.openxmlformats.org/officeDocument/2006/relationships/customXml" Target="../ink/ink441.xml"/><Relationship Id="rId16" Type="http://schemas.openxmlformats.org/officeDocument/2006/relationships/customXml" Target="../ink/ink372.xml"/><Relationship Id="rId37" Type="http://schemas.openxmlformats.org/officeDocument/2006/relationships/image" Target="../media/image328.png"/><Relationship Id="rId58" Type="http://schemas.openxmlformats.org/officeDocument/2006/relationships/customXml" Target="../ink/ink393.xml"/><Relationship Id="rId79" Type="http://schemas.openxmlformats.org/officeDocument/2006/relationships/image" Target="../media/image349.png"/><Relationship Id="rId102" Type="http://schemas.openxmlformats.org/officeDocument/2006/relationships/customXml" Target="../ink/ink415.xml"/><Relationship Id="rId123" Type="http://schemas.openxmlformats.org/officeDocument/2006/relationships/image" Target="../media/image371.png"/><Relationship Id="rId144" Type="http://schemas.openxmlformats.org/officeDocument/2006/relationships/customXml" Target="../ink/ink436.xml"/><Relationship Id="rId90" Type="http://schemas.openxmlformats.org/officeDocument/2006/relationships/customXml" Target="../ink/ink409.xml"/><Relationship Id="rId165" Type="http://schemas.openxmlformats.org/officeDocument/2006/relationships/image" Target="../media/image1.png"/><Relationship Id="rId27" Type="http://schemas.openxmlformats.org/officeDocument/2006/relationships/image" Target="../media/image323.png"/><Relationship Id="rId48" Type="http://schemas.openxmlformats.org/officeDocument/2006/relationships/customXml" Target="../ink/ink388.xml"/><Relationship Id="rId69" Type="http://schemas.openxmlformats.org/officeDocument/2006/relationships/image" Target="../media/image344.png"/><Relationship Id="rId113" Type="http://schemas.openxmlformats.org/officeDocument/2006/relationships/image" Target="../media/image366.png"/><Relationship Id="rId134" Type="http://schemas.openxmlformats.org/officeDocument/2006/relationships/customXml" Target="../ink/ink431.xml"/><Relationship Id="rId80" Type="http://schemas.openxmlformats.org/officeDocument/2006/relationships/customXml" Target="../ink/ink404.xml"/><Relationship Id="rId155" Type="http://schemas.openxmlformats.org/officeDocument/2006/relationships/image" Target="../media/image387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51.xml"/><Relationship Id="rId117" Type="http://schemas.openxmlformats.org/officeDocument/2006/relationships/customXml" Target="../ink/ink498.xml"/><Relationship Id="rId21" Type="http://schemas.openxmlformats.org/officeDocument/2006/relationships/image" Target="../media/image406.png"/><Relationship Id="rId42" Type="http://schemas.openxmlformats.org/officeDocument/2006/relationships/image" Target="../media/image414.png"/><Relationship Id="rId47" Type="http://schemas.openxmlformats.org/officeDocument/2006/relationships/customXml" Target="../ink/ink462.xml"/><Relationship Id="rId63" Type="http://schemas.openxmlformats.org/officeDocument/2006/relationships/image" Target="../media/image424.png"/><Relationship Id="rId68" Type="http://schemas.openxmlformats.org/officeDocument/2006/relationships/customXml" Target="../ink/ink473.xml"/><Relationship Id="rId84" Type="http://schemas.openxmlformats.org/officeDocument/2006/relationships/customXml" Target="../ink/ink481.xml"/><Relationship Id="rId89" Type="http://schemas.openxmlformats.org/officeDocument/2006/relationships/customXml" Target="../ink/ink484.xml"/><Relationship Id="rId112" Type="http://schemas.openxmlformats.org/officeDocument/2006/relationships/image" Target="../media/image448.png"/><Relationship Id="rId133" Type="http://schemas.openxmlformats.org/officeDocument/2006/relationships/image" Target="../media/image1.png"/><Relationship Id="rId107" Type="http://schemas.openxmlformats.org/officeDocument/2006/relationships/customXml" Target="../ink/ink493.xml"/><Relationship Id="rId32" Type="http://schemas.openxmlformats.org/officeDocument/2006/relationships/customXml" Target="../ink/ink454.xml"/><Relationship Id="rId37" Type="http://schemas.openxmlformats.org/officeDocument/2006/relationships/customXml" Target="../ink/ink457.xml"/><Relationship Id="rId53" Type="http://schemas.openxmlformats.org/officeDocument/2006/relationships/image" Target="../media/image419.png"/><Relationship Id="rId58" Type="http://schemas.openxmlformats.org/officeDocument/2006/relationships/customXml" Target="../ink/ink468.xml"/><Relationship Id="rId74" Type="http://schemas.openxmlformats.org/officeDocument/2006/relationships/customXml" Target="../ink/ink476.xml"/><Relationship Id="rId79" Type="http://schemas.openxmlformats.org/officeDocument/2006/relationships/image" Target="../media/image432.png"/><Relationship Id="rId102" Type="http://schemas.openxmlformats.org/officeDocument/2006/relationships/image" Target="../media/image443.png"/><Relationship Id="rId123" Type="http://schemas.openxmlformats.org/officeDocument/2006/relationships/customXml" Target="../ink/ink501.xml"/><Relationship Id="rId128" Type="http://schemas.openxmlformats.org/officeDocument/2006/relationships/image" Target="../media/image8811.png"/><Relationship Id="rId5" Type="http://schemas.openxmlformats.org/officeDocument/2006/relationships/customXml" Target="../ink/ink447.xml"/><Relationship Id="rId90" Type="http://schemas.openxmlformats.org/officeDocument/2006/relationships/image" Target="../media/image437.png"/><Relationship Id="rId95" Type="http://schemas.openxmlformats.org/officeDocument/2006/relationships/customXml" Target="../ink/ink487.xml"/><Relationship Id="rId22" Type="http://schemas.openxmlformats.org/officeDocument/2006/relationships/customXml" Target="../ink/ink449.xml"/><Relationship Id="rId27" Type="http://schemas.openxmlformats.org/officeDocument/2006/relationships/image" Target="../media/image409.png"/><Relationship Id="rId43" Type="http://schemas.openxmlformats.org/officeDocument/2006/relationships/customXml" Target="../ink/ink460.xml"/><Relationship Id="rId48" Type="http://schemas.openxmlformats.org/officeDocument/2006/relationships/customXml" Target="../ink/ink463.xml"/><Relationship Id="rId64" Type="http://schemas.openxmlformats.org/officeDocument/2006/relationships/customXml" Target="../ink/ink471.xml"/><Relationship Id="rId69" Type="http://schemas.openxmlformats.org/officeDocument/2006/relationships/image" Target="../media/image427.png"/><Relationship Id="rId113" Type="http://schemas.openxmlformats.org/officeDocument/2006/relationships/customXml" Target="../ink/ink496.xml"/><Relationship Id="rId118" Type="http://schemas.openxmlformats.org/officeDocument/2006/relationships/image" Target="../media/image451.png"/><Relationship Id="rId80" Type="http://schemas.openxmlformats.org/officeDocument/2006/relationships/customXml" Target="../ink/ink479.xml"/><Relationship Id="rId85" Type="http://schemas.openxmlformats.org/officeDocument/2006/relationships/customXml" Target="../ink/ink482.xml"/><Relationship Id="rId33" Type="http://schemas.openxmlformats.org/officeDocument/2006/relationships/image" Target="../media/image410.png"/><Relationship Id="rId38" Type="http://schemas.openxmlformats.org/officeDocument/2006/relationships/image" Target="../media/image412.png"/><Relationship Id="rId59" Type="http://schemas.openxmlformats.org/officeDocument/2006/relationships/image" Target="../media/image422.png"/><Relationship Id="rId103" Type="http://schemas.openxmlformats.org/officeDocument/2006/relationships/customXml" Target="../ink/ink491.xml"/><Relationship Id="rId108" Type="http://schemas.openxmlformats.org/officeDocument/2006/relationships/image" Target="../media/image446.png"/><Relationship Id="rId124" Type="http://schemas.openxmlformats.org/officeDocument/2006/relationships/image" Target="../media/image454.png"/><Relationship Id="rId129" Type="http://schemas.openxmlformats.org/officeDocument/2006/relationships/customXml" Target="../ink/ink504.xml"/><Relationship Id="rId54" Type="http://schemas.openxmlformats.org/officeDocument/2006/relationships/customXml" Target="../ink/ink466.xml"/><Relationship Id="rId70" Type="http://schemas.openxmlformats.org/officeDocument/2006/relationships/customXml" Target="../ink/ink474.xml"/><Relationship Id="rId75" Type="http://schemas.openxmlformats.org/officeDocument/2006/relationships/image" Target="../media/image430.png"/><Relationship Id="rId91" Type="http://schemas.openxmlformats.org/officeDocument/2006/relationships/customXml" Target="../ink/ink485.xml"/><Relationship Id="rId96" Type="http://schemas.openxmlformats.org/officeDocument/2006/relationships/image" Target="../media/image440.png"/><Relationship Id="rId1" Type="http://schemas.openxmlformats.org/officeDocument/2006/relationships/tags" Target="../tags/tag9.xml"/><Relationship Id="rId23" Type="http://schemas.openxmlformats.org/officeDocument/2006/relationships/image" Target="../media/image407.png"/><Relationship Id="rId28" Type="http://schemas.openxmlformats.org/officeDocument/2006/relationships/customXml" Target="../ink/ink452.xml"/><Relationship Id="rId49" Type="http://schemas.openxmlformats.org/officeDocument/2006/relationships/image" Target="../media/image417.png"/><Relationship Id="rId114" Type="http://schemas.openxmlformats.org/officeDocument/2006/relationships/image" Target="../media/image449.png"/><Relationship Id="rId119" Type="http://schemas.openxmlformats.org/officeDocument/2006/relationships/customXml" Target="../ink/ink499.xml"/><Relationship Id="rId31" Type="http://schemas.openxmlformats.org/officeDocument/2006/relationships/image" Target="../media/image3391.png"/><Relationship Id="rId44" Type="http://schemas.openxmlformats.org/officeDocument/2006/relationships/image" Target="../media/image415.png"/><Relationship Id="rId52" Type="http://schemas.openxmlformats.org/officeDocument/2006/relationships/customXml" Target="../ink/ink465.xml"/><Relationship Id="rId60" Type="http://schemas.openxmlformats.org/officeDocument/2006/relationships/customXml" Target="../ink/ink469.xml"/><Relationship Id="rId65" Type="http://schemas.openxmlformats.org/officeDocument/2006/relationships/image" Target="../media/image425.png"/><Relationship Id="rId73" Type="http://schemas.openxmlformats.org/officeDocument/2006/relationships/image" Target="../media/image429.png"/><Relationship Id="rId78" Type="http://schemas.openxmlformats.org/officeDocument/2006/relationships/customXml" Target="../ink/ink478.xml"/><Relationship Id="rId81" Type="http://schemas.openxmlformats.org/officeDocument/2006/relationships/image" Target="../media/image433.png"/><Relationship Id="rId86" Type="http://schemas.openxmlformats.org/officeDocument/2006/relationships/image" Target="../media/image435.png"/><Relationship Id="rId94" Type="http://schemas.openxmlformats.org/officeDocument/2006/relationships/image" Target="../media/image439.png"/><Relationship Id="rId99" Type="http://schemas.openxmlformats.org/officeDocument/2006/relationships/customXml" Target="../ink/ink489.xml"/><Relationship Id="rId101" Type="http://schemas.openxmlformats.org/officeDocument/2006/relationships/customXml" Target="../ink/ink490.xml"/><Relationship Id="rId122" Type="http://schemas.openxmlformats.org/officeDocument/2006/relationships/image" Target="../media/image453.png"/><Relationship Id="rId130" Type="http://schemas.openxmlformats.org/officeDocument/2006/relationships/image" Target="../media/image8911.png"/><Relationship Id="rId4" Type="http://schemas.openxmlformats.org/officeDocument/2006/relationships/slideLayout" Target="../slideLayouts/slideLayout7.xml"/><Relationship Id="rId39" Type="http://schemas.openxmlformats.org/officeDocument/2006/relationships/customXml" Target="../ink/ink458.xml"/><Relationship Id="rId109" Type="http://schemas.openxmlformats.org/officeDocument/2006/relationships/customXml" Target="../ink/ink494.xml"/><Relationship Id="rId34" Type="http://schemas.openxmlformats.org/officeDocument/2006/relationships/customXml" Target="../ink/ink455.xml"/><Relationship Id="rId50" Type="http://schemas.openxmlformats.org/officeDocument/2006/relationships/customXml" Target="../ink/ink464.xml"/><Relationship Id="rId55" Type="http://schemas.openxmlformats.org/officeDocument/2006/relationships/image" Target="../media/image420.png"/><Relationship Id="rId76" Type="http://schemas.openxmlformats.org/officeDocument/2006/relationships/customXml" Target="../ink/ink477.xml"/><Relationship Id="rId97" Type="http://schemas.openxmlformats.org/officeDocument/2006/relationships/customXml" Target="../ink/ink488.xml"/><Relationship Id="rId104" Type="http://schemas.openxmlformats.org/officeDocument/2006/relationships/image" Target="../media/image444.png"/><Relationship Id="rId120" Type="http://schemas.openxmlformats.org/officeDocument/2006/relationships/image" Target="../media/image452.png"/><Relationship Id="rId125" Type="http://schemas.openxmlformats.org/officeDocument/2006/relationships/customXml" Target="../ink/ink502.xml"/><Relationship Id="rId71" Type="http://schemas.openxmlformats.org/officeDocument/2006/relationships/image" Target="../media/image428.png"/><Relationship Id="rId92" Type="http://schemas.openxmlformats.org/officeDocument/2006/relationships/image" Target="../media/image438.png"/><Relationship Id="rId2" Type="http://schemas.microsoft.com/office/2007/relationships/media" Target="../media/media12.m4a"/><Relationship Id="rId29" Type="http://schemas.openxmlformats.org/officeDocument/2006/relationships/image" Target="../media/image862.png"/><Relationship Id="rId24" Type="http://schemas.openxmlformats.org/officeDocument/2006/relationships/customXml" Target="../ink/ink450.xml"/><Relationship Id="rId40" Type="http://schemas.openxmlformats.org/officeDocument/2006/relationships/image" Target="../media/image413.png"/><Relationship Id="rId45" Type="http://schemas.openxmlformats.org/officeDocument/2006/relationships/customXml" Target="../ink/ink461.xml"/><Relationship Id="rId66" Type="http://schemas.openxmlformats.org/officeDocument/2006/relationships/customXml" Target="../ink/ink472.xml"/><Relationship Id="rId87" Type="http://schemas.openxmlformats.org/officeDocument/2006/relationships/customXml" Target="../ink/ink483.xml"/><Relationship Id="rId110" Type="http://schemas.openxmlformats.org/officeDocument/2006/relationships/image" Target="../media/image447.png"/><Relationship Id="rId115" Type="http://schemas.openxmlformats.org/officeDocument/2006/relationships/customXml" Target="../ink/ink497.xml"/><Relationship Id="rId131" Type="http://schemas.openxmlformats.org/officeDocument/2006/relationships/customXml" Target="../ink/ink505.xml"/><Relationship Id="rId61" Type="http://schemas.openxmlformats.org/officeDocument/2006/relationships/image" Target="../media/image423.png"/><Relationship Id="rId82" Type="http://schemas.openxmlformats.org/officeDocument/2006/relationships/customXml" Target="../ink/ink480.xml"/><Relationship Id="rId19" Type="http://schemas.openxmlformats.org/officeDocument/2006/relationships/image" Target="../media/image405.png"/><Relationship Id="rId30" Type="http://schemas.openxmlformats.org/officeDocument/2006/relationships/customXml" Target="../ink/ink453.xml"/><Relationship Id="rId35" Type="http://schemas.openxmlformats.org/officeDocument/2006/relationships/customXml" Target="../ink/ink456.xml"/><Relationship Id="rId56" Type="http://schemas.openxmlformats.org/officeDocument/2006/relationships/customXml" Target="../ink/ink467.xml"/><Relationship Id="rId77" Type="http://schemas.openxmlformats.org/officeDocument/2006/relationships/image" Target="../media/image431.png"/><Relationship Id="rId100" Type="http://schemas.openxmlformats.org/officeDocument/2006/relationships/image" Target="../media/image442.png"/><Relationship Id="rId105" Type="http://schemas.openxmlformats.org/officeDocument/2006/relationships/customXml" Target="../ink/ink492.xml"/><Relationship Id="rId126" Type="http://schemas.openxmlformats.org/officeDocument/2006/relationships/image" Target="../media/image8710.png"/><Relationship Id="rId51" Type="http://schemas.openxmlformats.org/officeDocument/2006/relationships/image" Target="../media/image418.png"/><Relationship Id="rId72" Type="http://schemas.openxmlformats.org/officeDocument/2006/relationships/customXml" Target="../ink/ink475.xml"/><Relationship Id="rId93" Type="http://schemas.openxmlformats.org/officeDocument/2006/relationships/customXml" Target="../ink/ink486.xml"/><Relationship Id="rId98" Type="http://schemas.openxmlformats.org/officeDocument/2006/relationships/image" Target="../media/image441.png"/><Relationship Id="rId121" Type="http://schemas.openxmlformats.org/officeDocument/2006/relationships/customXml" Target="../ink/ink500.xml"/><Relationship Id="rId3" Type="http://schemas.openxmlformats.org/officeDocument/2006/relationships/audio" Target="../media/media12.m4a"/><Relationship Id="rId25" Type="http://schemas.openxmlformats.org/officeDocument/2006/relationships/image" Target="../media/image408.png"/><Relationship Id="rId46" Type="http://schemas.openxmlformats.org/officeDocument/2006/relationships/image" Target="../media/image416.png"/><Relationship Id="rId67" Type="http://schemas.openxmlformats.org/officeDocument/2006/relationships/image" Target="../media/image426.png"/><Relationship Id="rId116" Type="http://schemas.openxmlformats.org/officeDocument/2006/relationships/image" Target="../media/image450.png"/><Relationship Id="rId20" Type="http://schemas.openxmlformats.org/officeDocument/2006/relationships/customXml" Target="../ink/ink448.xml"/><Relationship Id="rId41" Type="http://schemas.openxmlformats.org/officeDocument/2006/relationships/customXml" Target="../ink/ink459.xml"/><Relationship Id="rId62" Type="http://schemas.openxmlformats.org/officeDocument/2006/relationships/customXml" Target="../ink/ink470.xml"/><Relationship Id="rId83" Type="http://schemas.openxmlformats.org/officeDocument/2006/relationships/image" Target="../media/image434.png"/><Relationship Id="rId88" Type="http://schemas.openxmlformats.org/officeDocument/2006/relationships/image" Target="../media/image436.png"/><Relationship Id="rId111" Type="http://schemas.openxmlformats.org/officeDocument/2006/relationships/customXml" Target="../ink/ink495.xml"/><Relationship Id="rId132" Type="http://schemas.openxmlformats.org/officeDocument/2006/relationships/image" Target="../media/image9012.png"/><Relationship Id="rId36" Type="http://schemas.openxmlformats.org/officeDocument/2006/relationships/image" Target="../media/image411.png"/><Relationship Id="rId57" Type="http://schemas.openxmlformats.org/officeDocument/2006/relationships/image" Target="../media/image421.png"/><Relationship Id="rId106" Type="http://schemas.openxmlformats.org/officeDocument/2006/relationships/image" Target="../media/image445.png"/><Relationship Id="rId127" Type="http://schemas.openxmlformats.org/officeDocument/2006/relationships/customXml" Target="../ink/ink503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57.xml"/><Relationship Id="rId21" Type="http://schemas.openxmlformats.org/officeDocument/2006/relationships/image" Target="../media/image407.png"/><Relationship Id="rId42" Type="http://schemas.openxmlformats.org/officeDocument/2006/relationships/image" Target="../media/image415.png"/><Relationship Id="rId63" Type="http://schemas.openxmlformats.org/officeDocument/2006/relationships/image" Target="../media/image455.png"/><Relationship Id="rId84" Type="http://schemas.openxmlformats.org/officeDocument/2006/relationships/customXml" Target="../ink/ink540.xml"/><Relationship Id="rId138" Type="http://schemas.openxmlformats.org/officeDocument/2006/relationships/customXml" Target="../ink/ink568.xml"/><Relationship Id="rId159" Type="http://schemas.openxmlformats.org/officeDocument/2006/relationships/image" Target="../media/image9412.png"/><Relationship Id="rId107" Type="http://schemas.openxmlformats.org/officeDocument/2006/relationships/image" Target="../media/image461.png"/><Relationship Id="rId32" Type="http://schemas.openxmlformats.org/officeDocument/2006/relationships/customXml" Target="../ink/ink513.xml"/><Relationship Id="rId53" Type="http://schemas.openxmlformats.org/officeDocument/2006/relationships/image" Target="../media/image421.png"/><Relationship Id="rId74" Type="http://schemas.openxmlformats.org/officeDocument/2006/relationships/customXml" Target="../ink/ink535.xml"/><Relationship Id="rId128" Type="http://schemas.openxmlformats.org/officeDocument/2006/relationships/customXml" Target="../ink/ink563.xml"/><Relationship Id="rId149" Type="http://schemas.openxmlformats.org/officeDocument/2006/relationships/image" Target="../media/image481.png"/><Relationship Id="rId5" Type="http://schemas.openxmlformats.org/officeDocument/2006/relationships/customXml" Target="../ink/ink506.xml"/><Relationship Id="rId95" Type="http://schemas.openxmlformats.org/officeDocument/2006/relationships/image" Target="../media/image456.png"/><Relationship Id="rId160" Type="http://schemas.openxmlformats.org/officeDocument/2006/relationships/customXml" Target="../ink/ink579.xml"/><Relationship Id="rId22" Type="http://schemas.openxmlformats.org/officeDocument/2006/relationships/customXml" Target="../ink/ink508.xml"/><Relationship Id="rId27" Type="http://schemas.openxmlformats.org/officeDocument/2006/relationships/image" Target="../media/image862.png"/><Relationship Id="rId43" Type="http://schemas.openxmlformats.org/officeDocument/2006/relationships/customXml" Target="../ink/ink519.xml"/><Relationship Id="rId48" Type="http://schemas.openxmlformats.org/officeDocument/2006/relationships/customXml" Target="../ink/ink522.xml"/><Relationship Id="rId64" Type="http://schemas.openxmlformats.org/officeDocument/2006/relationships/customXml" Target="../ink/ink530.xml"/><Relationship Id="rId69" Type="http://schemas.openxmlformats.org/officeDocument/2006/relationships/image" Target="../media/image4431.png"/><Relationship Id="rId113" Type="http://schemas.openxmlformats.org/officeDocument/2006/relationships/image" Target="../media/image464.png"/><Relationship Id="rId118" Type="http://schemas.openxmlformats.org/officeDocument/2006/relationships/customXml" Target="../ink/ink558.xml"/><Relationship Id="rId134" Type="http://schemas.openxmlformats.org/officeDocument/2006/relationships/customXml" Target="../ink/ink566.xml"/><Relationship Id="rId139" Type="http://schemas.openxmlformats.org/officeDocument/2006/relationships/image" Target="../media/image476.png"/><Relationship Id="rId80" Type="http://schemas.openxmlformats.org/officeDocument/2006/relationships/customXml" Target="../ink/ink538.xml"/><Relationship Id="rId85" Type="http://schemas.openxmlformats.org/officeDocument/2006/relationships/image" Target="../media/image4510.png"/><Relationship Id="rId150" Type="http://schemas.openxmlformats.org/officeDocument/2006/relationships/customXml" Target="../ink/ink574.xml"/><Relationship Id="rId155" Type="http://schemas.openxmlformats.org/officeDocument/2006/relationships/image" Target="../media/image9210.png"/><Relationship Id="rId33" Type="http://schemas.openxmlformats.org/officeDocument/2006/relationships/customXml" Target="../ink/ink514.xml"/><Relationship Id="rId38" Type="http://schemas.openxmlformats.org/officeDocument/2006/relationships/image" Target="../media/image413.png"/><Relationship Id="rId59" Type="http://schemas.openxmlformats.org/officeDocument/2006/relationships/image" Target="../media/image431.png"/><Relationship Id="rId103" Type="http://schemas.openxmlformats.org/officeDocument/2006/relationships/image" Target="../media/image459.png"/><Relationship Id="rId108" Type="http://schemas.openxmlformats.org/officeDocument/2006/relationships/customXml" Target="../ink/ink552.xml"/><Relationship Id="rId124" Type="http://schemas.openxmlformats.org/officeDocument/2006/relationships/customXml" Target="../ink/ink561.xml"/><Relationship Id="rId129" Type="http://schemas.openxmlformats.org/officeDocument/2006/relationships/image" Target="../media/image471.png"/><Relationship Id="rId54" Type="http://schemas.openxmlformats.org/officeDocument/2006/relationships/customXml" Target="../ink/ink525.xml"/><Relationship Id="rId70" Type="http://schemas.openxmlformats.org/officeDocument/2006/relationships/customXml" Target="../ink/ink533.xml"/><Relationship Id="rId75" Type="http://schemas.openxmlformats.org/officeDocument/2006/relationships/image" Target="../media/image4461.png"/><Relationship Id="rId91" Type="http://schemas.openxmlformats.org/officeDocument/2006/relationships/image" Target="../media/image4540.png"/><Relationship Id="rId96" Type="http://schemas.openxmlformats.org/officeDocument/2006/relationships/customXml" Target="../ink/ink546.xml"/><Relationship Id="rId140" Type="http://schemas.openxmlformats.org/officeDocument/2006/relationships/customXml" Target="../ink/ink569.xml"/><Relationship Id="rId145" Type="http://schemas.openxmlformats.org/officeDocument/2006/relationships/image" Target="../media/image479.png"/><Relationship Id="rId161" Type="http://schemas.openxmlformats.org/officeDocument/2006/relationships/image" Target="../media/image9512.png"/><Relationship Id="rId166" Type="http://schemas.openxmlformats.org/officeDocument/2006/relationships/customXml" Target="../ink/ink582.xml"/><Relationship Id="rId1" Type="http://schemas.openxmlformats.org/officeDocument/2006/relationships/tags" Target="../tags/tag10.xml"/><Relationship Id="rId23" Type="http://schemas.openxmlformats.org/officeDocument/2006/relationships/image" Target="../media/image408.png"/><Relationship Id="rId28" Type="http://schemas.openxmlformats.org/officeDocument/2006/relationships/customXml" Target="../ink/ink511.xml"/><Relationship Id="rId49" Type="http://schemas.openxmlformats.org/officeDocument/2006/relationships/image" Target="../media/image418.png"/><Relationship Id="rId114" Type="http://schemas.openxmlformats.org/officeDocument/2006/relationships/customXml" Target="../ink/ink555.xml"/><Relationship Id="rId119" Type="http://schemas.openxmlformats.org/officeDocument/2006/relationships/image" Target="../media/image466.png"/><Relationship Id="rId44" Type="http://schemas.openxmlformats.org/officeDocument/2006/relationships/image" Target="../media/image416.png"/><Relationship Id="rId60" Type="http://schemas.openxmlformats.org/officeDocument/2006/relationships/customXml" Target="../ink/ink528.xml"/><Relationship Id="rId65" Type="http://schemas.openxmlformats.org/officeDocument/2006/relationships/image" Target="../media/image4412.png"/><Relationship Id="rId81" Type="http://schemas.openxmlformats.org/officeDocument/2006/relationships/image" Target="../media/image4491.png"/><Relationship Id="rId86" Type="http://schemas.openxmlformats.org/officeDocument/2006/relationships/customXml" Target="../ink/ink541.xml"/><Relationship Id="rId130" Type="http://schemas.openxmlformats.org/officeDocument/2006/relationships/customXml" Target="../ink/ink564.xml"/><Relationship Id="rId135" Type="http://schemas.openxmlformats.org/officeDocument/2006/relationships/image" Target="../media/image474.png"/><Relationship Id="rId151" Type="http://schemas.openxmlformats.org/officeDocument/2006/relationships/image" Target="../media/image482.png"/><Relationship Id="rId156" Type="http://schemas.openxmlformats.org/officeDocument/2006/relationships/customXml" Target="../ink/ink577.xml"/><Relationship Id="rId39" Type="http://schemas.openxmlformats.org/officeDocument/2006/relationships/customXml" Target="../ink/ink517.xml"/><Relationship Id="rId109" Type="http://schemas.openxmlformats.org/officeDocument/2006/relationships/image" Target="../media/image462.png"/><Relationship Id="rId34" Type="http://schemas.openxmlformats.org/officeDocument/2006/relationships/image" Target="../media/image411.png"/><Relationship Id="rId50" Type="http://schemas.openxmlformats.org/officeDocument/2006/relationships/customXml" Target="../ink/ink523.xml"/><Relationship Id="rId55" Type="http://schemas.openxmlformats.org/officeDocument/2006/relationships/image" Target="../media/image422.png"/><Relationship Id="rId76" Type="http://schemas.openxmlformats.org/officeDocument/2006/relationships/customXml" Target="../ink/ink536.xml"/><Relationship Id="rId97" Type="http://schemas.openxmlformats.org/officeDocument/2006/relationships/image" Target="../media/image457.png"/><Relationship Id="rId104" Type="http://schemas.openxmlformats.org/officeDocument/2006/relationships/customXml" Target="../ink/ink550.xml"/><Relationship Id="rId120" Type="http://schemas.openxmlformats.org/officeDocument/2006/relationships/customXml" Target="../ink/ink559.xml"/><Relationship Id="rId125" Type="http://schemas.openxmlformats.org/officeDocument/2006/relationships/image" Target="../media/image469.png"/><Relationship Id="rId141" Type="http://schemas.openxmlformats.org/officeDocument/2006/relationships/image" Target="../media/image477.png"/><Relationship Id="rId146" Type="http://schemas.openxmlformats.org/officeDocument/2006/relationships/customXml" Target="../ink/ink572.xml"/><Relationship Id="rId167" Type="http://schemas.openxmlformats.org/officeDocument/2006/relationships/image" Target="../media/image9810.png"/><Relationship Id="rId71" Type="http://schemas.openxmlformats.org/officeDocument/2006/relationships/image" Target="../media/image4441.png"/><Relationship Id="rId92" Type="http://schemas.openxmlformats.org/officeDocument/2006/relationships/customXml" Target="../ink/ink544.xml"/><Relationship Id="rId162" Type="http://schemas.openxmlformats.org/officeDocument/2006/relationships/customXml" Target="../ink/ink580.xml"/><Relationship Id="rId2" Type="http://schemas.microsoft.com/office/2007/relationships/media" Target="../media/media13.m4a"/><Relationship Id="rId29" Type="http://schemas.openxmlformats.org/officeDocument/2006/relationships/image" Target="../media/image3391.png"/><Relationship Id="rId24" Type="http://schemas.openxmlformats.org/officeDocument/2006/relationships/customXml" Target="../ink/ink509.xml"/><Relationship Id="rId40" Type="http://schemas.openxmlformats.org/officeDocument/2006/relationships/image" Target="../media/image414.png"/><Relationship Id="rId45" Type="http://schemas.openxmlformats.org/officeDocument/2006/relationships/customXml" Target="../ink/ink520.xml"/><Relationship Id="rId66" Type="http://schemas.openxmlformats.org/officeDocument/2006/relationships/customXml" Target="../ink/ink531.xml"/><Relationship Id="rId87" Type="http://schemas.openxmlformats.org/officeDocument/2006/relationships/image" Target="../media/image4520.png"/><Relationship Id="rId110" Type="http://schemas.openxmlformats.org/officeDocument/2006/relationships/customXml" Target="../ink/ink553.xml"/><Relationship Id="rId115" Type="http://schemas.openxmlformats.org/officeDocument/2006/relationships/image" Target="../media/image465.png"/><Relationship Id="rId131" Type="http://schemas.openxmlformats.org/officeDocument/2006/relationships/image" Target="../media/image472.png"/><Relationship Id="rId136" Type="http://schemas.openxmlformats.org/officeDocument/2006/relationships/customXml" Target="../ink/ink567.xml"/><Relationship Id="rId157" Type="http://schemas.openxmlformats.org/officeDocument/2006/relationships/image" Target="../media/image9312.png"/><Relationship Id="rId61" Type="http://schemas.openxmlformats.org/officeDocument/2006/relationships/image" Target="../media/image4320.png"/><Relationship Id="rId82" Type="http://schemas.openxmlformats.org/officeDocument/2006/relationships/customXml" Target="../ink/ink539.xml"/><Relationship Id="rId152" Type="http://schemas.openxmlformats.org/officeDocument/2006/relationships/customXml" Target="../ink/ink575.xml"/><Relationship Id="rId19" Type="http://schemas.openxmlformats.org/officeDocument/2006/relationships/image" Target="../media/image406.png"/><Relationship Id="rId30" Type="http://schemas.openxmlformats.org/officeDocument/2006/relationships/customXml" Target="../ink/ink512.xml"/><Relationship Id="rId35" Type="http://schemas.openxmlformats.org/officeDocument/2006/relationships/customXml" Target="../ink/ink515.xml"/><Relationship Id="rId56" Type="http://schemas.openxmlformats.org/officeDocument/2006/relationships/customXml" Target="../ink/ink526.xml"/><Relationship Id="rId77" Type="http://schemas.openxmlformats.org/officeDocument/2006/relationships/image" Target="../media/image4471.png"/><Relationship Id="rId100" Type="http://schemas.openxmlformats.org/officeDocument/2006/relationships/customXml" Target="../ink/ink548.xml"/><Relationship Id="rId105" Type="http://schemas.openxmlformats.org/officeDocument/2006/relationships/image" Target="../media/image460.png"/><Relationship Id="rId126" Type="http://schemas.openxmlformats.org/officeDocument/2006/relationships/customXml" Target="../ink/ink562.xml"/><Relationship Id="rId147" Type="http://schemas.openxmlformats.org/officeDocument/2006/relationships/image" Target="../media/image480.png"/><Relationship Id="rId168" Type="http://schemas.openxmlformats.org/officeDocument/2006/relationships/image" Target="../media/image1.png"/><Relationship Id="rId51" Type="http://schemas.openxmlformats.org/officeDocument/2006/relationships/image" Target="../media/image419.png"/><Relationship Id="rId72" Type="http://schemas.openxmlformats.org/officeDocument/2006/relationships/customXml" Target="../ink/ink534.xml"/><Relationship Id="rId93" Type="http://schemas.openxmlformats.org/officeDocument/2006/relationships/image" Target="../media/image4550.png"/><Relationship Id="rId98" Type="http://schemas.openxmlformats.org/officeDocument/2006/relationships/customXml" Target="../ink/ink547.xml"/><Relationship Id="rId121" Type="http://schemas.openxmlformats.org/officeDocument/2006/relationships/image" Target="../media/image467.png"/><Relationship Id="rId142" Type="http://schemas.openxmlformats.org/officeDocument/2006/relationships/customXml" Target="../ink/ink570.xml"/><Relationship Id="rId163" Type="http://schemas.openxmlformats.org/officeDocument/2006/relationships/image" Target="../media/image9610.png"/><Relationship Id="rId3" Type="http://schemas.openxmlformats.org/officeDocument/2006/relationships/audio" Target="../media/media13.m4a"/><Relationship Id="rId25" Type="http://schemas.openxmlformats.org/officeDocument/2006/relationships/image" Target="../media/image409.png"/><Relationship Id="rId46" Type="http://schemas.openxmlformats.org/officeDocument/2006/relationships/customXml" Target="../ink/ink521.xml"/><Relationship Id="rId67" Type="http://schemas.openxmlformats.org/officeDocument/2006/relationships/image" Target="../media/image4421.png"/><Relationship Id="rId116" Type="http://schemas.openxmlformats.org/officeDocument/2006/relationships/customXml" Target="../ink/ink556.xml"/><Relationship Id="rId137" Type="http://schemas.openxmlformats.org/officeDocument/2006/relationships/image" Target="../media/image475.png"/><Relationship Id="rId158" Type="http://schemas.openxmlformats.org/officeDocument/2006/relationships/customXml" Target="../ink/ink578.xml"/><Relationship Id="rId20" Type="http://schemas.openxmlformats.org/officeDocument/2006/relationships/customXml" Target="../ink/ink507.xml"/><Relationship Id="rId41" Type="http://schemas.openxmlformats.org/officeDocument/2006/relationships/customXml" Target="../ink/ink518.xml"/><Relationship Id="rId62" Type="http://schemas.openxmlformats.org/officeDocument/2006/relationships/customXml" Target="../ink/ink529.xml"/><Relationship Id="rId83" Type="http://schemas.openxmlformats.org/officeDocument/2006/relationships/image" Target="../media/image4501.png"/><Relationship Id="rId88" Type="http://schemas.openxmlformats.org/officeDocument/2006/relationships/customXml" Target="../ink/ink542.xml"/><Relationship Id="rId111" Type="http://schemas.openxmlformats.org/officeDocument/2006/relationships/image" Target="../media/image463.png"/><Relationship Id="rId132" Type="http://schemas.openxmlformats.org/officeDocument/2006/relationships/customXml" Target="../ink/ink565.xml"/><Relationship Id="rId153" Type="http://schemas.openxmlformats.org/officeDocument/2006/relationships/image" Target="../media/image9112.png"/><Relationship Id="rId36" Type="http://schemas.openxmlformats.org/officeDocument/2006/relationships/image" Target="../media/image412.png"/><Relationship Id="rId57" Type="http://schemas.openxmlformats.org/officeDocument/2006/relationships/image" Target="../media/image423.png"/><Relationship Id="rId106" Type="http://schemas.openxmlformats.org/officeDocument/2006/relationships/customXml" Target="../ink/ink551.xml"/><Relationship Id="rId127" Type="http://schemas.openxmlformats.org/officeDocument/2006/relationships/image" Target="../media/image470.png"/><Relationship Id="rId31" Type="http://schemas.openxmlformats.org/officeDocument/2006/relationships/image" Target="../media/image410.png"/><Relationship Id="rId52" Type="http://schemas.openxmlformats.org/officeDocument/2006/relationships/customXml" Target="../ink/ink524.xml"/><Relationship Id="rId73" Type="http://schemas.openxmlformats.org/officeDocument/2006/relationships/image" Target="../media/image4451.png"/><Relationship Id="rId78" Type="http://schemas.openxmlformats.org/officeDocument/2006/relationships/customXml" Target="../ink/ink537.xml"/><Relationship Id="rId94" Type="http://schemas.openxmlformats.org/officeDocument/2006/relationships/customXml" Target="../ink/ink545.xml"/><Relationship Id="rId99" Type="http://schemas.openxmlformats.org/officeDocument/2006/relationships/image" Target="../media/image1610.png"/><Relationship Id="rId101" Type="http://schemas.openxmlformats.org/officeDocument/2006/relationships/image" Target="../media/image458.png"/><Relationship Id="rId122" Type="http://schemas.openxmlformats.org/officeDocument/2006/relationships/customXml" Target="../ink/ink560.xml"/><Relationship Id="rId143" Type="http://schemas.openxmlformats.org/officeDocument/2006/relationships/image" Target="../media/image478.png"/><Relationship Id="rId148" Type="http://schemas.openxmlformats.org/officeDocument/2006/relationships/customXml" Target="../ink/ink573.xml"/><Relationship Id="rId164" Type="http://schemas.openxmlformats.org/officeDocument/2006/relationships/customXml" Target="../ink/ink581.xml"/><Relationship Id="rId4" Type="http://schemas.openxmlformats.org/officeDocument/2006/relationships/slideLayout" Target="../slideLayouts/slideLayout7.xml"/><Relationship Id="rId26" Type="http://schemas.openxmlformats.org/officeDocument/2006/relationships/customXml" Target="../ink/ink510.xml"/><Relationship Id="rId47" Type="http://schemas.openxmlformats.org/officeDocument/2006/relationships/image" Target="../media/image417.png"/><Relationship Id="rId68" Type="http://schemas.openxmlformats.org/officeDocument/2006/relationships/customXml" Target="../ink/ink532.xml"/><Relationship Id="rId89" Type="http://schemas.openxmlformats.org/officeDocument/2006/relationships/image" Target="../media/image4530.png"/><Relationship Id="rId112" Type="http://schemas.openxmlformats.org/officeDocument/2006/relationships/customXml" Target="../ink/ink554.xml"/><Relationship Id="rId133" Type="http://schemas.openxmlformats.org/officeDocument/2006/relationships/image" Target="../media/image473.png"/><Relationship Id="rId154" Type="http://schemas.openxmlformats.org/officeDocument/2006/relationships/customXml" Target="../ink/ink576.xml"/><Relationship Id="rId37" Type="http://schemas.openxmlformats.org/officeDocument/2006/relationships/customXml" Target="../ink/ink516.xml"/><Relationship Id="rId58" Type="http://schemas.openxmlformats.org/officeDocument/2006/relationships/customXml" Target="../ink/ink527.xml"/><Relationship Id="rId79" Type="http://schemas.openxmlformats.org/officeDocument/2006/relationships/image" Target="../media/image4481.png"/><Relationship Id="rId102" Type="http://schemas.openxmlformats.org/officeDocument/2006/relationships/customXml" Target="../ink/ink549.xml"/><Relationship Id="rId123" Type="http://schemas.openxmlformats.org/officeDocument/2006/relationships/image" Target="../media/image468.png"/><Relationship Id="rId144" Type="http://schemas.openxmlformats.org/officeDocument/2006/relationships/customXml" Target="../ink/ink571.xml"/><Relationship Id="rId90" Type="http://schemas.openxmlformats.org/officeDocument/2006/relationships/customXml" Target="../ink/ink543.xml"/><Relationship Id="rId165" Type="http://schemas.openxmlformats.org/officeDocument/2006/relationships/image" Target="../media/image9710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46.xml"/><Relationship Id="rId299" Type="http://schemas.openxmlformats.org/officeDocument/2006/relationships/customXml" Target="../ink/ink744.xml"/><Relationship Id="rId21" Type="http://schemas.openxmlformats.org/officeDocument/2006/relationships/customXml" Target="../ink/ink591.xml"/><Relationship Id="rId63" Type="http://schemas.openxmlformats.org/officeDocument/2006/relationships/customXml" Target="../ink/ink613.xml"/><Relationship Id="rId159" Type="http://schemas.openxmlformats.org/officeDocument/2006/relationships/image" Target="../media/image4550.png"/><Relationship Id="rId170" Type="http://schemas.openxmlformats.org/officeDocument/2006/relationships/customXml" Target="../ink/ink679.xml"/><Relationship Id="rId226" Type="http://schemas.openxmlformats.org/officeDocument/2006/relationships/image" Target="../media/image502.png"/><Relationship Id="rId268" Type="http://schemas.openxmlformats.org/officeDocument/2006/relationships/image" Target="../media/image523.png"/><Relationship Id="rId32" Type="http://schemas.openxmlformats.org/officeDocument/2006/relationships/image" Target="../media/image3391.png"/><Relationship Id="rId74" Type="http://schemas.openxmlformats.org/officeDocument/2006/relationships/customXml" Target="../ink/ink619.xml"/><Relationship Id="rId128" Type="http://schemas.openxmlformats.org/officeDocument/2006/relationships/customXml" Target="../ink/ink657.xml"/><Relationship Id="rId5" Type="http://schemas.openxmlformats.org/officeDocument/2006/relationships/customXml" Target="../ink/ink583.xml"/><Relationship Id="rId181" Type="http://schemas.openxmlformats.org/officeDocument/2006/relationships/customXml" Target="../ink/ink685.xml"/><Relationship Id="rId237" Type="http://schemas.openxmlformats.org/officeDocument/2006/relationships/customXml" Target="../ink/ink713.xml"/><Relationship Id="rId279" Type="http://schemas.openxmlformats.org/officeDocument/2006/relationships/customXml" Target="../ink/ink734.xml"/><Relationship Id="rId43" Type="http://schemas.openxmlformats.org/officeDocument/2006/relationships/customXml" Target="../ink/ink602.xml"/><Relationship Id="rId139" Type="http://schemas.openxmlformats.org/officeDocument/2006/relationships/customXml" Target="../ink/ink663.xml"/><Relationship Id="rId290" Type="http://schemas.openxmlformats.org/officeDocument/2006/relationships/image" Target="../media/image1002.png"/><Relationship Id="rId304" Type="http://schemas.openxmlformats.org/officeDocument/2006/relationships/image" Target="../media/image1071.png"/><Relationship Id="rId85" Type="http://schemas.openxmlformats.org/officeDocument/2006/relationships/image" Target="../media/image424.png"/><Relationship Id="rId150" Type="http://schemas.openxmlformats.org/officeDocument/2006/relationships/customXml" Target="../ink/ink669.xml"/><Relationship Id="rId192" Type="http://schemas.openxmlformats.org/officeDocument/2006/relationships/image" Target="../media/image485.png"/><Relationship Id="rId206" Type="http://schemas.openxmlformats.org/officeDocument/2006/relationships/image" Target="../media/image492.png"/><Relationship Id="rId248" Type="http://schemas.openxmlformats.org/officeDocument/2006/relationships/image" Target="../media/image513.png"/><Relationship Id="rId12" Type="http://schemas.openxmlformats.org/officeDocument/2006/relationships/image" Target="../media/image4680.png"/><Relationship Id="rId108" Type="http://schemas.openxmlformats.org/officeDocument/2006/relationships/customXml" Target="../ink/ink637.xml"/><Relationship Id="rId54" Type="http://schemas.openxmlformats.org/officeDocument/2006/relationships/customXml" Target="../ink/ink608.xml"/><Relationship Id="rId96" Type="http://schemas.openxmlformats.org/officeDocument/2006/relationships/customXml" Target="../ink/ink630.xml"/><Relationship Id="rId161" Type="http://schemas.openxmlformats.org/officeDocument/2006/relationships/image" Target="../media/image456.png"/><Relationship Id="rId217" Type="http://schemas.openxmlformats.org/officeDocument/2006/relationships/customXml" Target="../ink/ink703.xml"/><Relationship Id="rId259" Type="http://schemas.openxmlformats.org/officeDocument/2006/relationships/customXml" Target="../ink/ink724.xml"/><Relationship Id="rId23" Type="http://schemas.openxmlformats.org/officeDocument/2006/relationships/customXml" Target="../ink/ink592.xml"/><Relationship Id="rId119" Type="http://schemas.openxmlformats.org/officeDocument/2006/relationships/customXml" Target="../ink/ink648.xml"/><Relationship Id="rId270" Type="http://schemas.openxmlformats.org/officeDocument/2006/relationships/image" Target="../media/image524.png"/><Relationship Id="rId65" Type="http://schemas.openxmlformats.org/officeDocument/2006/relationships/customXml" Target="../ink/ink614.xml"/><Relationship Id="rId130" Type="http://schemas.openxmlformats.org/officeDocument/2006/relationships/image" Target="../media/image4400.png"/><Relationship Id="rId172" Type="http://schemas.openxmlformats.org/officeDocument/2006/relationships/customXml" Target="../ink/ink680.xml"/><Relationship Id="rId193" Type="http://schemas.openxmlformats.org/officeDocument/2006/relationships/customXml" Target="../ink/ink691.xml"/><Relationship Id="rId207" Type="http://schemas.openxmlformats.org/officeDocument/2006/relationships/customXml" Target="../ink/ink698.xml"/><Relationship Id="rId228" Type="http://schemas.openxmlformats.org/officeDocument/2006/relationships/image" Target="../media/image503.png"/><Relationship Id="rId249" Type="http://schemas.openxmlformats.org/officeDocument/2006/relationships/customXml" Target="../ink/ink719.xml"/><Relationship Id="rId13" Type="http://schemas.openxmlformats.org/officeDocument/2006/relationships/customXml" Target="../ink/ink587.xml"/><Relationship Id="rId109" Type="http://schemas.openxmlformats.org/officeDocument/2006/relationships/customXml" Target="../ink/ink638.xml"/><Relationship Id="rId260" Type="http://schemas.openxmlformats.org/officeDocument/2006/relationships/image" Target="../media/image519.png"/><Relationship Id="rId281" Type="http://schemas.openxmlformats.org/officeDocument/2006/relationships/customXml" Target="../ink/ink735.xml"/><Relationship Id="rId34" Type="http://schemas.openxmlformats.org/officeDocument/2006/relationships/image" Target="../media/image4640.png"/><Relationship Id="rId55" Type="http://schemas.openxmlformats.org/officeDocument/2006/relationships/image" Target="../media/image410.png"/><Relationship Id="rId76" Type="http://schemas.openxmlformats.org/officeDocument/2006/relationships/customXml" Target="../ink/ink620.xml"/><Relationship Id="rId97" Type="http://schemas.openxmlformats.org/officeDocument/2006/relationships/image" Target="../media/image430.png"/><Relationship Id="rId120" Type="http://schemas.openxmlformats.org/officeDocument/2006/relationships/customXml" Target="../ink/ink649.xml"/><Relationship Id="rId141" Type="http://schemas.openxmlformats.org/officeDocument/2006/relationships/customXml" Target="../ink/ink664.xml"/><Relationship Id="rId7" Type="http://schemas.openxmlformats.org/officeDocument/2006/relationships/customXml" Target="../ink/ink584.xml"/><Relationship Id="rId162" Type="http://schemas.openxmlformats.org/officeDocument/2006/relationships/customXml" Target="../ink/ink675.xml"/><Relationship Id="rId183" Type="http://schemas.openxmlformats.org/officeDocument/2006/relationships/customXml" Target="../ink/ink686.xml"/><Relationship Id="rId218" Type="http://schemas.openxmlformats.org/officeDocument/2006/relationships/image" Target="../media/image498.png"/><Relationship Id="rId239" Type="http://schemas.openxmlformats.org/officeDocument/2006/relationships/customXml" Target="../ink/ink714.xml"/><Relationship Id="rId250" Type="http://schemas.openxmlformats.org/officeDocument/2006/relationships/image" Target="../media/image514.png"/><Relationship Id="rId271" Type="http://schemas.openxmlformats.org/officeDocument/2006/relationships/customXml" Target="../ink/ink730.xml"/><Relationship Id="rId292" Type="http://schemas.openxmlformats.org/officeDocument/2006/relationships/image" Target="../media/image1013.png"/><Relationship Id="rId306" Type="http://schemas.openxmlformats.org/officeDocument/2006/relationships/image" Target="../media/image1081.png"/><Relationship Id="rId24" Type="http://schemas.openxmlformats.org/officeDocument/2006/relationships/image" Target="../media/image4740.png"/><Relationship Id="rId45" Type="http://schemas.openxmlformats.org/officeDocument/2006/relationships/customXml" Target="../ink/ink603.xml"/><Relationship Id="rId66" Type="http://schemas.openxmlformats.org/officeDocument/2006/relationships/image" Target="../media/image415.png"/><Relationship Id="rId87" Type="http://schemas.openxmlformats.org/officeDocument/2006/relationships/image" Target="../media/image425.png"/><Relationship Id="rId110" Type="http://schemas.openxmlformats.org/officeDocument/2006/relationships/customXml" Target="../ink/ink639.xml"/><Relationship Id="rId131" Type="http://schemas.openxmlformats.org/officeDocument/2006/relationships/customXml" Target="../ink/ink659.xml"/><Relationship Id="rId152" Type="http://schemas.openxmlformats.org/officeDocument/2006/relationships/customXml" Target="../ink/ink670.xml"/><Relationship Id="rId173" Type="http://schemas.openxmlformats.org/officeDocument/2006/relationships/image" Target="../media/image461.png"/><Relationship Id="rId194" Type="http://schemas.openxmlformats.org/officeDocument/2006/relationships/image" Target="../media/image486.png"/><Relationship Id="rId208" Type="http://schemas.openxmlformats.org/officeDocument/2006/relationships/image" Target="../media/image493.png"/><Relationship Id="rId229" Type="http://schemas.openxmlformats.org/officeDocument/2006/relationships/customXml" Target="../ink/ink709.xml"/><Relationship Id="rId240" Type="http://schemas.openxmlformats.org/officeDocument/2006/relationships/image" Target="../media/image509.png"/><Relationship Id="rId261" Type="http://schemas.openxmlformats.org/officeDocument/2006/relationships/customXml" Target="../ink/ink725.xml"/><Relationship Id="rId14" Type="http://schemas.openxmlformats.org/officeDocument/2006/relationships/image" Target="../media/image4690.png"/><Relationship Id="rId35" Type="http://schemas.openxmlformats.org/officeDocument/2006/relationships/customXml" Target="../ink/ink598.xml"/><Relationship Id="rId56" Type="http://schemas.openxmlformats.org/officeDocument/2006/relationships/customXml" Target="../ink/ink609.xml"/><Relationship Id="rId77" Type="http://schemas.openxmlformats.org/officeDocument/2006/relationships/image" Target="../media/image420.png"/><Relationship Id="rId100" Type="http://schemas.openxmlformats.org/officeDocument/2006/relationships/customXml" Target="../ink/ink632.xml"/><Relationship Id="rId282" Type="http://schemas.openxmlformats.org/officeDocument/2006/relationships/image" Target="../media/image530.png"/><Relationship Id="rId8" Type="http://schemas.openxmlformats.org/officeDocument/2006/relationships/image" Target="../media/image4670.png"/><Relationship Id="rId98" Type="http://schemas.openxmlformats.org/officeDocument/2006/relationships/customXml" Target="../ink/ink631.xml"/><Relationship Id="rId121" Type="http://schemas.openxmlformats.org/officeDocument/2006/relationships/customXml" Target="../ink/ink650.xml"/><Relationship Id="rId142" Type="http://schemas.openxmlformats.org/officeDocument/2006/relationships/image" Target="../media/image4461.png"/><Relationship Id="rId163" Type="http://schemas.openxmlformats.org/officeDocument/2006/relationships/image" Target="../media/image457.png"/><Relationship Id="rId184" Type="http://schemas.openxmlformats.org/officeDocument/2006/relationships/image" Target="../media/image4810.png"/><Relationship Id="rId219" Type="http://schemas.openxmlformats.org/officeDocument/2006/relationships/customXml" Target="../ink/ink704.xml"/><Relationship Id="rId230" Type="http://schemas.openxmlformats.org/officeDocument/2006/relationships/image" Target="../media/image504.png"/><Relationship Id="rId251" Type="http://schemas.openxmlformats.org/officeDocument/2006/relationships/customXml" Target="../ink/ink720.xml"/><Relationship Id="rId25" Type="http://schemas.openxmlformats.org/officeDocument/2006/relationships/customXml" Target="../ink/ink593.xml"/><Relationship Id="rId46" Type="http://schemas.openxmlformats.org/officeDocument/2006/relationships/image" Target="../media/image407.png"/><Relationship Id="rId67" Type="http://schemas.openxmlformats.org/officeDocument/2006/relationships/customXml" Target="../ink/ink615.xml"/><Relationship Id="rId272" Type="http://schemas.openxmlformats.org/officeDocument/2006/relationships/image" Target="../media/image525.png"/><Relationship Id="rId293" Type="http://schemas.openxmlformats.org/officeDocument/2006/relationships/customXml" Target="../ink/ink741.xml"/><Relationship Id="rId307" Type="http://schemas.openxmlformats.org/officeDocument/2006/relationships/customXml" Target="../ink/ink748.xml"/><Relationship Id="rId88" Type="http://schemas.openxmlformats.org/officeDocument/2006/relationships/customXml" Target="../ink/ink626.xml"/><Relationship Id="rId111" Type="http://schemas.openxmlformats.org/officeDocument/2006/relationships/customXml" Target="../ink/ink640.xml"/><Relationship Id="rId132" Type="http://schemas.openxmlformats.org/officeDocument/2006/relationships/image" Target="../media/image4412.png"/><Relationship Id="rId153" Type="http://schemas.openxmlformats.org/officeDocument/2006/relationships/image" Target="../media/image4520.png"/><Relationship Id="rId174" Type="http://schemas.openxmlformats.org/officeDocument/2006/relationships/customXml" Target="../ink/ink681.xml"/><Relationship Id="rId195" Type="http://schemas.openxmlformats.org/officeDocument/2006/relationships/customXml" Target="../ink/ink692.xml"/><Relationship Id="rId209" Type="http://schemas.openxmlformats.org/officeDocument/2006/relationships/customXml" Target="../ink/ink699.xml"/><Relationship Id="rId220" Type="http://schemas.openxmlformats.org/officeDocument/2006/relationships/image" Target="../media/image499.png"/><Relationship Id="rId241" Type="http://schemas.openxmlformats.org/officeDocument/2006/relationships/customXml" Target="../ink/ink715.xml"/><Relationship Id="rId15" Type="http://schemas.openxmlformats.org/officeDocument/2006/relationships/customXml" Target="../ink/ink588.xml"/><Relationship Id="rId36" Type="http://schemas.openxmlformats.org/officeDocument/2006/relationships/image" Target="../media/image4770.png"/><Relationship Id="rId57" Type="http://schemas.openxmlformats.org/officeDocument/2006/relationships/customXml" Target="../ink/ink610.xml"/><Relationship Id="rId262" Type="http://schemas.openxmlformats.org/officeDocument/2006/relationships/image" Target="../media/image520.png"/><Relationship Id="rId283" Type="http://schemas.openxmlformats.org/officeDocument/2006/relationships/customXml" Target="../ink/ink736.xml"/><Relationship Id="rId78" Type="http://schemas.openxmlformats.org/officeDocument/2006/relationships/customXml" Target="../ink/ink621.xml"/><Relationship Id="rId99" Type="http://schemas.openxmlformats.org/officeDocument/2006/relationships/image" Target="../media/image431.png"/><Relationship Id="rId101" Type="http://schemas.openxmlformats.org/officeDocument/2006/relationships/image" Target="../media/image432.png"/><Relationship Id="rId122" Type="http://schemas.openxmlformats.org/officeDocument/2006/relationships/customXml" Target="../ink/ink651.xml"/><Relationship Id="rId143" Type="http://schemas.openxmlformats.org/officeDocument/2006/relationships/customXml" Target="../ink/ink665.xml"/><Relationship Id="rId164" Type="http://schemas.openxmlformats.org/officeDocument/2006/relationships/customXml" Target="../ink/ink676.xml"/><Relationship Id="rId185" Type="http://schemas.openxmlformats.org/officeDocument/2006/relationships/customXml" Target="../ink/ink687.xml"/><Relationship Id="rId9" Type="http://schemas.openxmlformats.org/officeDocument/2006/relationships/customXml" Target="../ink/ink585.xml"/><Relationship Id="rId210" Type="http://schemas.openxmlformats.org/officeDocument/2006/relationships/image" Target="../media/image494.png"/><Relationship Id="rId26" Type="http://schemas.openxmlformats.org/officeDocument/2006/relationships/image" Target="../media/image2610.png"/><Relationship Id="rId231" Type="http://schemas.openxmlformats.org/officeDocument/2006/relationships/customXml" Target="../ink/ink710.xml"/><Relationship Id="rId252" Type="http://schemas.openxmlformats.org/officeDocument/2006/relationships/image" Target="../media/image515.png"/><Relationship Id="rId273" Type="http://schemas.openxmlformats.org/officeDocument/2006/relationships/customXml" Target="../ink/ink731.xml"/><Relationship Id="rId294" Type="http://schemas.openxmlformats.org/officeDocument/2006/relationships/image" Target="../media/image1022.png"/><Relationship Id="rId308" Type="http://schemas.openxmlformats.org/officeDocument/2006/relationships/image" Target="../media/image1091.png"/><Relationship Id="rId47" Type="http://schemas.openxmlformats.org/officeDocument/2006/relationships/customXml" Target="../ink/ink604.xml"/><Relationship Id="rId68" Type="http://schemas.openxmlformats.org/officeDocument/2006/relationships/image" Target="../media/image416.png"/><Relationship Id="rId89" Type="http://schemas.openxmlformats.org/officeDocument/2006/relationships/image" Target="../media/image426.png"/><Relationship Id="rId112" Type="http://schemas.openxmlformats.org/officeDocument/2006/relationships/customXml" Target="../ink/ink641.xml"/><Relationship Id="rId133" Type="http://schemas.openxmlformats.org/officeDocument/2006/relationships/customXml" Target="../ink/ink660.xml"/><Relationship Id="rId154" Type="http://schemas.openxmlformats.org/officeDocument/2006/relationships/customXml" Target="../ink/ink671.xml"/><Relationship Id="rId175" Type="http://schemas.openxmlformats.org/officeDocument/2006/relationships/image" Target="../media/image4620.png"/><Relationship Id="rId196" Type="http://schemas.openxmlformats.org/officeDocument/2006/relationships/image" Target="../media/image487.png"/><Relationship Id="rId200" Type="http://schemas.openxmlformats.org/officeDocument/2006/relationships/image" Target="../media/image489.png"/><Relationship Id="rId16" Type="http://schemas.openxmlformats.org/officeDocument/2006/relationships/image" Target="../media/image4700.png"/><Relationship Id="rId221" Type="http://schemas.openxmlformats.org/officeDocument/2006/relationships/customXml" Target="../ink/ink705.xml"/><Relationship Id="rId242" Type="http://schemas.openxmlformats.org/officeDocument/2006/relationships/image" Target="../media/image510.png"/><Relationship Id="rId263" Type="http://schemas.openxmlformats.org/officeDocument/2006/relationships/customXml" Target="../ink/ink726.xml"/><Relationship Id="rId284" Type="http://schemas.openxmlformats.org/officeDocument/2006/relationships/image" Target="../media/image531.png"/><Relationship Id="rId37" Type="http://schemas.openxmlformats.org/officeDocument/2006/relationships/customXml" Target="../ink/ink599.xml"/><Relationship Id="rId58" Type="http://schemas.openxmlformats.org/officeDocument/2006/relationships/image" Target="../media/image411.png"/><Relationship Id="rId79" Type="http://schemas.openxmlformats.org/officeDocument/2006/relationships/image" Target="../media/image421.png"/><Relationship Id="rId102" Type="http://schemas.openxmlformats.org/officeDocument/2006/relationships/customXml" Target="../ink/ink633.xml"/><Relationship Id="rId123" Type="http://schemas.openxmlformats.org/officeDocument/2006/relationships/customXml" Target="../ink/ink652.xml"/><Relationship Id="rId144" Type="http://schemas.openxmlformats.org/officeDocument/2006/relationships/customXml" Target="../ink/ink666.xml"/><Relationship Id="rId90" Type="http://schemas.openxmlformats.org/officeDocument/2006/relationships/customXml" Target="../ink/ink627.xml"/><Relationship Id="rId165" Type="http://schemas.openxmlformats.org/officeDocument/2006/relationships/image" Target="../media/image1610.png"/><Relationship Id="rId186" Type="http://schemas.openxmlformats.org/officeDocument/2006/relationships/image" Target="../media/image4820.png"/><Relationship Id="rId211" Type="http://schemas.openxmlformats.org/officeDocument/2006/relationships/customXml" Target="../ink/ink700.xml"/><Relationship Id="rId232" Type="http://schemas.openxmlformats.org/officeDocument/2006/relationships/image" Target="../media/image505.png"/><Relationship Id="rId253" Type="http://schemas.openxmlformats.org/officeDocument/2006/relationships/customXml" Target="../ink/ink721.xml"/><Relationship Id="rId274" Type="http://schemas.openxmlformats.org/officeDocument/2006/relationships/image" Target="../media/image526.png"/><Relationship Id="rId295" Type="http://schemas.openxmlformats.org/officeDocument/2006/relationships/customXml" Target="../ink/ink742.xml"/><Relationship Id="rId309" Type="http://schemas.openxmlformats.org/officeDocument/2006/relationships/customXml" Target="../ink/ink749.xml"/><Relationship Id="rId27" Type="http://schemas.openxmlformats.org/officeDocument/2006/relationships/customXml" Target="../ink/ink594.xml"/><Relationship Id="rId48" Type="http://schemas.openxmlformats.org/officeDocument/2006/relationships/image" Target="../media/image408.png"/><Relationship Id="rId69" Type="http://schemas.openxmlformats.org/officeDocument/2006/relationships/customXml" Target="../ink/ink616.xml"/><Relationship Id="rId113" Type="http://schemas.openxmlformats.org/officeDocument/2006/relationships/customXml" Target="../ink/ink642.xml"/><Relationship Id="rId134" Type="http://schemas.openxmlformats.org/officeDocument/2006/relationships/image" Target="../media/image4421.png"/><Relationship Id="rId80" Type="http://schemas.openxmlformats.org/officeDocument/2006/relationships/customXml" Target="../ink/ink622.xml"/><Relationship Id="rId155" Type="http://schemas.openxmlformats.org/officeDocument/2006/relationships/image" Target="../media/image4530.png"/><Relationship Id="rId176" Type="http://schemas.openxmlformats.org/officeDocument/2006/relationships/customXml" Target="../ink/ink682.xml"/><Relationship Id="rId197" Type="http://schemas.openxmlformats.org/officeDocument/2006/relationships/customXml" Target="../ink/ink693.xml"/><Relationship Id="rId201" Type="http://schemas.openxmlformats.org/officeDocument/2006/relationships/customXml" Target="../ink/ink695.xml"/><Relationship Id="rId222" Type="http://schemas.openxmlformats.org/officeDocument/2006/relationships/image" Target="../media/image500.png"/><Relationship Id="rId243" Type="http://schemas.openxmlformats.org/officeDocument/2006/relationships/customXml" Target="../ink/ink716.xml"/><Relationship Id="rId264" Type="http://schemas.openxmlformats.org/officeDocument/2006/relationships/image" Target="../media/image521.png"/><Relationship Id="rId285" Type="http://schemas.openxmlformats.org/officeDocument/2006/relationships/customXml" Target="../ink/ink737.xml"/><Relationship Id="rId17" Type="http://schemas.openxmlformats.org/officeDocument/2006/relationships/customXml" Target="../ink/ink589.xml"/><Relationship Id="rId38" Type="http://schemas.openxmlformats.org/officeDocument/2006/relationships/image" Target="../media/image4780.png"/><Relationship Id="rId59" Type="http://schemas.openxmlformats.org/officeDocument/2006/relationships/customXml" Target="../ink/ink611.xml"/><Relationship Id="rId103" Type="http://schemas.openxmlformats.org/officeDocument/2006/relationships/image" Target="../media/image433.png"/><Relationship Id="rId124" Type="http://schemas.openxmlformats.org/officeDocument/2006/relationships/customXml" Target="../ink/ink653.xml"/><Relationship Id="rId310" Type="http://schemas.openxmlformats.org/officeDocument/2006/relationships/image" Target="../media/image1101.png"/><Relationship Id="rId70" Type="http://schemas.openxmlformats.org/officeDocument/2006/relationships/customXml" Target="../ink/ink617.xml"/><Relationship Id="rId91" Type="http://schemas.openxmlformats.org/officeDocument/2006/relationships/image" Target="../media/image427.png"/><Relationship Id="rId145" Type="http://schemas.openxmlformats.org/officeDocument/2006/relationships/image" Target="../media/image4481.png"/><Relationship Id="rId166" Type="http://schemas.openxmlformats.org/officeDocument/2006/relationships/customXml" Target="../ink/ink677.xml"/><Relationship Id="rId187" Type="http://schemas.openxmlformats.org/officeDocument/2006/relationships/customXml" Target="../ink/ink688.xml"/><Relationship Id="rId1" Type="http://schemas.openxmlformats.org/officeDocument/2006/relationships/tags" Target="../tags/tag11.xml"/><Relationship Id="rId212" Type="http://schemas.openxmlformats.org/officeDocument/2006/relationships/image" Target="../media/image495.png"/><Relationship Id="rId233" Type="http://schemas.openxmlformats.org/officeDocument/2006/relationships/customXml" Target="../ink/ink711.xml"/><Relationship Id="rId254" Type="http://schemas.openxmlformats.org/officeDocument/2006/relationships/image" Target="../media/image516.png"/><Relationship Id="rId28" Type="http://schemas.openxmlformats.org/officeDocument/2006/relationships/image" Target="../media/image4750.png"/><Relationship Id="rId49" Type="http://schemas.openxmlformats.org/officeDocument/2006/relationships/customXml" Target="../ink/ink605.xml"/><Relationship Id="rId114" Type="http://schemas.openxmlformats.org/officeDocument/2006/relationships/customXml" Target="../ink/ink643.xml"/><Relationship Id="rId275" Type="http://schemas.openxmlformats.org/officeDocument/2006/relationships/customXml" Target="../ink/ink732.xml"/><Relationship Id="rId296" Type="http://schemas.openxmlformats.org/officeDocument/2006/relationships/image" Target="../media/image1031.png"/><Relationship Id="rId300" Type="http://schemas.openxmlformats.org/officeDocument/2006/relationships/image" Target="../media/image1051.png"/><Relationship Id="rId60" Type="http://schemas.openxmlformats.org/officeDocument/2006/relationships/image" Target="../media/image412.png"/><Relationship Id="rId81" Type="http://schemas.openxmlformats.org/officeDocument/2006/relationships/image" Target="../media/image422.png"/><Relationship Id="rId135" Type="http://schemas.openxmlformats.org/officeDocument/2006/relationships/customXml" Target="../ink/ink661.xml"/><Relationship Id="rId156" Type="http://schemas.openxmlformats.org/officeDocument/2006/relationships/customXml" Target="../ink/ink672.xml"/><Relationship Id="rId177" Type="http://schemas.openxmlformats.org/officeDocument/2006/relationships/image" Target="../media/image4630.png"/><Relationship Id="rId198" Type="http://schemas.openxmlformats.org/officeDocument/2006/relationships/image" Target="../media/image488.png"/><Relationship Id="rId202" Type="http://schemas.openxmlformats.org/officeDocument/2006/relationships/image" Target="../media/image490.png"/><Relationship Id="rId223" Type="http://schemas.openxmlformats.org/officeDocument/2006/relationships/customXml" Target="../ink/ink706.xml"/><Relationship Id="rId244" Type="http://schemas.openxmlformats.org/officeDocument/2006/relationships/image" Target="../media/image511.png"/><Relationship Id="rId18" Type="http://schemas.openxmlformats.org/officeDocument/2006/relationships/image" Target="../media/image4710.png"/><Relationship Id="rId39" Type="http://schemas.openxmlformats.org/officeDocument/2006/relationships/customXml" Target="../ink/ink600.xml"/><Relationship Id="rId265" Type="http://schemas.openxmlformats.org/officeDocument/2006/relationships/customXml" Target="../ink/ink727.xml"/><Relationship Id="rId286" Type="http://schemas.openxmlformats.org/officeDocument/2006/relationships/image" Target="../media/image532.png"/><Relationship Id="rId50" Type="http://schemas.openxmlformats.org/officeDocument/2006/relationships/image" Target="../media/image409.png"/><Relationship Id="rId104" Type="http://schemas.openxmlformats.org/officeDocument/2006/relationships/customXml" Target="../ink/ink634.xml"/><Relationship Id="rId125" Type="http://schemas.openxmlformats.org/officeDocument/2006/relationships/customXml" Target="../ink/ink654.xml"/><Relationship Id="rId146" Type="http://schemas.openxmlformats.org/officeDocument/2006/relationships/customXml" Target="../ink/ink667.xml"/><Relationship Id="rId167" Type="http://schemas.openxmlformats.org/officeDocument/2006/relationships/image" Target="../media/image458.png"/><Relationship Id="rId188" Type="http://schemas.openxmlformats.org/officeDocument/2006/relationships/image" Target="../media/image483.png"/><Relationship Id="rId311" Type="http://schemas.openxmlformats.org/officeDocument/2006/relationships/customXml" Target="../ink/ink750.xml"/><Relationship Id="rId71" Type="http://schemas.openxmlformats.org/officeDocument/2006/relationships/image" Target="../media/image417.png"/><Relationship Id="rId92" Type="http://schemas.openxmlformats.org/officeDocument/2006/relationships/customXml" Target="../ink/ink628.xml"/><Relationship Id="rId213" Type="http://schemas.openxmlformats.org/officeDocument/2006/relationships/customXml" Target="../ink/ink701.xml"/><Relationship Id="rId234" Type="http://schemas.openxmlformats.org/officeDocument/2006/relationships/image" Target="../media/image506.png"/><Relationship Id="rId2" Type="http://schemas.microsoft.com/office/2007/relationships/media" Target="../media/media14.m4a"/><Relationship Id="rId29" Type="http://schemas.openxmlformats.org/officeDocument/2006/relationships/customXml" Target="../ink/ink595.xml"/><Relationship Id="rId255" Type="http://schemas.openxmlformats.org/officeDocument/2006/relationships/customXml" Target="../ink/ink722.xml"/><Relationship Id="rId276" Type="http://schemas.openxmlformats.org/officeDocument/2006/relationships/image" Target="../media/image527.png"/><Relationship Id="rId297" Type="http://schemas.openxmlformats.org/officeDocument/2006/relationships/customXml" Target="../ink/ink743.xml"/><Relationship Id="rId40" Type="http://schemas.openxmlformats.org/officeDocument/2006/relationships/image" Target="../media/image4790.png"/><Relationship Id="rId115" Type="http://schemas.openxmlformats.org/officeDocument/2006/relationships/customXml" Target="../ink/ink644.xml"/><Relationship Id="rId136" Type="http://schemas.openxmlformats.org/officeDocument/2006/relationships/image" Target="../media/image4431.png"/><Relationship Id="rId157" Type="http://schemas.openxmlformats.org/officeDocument/2006/relationships/image" Target="../media/image4540.png"/><Relationship Id="rId178" Type="http://schemas.openxmlformats.org/officeDocument/2006/relationships/customXml" Target="../ink/ink683.xml"/><Relationship Id="rId301" Type="http://schemas.openxmlformats.org/officeDocument/2006/relationships/customXml" Target="../ink/ink745.xml"/><Relationship Id="rId61" Type="http://schemas.openxmlformats.org/officeDocument/2006/relationships/customXml" Target="../ink/ink612.xml"/><Relationship Id="rId82" Type="http://schemas.openxmlformats.org/officeDocument/2006/relationships/customXml" Target="../ink/ink623.xml"/><Relationship Id="rId199" Type="http://schemas.openxmlformats.org/officeDocument/2006/relationships/customXml" Target="../ink/ink694.xml"/><Relationship Id="rId203" Type="http://schemas.openxmlformats.org/officeDocument/2006/relationships/customXml" Target="../ink/ink696.xml"/><Relationship Id="rId19" Type="http://schemas.openxmlformats.org/officeDocument/2006/relationships/customXml" Target="../ink/ink590.xml"/><Relationship Id="rId224" Type="http://schemas.openxmlformats.org/officeDocument/2006/relationships/image" Target="../media/image501.png"/><Relationship Id="rId245" Type="http://schemas.openxmlformats.org/officeDocument/2006/relationships/customXml" Target="../ink/ink717.xml"/><Relationship Id="rId266" Type="http://schemas.openxmlformats.org/officeDocument/2006/relationships/image" Target="../media/image522.png"/><Relationship Id="rId287" Type="http://schemas.openxmlformats.org/officeDocument/2006/relationships/customXml" Target="../ink/ink738.xml"/><Relationship Id="rId30" Type="http://schemas.openxmlformats.org/officeDocument/2006/relationships/image" Target="../media/image4760.png"/><Relationship Id="rId105" Type="http://schemas.openxmlformats.org/officeDocument/2006/relationships/image" Target="../media/image4341.png"/><Relationship Id="rId126" Type="http://schemas.openxmlformats.org/officeDocument/2006/relationships/customXml" Target="../ink/ink655.xml"/><Relationship Id="rId147" Type="http://schemas.openxmlformats.org/officeDocument/2006/relationships/image" Target="../media/image4491.png"/><Relationship Id="rId168" Type="http://schemas.openxmlformats.org/officeDocument/2006/relationships/customXml" Target="../ink/ink678.xml"/><Relationship Id="rId312" Type="http://schemas.openxmlformats.org/officeDocument/2006/relationships/image" Target="../media/image1112.png"/><Relationship Id="rId51" Type="http://schemas.openxmlformats.org/officeDocument/2006/relationships/customXml" Target="../ink/ink606.xml"/><Relationship Id="rId72" Type="http://schemas.openxmlformats.org/officeDocument/2006/relationships/customXml" Target="../ink/ink618.xml"/><Relationship Id="rId93" Type="http://schemas.openxmlformats.org/officeDocument/2006/relationships/image" Target="../media/image428.png"/><Relationship Id="rId189" Type="http://schemas.openxmlformats.org/officeDocument/2006/relationships/customXml" Target="../ink/ink689.xml"/><Relationship Id="rId3" Type="http://schemas.openxmlformats.org/officeDocument/2006/relationships/audio" Target="../media/media14.m4a"/><Relationship Id="rId214" Type="http://schemas.openxmlformats.org/officeDocument/2006/relationships/image" Target="../media/image496.png"/><Relationship Id="rId235" Type="http://schemas.openxmlformats.org/officeDocument/2006/relationships/customXml" Target="../ink/ink712.xml"/><Relationship Id="rId256" Type="http://schemas.openxmlformats.org/officeDocument/2006/relationships/image" Target="../media/image517.png"/><Relationship Id="rId277" Type="http://schemas.openxmlformats.org/officeDocument/2006/relationships/customXml" Target="../ink/ink733.xml"/><Relationship Id="rId298" Type="http://schemas.openxmlformats.org/officeDocument/2006/relationships/image" Target="../media/image1041.png"/><Relationship Id="rId116" Type="http://schemas.openxmlformats.org/officeDocument/2006/relationships/customXml" Target="../ink/ink645.xml"/><Relationship Id="rId137" Type="http://schemas.openxmlformats.org/officeDocument/2006/relationships/customXml" Target="../ink/ink662.xml"/><Relationship Id="rId158" Type="http://schemas.openxmlformats.org/officeDocument/2006/relationships/customXml" Target="../ink/ink673.xml"/><Relationship Id="rId302" Type="http://schemas.openxmlformats.org/officeDocument/2006/relationships/image" Target="../media/image1061.png"/><Relationship Id="rId20" Type="http://schemas.openxmlformats.org/officeDocument/2006/relationships/image" Target="../media/image4720.png"/><Relationship Id="rId41" Type="http://schemas.openxmlformats.org/officeDocument/2006/relationships/customXml" Target="../ink/ink601.xml"/><Relationship Id="rId62" Type="http://schemas.openxmlformats.org/officeDocument/2006/relationships/image" Target="../media/image413.png"/><Relationship Id="rId83" Type="http://schemas.openxmlformats.org/officeDocument/2006/relationships/image" Target="../media/image423.png"/><Relationship Id="rId179" Type="http://schemas.openxmlformats.org/officeDocument/2006/relationships/customXml" Target="../ink/ink684.xml"/><Relationship Id="rId190" Type="http://schemas.openxmlformats.org/officeDocument/2006/relationships/image" Target="../media/image484.png"/><Relationship Id="rId204" Type="http://schemas.openxmlformats.org/officeDocument/2006/relationships/image" Target="../media/image491.png"/><Relationship Id="rId225" Type="http://schemas.openxmlformats.org/officeDocument/2006/relationships/customXml" Target="../ink/ink707.xml"/><Relationship Id="rId246" Type="http://schemas.openxmlformats.org/officeDocument/2006/relationships/image" Target="../media/image512.png"/><Relationship Id="rId267" Type="http://schemas.openxmlformats.org/officeDocument/2006/relationships/customXml" Target="../ink/ink728.xml"/><Relationship Id="rId288" Type="http://schemas.openxmlformats.org/officeDocument/2006/relationships/image" Target="../media/image993.png"/><Relationship Id="rId106" Type="http://schemas.openxmlformats.org/officeDocument/2006/relationships/customXml" Target="../ink/ink635.xml"/><Relationship Id="rId127" Type="http://schemas.openxmlformats.org/officeDocument/2006/relationships/customXml" Target="../ink/ink656.xml"/><Relationship Id="rId313" Type="http://schemas.openxmlformats.org/officeDocument/2006/relationships/image" Target="../media/image1.png"/><Relationship Id="rId10" Type="http://schemas.openxmlformats.org/officeDocument/2006/relationships/image" Target="../media/image4471.png"/><Relationship Id="rId31" Type="http://schemas.openxmlformats.org/officeDocument/2006/relationships/customXml" Target="../ink/ink596.xml"/><Relationship Id="rId52" Type="http://schemas.openxmlformats.org/officeDocument/2006/relationships/image" Target="../media/image862.png"/><Relationship Id="rId73" Type="http://schemas.openxmlformats.org/officeDocument/2006/relationships/image" Target="../media/image418.png"/><Relationship Id="rId94" Type="http://schemas.openxmlformats.org/officeDocument/2006/relationships/customXml" Target="../ink/ink629.xml"/><Relationship Id="rId148" Type="http://schemas.openxmlformats.org/officeDocument/2006/relationships/customXml" Target="../ink/ink668.xml"/><Relationship Id="rId169" Type="http://schemas.openxmlformats.org/officeDocument/2006/relationships/image" Target="../media/image459.png"/><Relationship Id="rId4" Type="http://schemas.openxmlformats.org/officeDocument/2006/relationships/slideLayout" Target="../slideLayouts/slideLayout7.xml"/><Relationship Id="rId180" Type="http://schemas.openxmlformats.org/officeDocument/2006/relationships/image" Target="../media/image4650.png"/><Relationship Id="rId215" Type="http://schemas.openxmlformats.org/officeDocument/2006/relationships/customXml" Target="../ink/ink702.xml"/><Relationship Id="rId236" Type="http://schemas.openxmlformats.org/officeDocument/2006/relationships/image" Target="../media/image507.png"/><Relationship Id="rId257" Type="http://schemas.openxmlformats.org/officeDocument/2006/relationships/customXml" Target="../ink/ink723.xml"/><Relationship Id="rId278" Type="http://schemas.openxmlformats.org/officeDocument/2006/relationships/image" Target="../media/image528.png"/><Relationship Id="rId303" Type="http://schemas.openxmlformats.org/officeDocument/2006/relationships/customXml" Target="../ink/ink746.xml"/><Relationship Id="rId42" Type="http://schemas.openxmlformats.org/officeDocument/2006/relationships/image" Target="../media/image4051.png"/><Relationship Id="rId84" Type="http://schemas.openxmlformats.org/officeDocument/2006/relationships/customXml" Target="../ink/ink624.xml"/><Relationship Id="rId138" Type="http://schemas.openxmlformats.org/officeDocument/2006/relationships/image" Target="../media/image4441.png"/><Relationship Id="rId191" Type="http://schemas.openxmlformats.org/officeDocument/2006/relationships/customXml" Target="../ink/ink690.xml"/><Relationship Id="rId205" Type="http://schemas.openxmlformats.org/officeDocument/2006/relationships/customXml" Target="../ink/ink697.xml"/><Relationship Id="rId247" Type="http://schemas.openxmlformats.org/officeDocument/2006/relationships/customXml" Target="../ink/ink718.xml"/><Relationship Id="rId107" Type="http://schemas.openxmlformats.org/officeDocument/2006/relationships/customXml" Target="../ink/ink636.xml"/><Relationship Id="rId289" Type="http://schemas.openxmlformats.org/officeDocument/2006/relationships/customXml" Target="../ink/ink739.xml"/><Relationship Id="rId11" Type="http://schemas.openxmlformats.org/officeDocument/2006/relationships/customXml" Target="../ink/ink586.xml"/><Relationship Id="rId53" Type="http://schemas.openxmlformats.org/officeDocument/2006/relationships/customXml" Target="../ink/ink607.xml"/><Relationship Id="rId149" Type="http://schemas.openxmlformats.org/officeDocument/2006/relationships/image" Target="../media/image4501.png"/><Relationship Id="rId95" Type="http://schemas.openxmlformats.org/officeDocument/2006/relationships/image" Target="../media/image429.png"/><Relationship Id="rId160" Type="http://schemas.openxmlformats.org/officeDocument/2006/relationships/customXml" Target="../ink/ink674.xml"/><Relationship Id="rId216" Type="http://schemas.openxmlformats.org/officeDocument/2006/relationships/image" Target="../media/image497.png"/><Relationship Id="rId258" Type="http://schemas.openxmlformats.org/officeDocument/2006/relationships/image" Target="../media/image518.png"/><Relationship Id="rId22" Type="http://schemas.openxmlformats.org/officeDocument/2006/relationships/image" Target="../media/image4730.png"/><Relationship Id="rId64" Type="http://schemas.openxmlformats.org/officeDocument/2006/relationships/image" Target="../media/image414.png"/><Relationship Id="rId118" Type="http://schemas.openxmlformats.org/officeDocument/2006/relationships/customXml" Target="../ink/ink647.xml"/><Relationship Id="rId171" Type="http://schemas.openxmlformats.org/officeDocument/2006/relationships/image" Target="../media/image460.png"/><Relationship Id="rId227" Type="http://schemas.openxmlformats.org/officeDocument/2006/relationships/customXml" Target="../ink/ink708.xml"/><Relationship Id="rId269" Type="http://schemas.openxmlformats.org/officeDocument/2006/relationships/customXml" Target="../ink/ink729.xml"/><Relationship Id="rId33" Type="http://schemas.openxmlformats.org/officeDocument/2006/relationships/customXml" Target="../ink/ink597.xml"/><Relationship Id="rId129" Type="http://schemas.openxmlformats.org/officeDocument/2006/relationships/customXml" Target="../ink/ink658.xml"/><Relationship Id="rId280" Type="http://schemas.openxmlformats.org/officeDocument/2006/relationships/image" Target="../media/image529.png"/><Relationship Id="rId75" Type="http://schemas.openxmlformats.org/officeDocument/2006/relationships/image" Target="../media/image419.png"/><Relationship Id="rId140" Type="http://schemas.openxmlformats.org/officeDocument/2006/relationships/image" Target="../media/image4451.png"/><Relationship Id="rId182" Type="http://schemas.openxmlformats.org/officeDocument/2006/relationships/image" Target="../media/image4800.png"/><Relationship Id="rId6" Type="http://schemas.openxmlformats.org/officeDocument/2006/relationships/image" Target="../media/image4660.png"/><Relationship Id="rId238" Type="http://schemas.openxmlformats.org/officeDocument/2006/relationships/image" Target="../media/image508.png"/><Relationship Id="rId291" Type="http://schemas.openxmlformats.org/officeDocument/2006/relationships/customXml" Target="../ink/ink740.xml"/><Relationship Id="rId305" Type="http://schemas.openxmlformats.org/officeDocument/2006/relationships/customXml" Target="../ink/ink747.xml"/><Relationship Id="rId44" Type="http://schemas.openxmlformats.org/officeDocument/2006/relationships/image" Target="../media/image406.png"/><Relationship Id="rId86" Type="http://schemas.openxmlformats.org/officeDocument/2006/relationships/customXml" Target="../ink/ink625.xml"/><Relationship Id="rId151" Type="http://schemas.openxmlformats.org/officeDocument/2006/relationships/image" Target="../media/image4510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58.xml"/><Relationship Id="rId21" Type="http://schemas.openxmlformats.org/officeDocument/2006/relationships/customXml" Target="../ink/ink762.xml"/><Relationship Id="rId63" Type="http://schemas.openxmlformats.org/officeDocument/2006/relationships/customXml" Target="../ink/ink804.xml"/><Relationship Id="rId324" Type="http://schemas.openxmlformats.org/officeDocument/2006/relationships/customXml" Target="../ink/ink896.xml"/><Relationship Id="rId366" Type="http://schemas.openxmlformats.org/officeDocument/2006/relationships/customXml" Target="../ink/ink922.xml"/><Relationship Id="rId268" Type="http://schemas.openxmlformats.org/officeDocument/2006/relationships/customXml" Target="../ink/ink884.xml"/><Relationship Id="rId32" Type="http://schemas.openxmlformats.org/officeDocument/2006/relationships/customXml" Target="../ink/ink773.xml"/><Relationship Id="rId74" Type="http://schemas.openxmlformats.org/officeDocument/2006/relationships/customXml" Target="../ink/ink815.xml"/><Relationship Id="rId128" Type="http://schemas.openxmlformats.org/officeDocument/2006/relationships/customXml" Target="../ink/ink869.xml"/><Relationship Id="rId335" Type="http://schemas.openxmlformats.org/officeDocument/2006/relationships/image" Target="../media/image9111.png"/><Relationship Id="rId377" Type="http://schemas.openxmlformats.org/officeDocument/2006/relationships/image" Target="../media/image3181.png"/><Relationship Id="rId5" Type="http://schemas.openxmlformats.org/officeDocument/2006/relationships/customXml" Target="../ink/ink751.xml"/><Relationship Id="rId402" Type="http://schemas.openxmlformats.org/officeDocument/2006/relationships/customXml" Target="../ink/ink941.xml"/><Relationship Id="rId22" Type="http://schemas.openxmlformats.org/officeDocument/2006/relationships/customXml" Target="../ink/ink763.xml"/><Relationship Id="rId43" Type="http://schemas.openxmlformats.org/officeDocument/2006/relationships/customXml" Target="../ink/ink784.xml"/><Relationship Id="rId64" Type="http://schemas.openxmlformats.org/officeDocument/2006/relationships/customXml" Target="../ink/ink805.xml"/><Relationship Id="rId118" Type="http://schemas.openxmlformats.org/officeDocument/2006/relationships/customXml" Target="../ink/ink859.xml"/><Relationship Id="rId304" Type="http://schemas.openxmlformats.org/officeDocument/2006/relationships/customXml" Target="../ink/ink885.xml"/><Relationship Id="rId325" Type="http://schemas.openxmlformats.org/officeDocument/2006/relationships/customXml" Target="../ink/ink897.xml"/><Relationship Id="rId346" Type="http://schemas.openxmlformats.org/officeDocument/2006/relationships/image" Target="../media/image3062.png"/><Relationship Id="rId367" Type="http://schemas.openxmlformats.org/officeDocument/2006/relationships/customXml" Target="../ink/ink923.xml"/><Relationship Id="rId388" Type="http://schemas.openxmlformats.org/officeDocument/2006/relationships/customXml" Target="../ink/ink934.xml"/><Relationship Id="rId85" Type="http://schemas.openxmlformats.org/officeDocument/2006/relationships/customXml" Target="../ink/ink826.xml"/><Relationship Id="rId413" Type="http://schemas.openxmlformats.org/officeDocument/2006/relationships/image" Target="../media/image3361.png"/><Relationship Id="rId12" Type="http://schemas.openxmlformats.org/officeDocument/2006/relationships/image" Target="../media/image576.png"/><Relationship Id="rId33" Type="http://schemas.openxmlformats.org/officeDocument/2006/relationships/customXml" Target="../ink/ink774.xml"/><Relationship Id="rId108" Type="http://schemas.openxmlformats.org/officeDocument/2006/relationships/customXml" Target="../ink/ink849.xml"/><Relationship Id="rId129" Type="http://schemas.openxmlformats.org/officeDocument/2006/relationships/customXml" Target="../ink/ink870.xml"/><Relationship Id="rId315" Type="http://schemas.openxmlformats.org/officeDocument/2006/relationships/customXml" Target="../ink/ink891.xml"/><Relationship Id="rId336" Type="http://schemas.openxmlformats.org/officeDocument/2006/relationships/customXml" Target="../ink/ink905.xml"/><Relationship Id="rId357" Type="http://schemas.openxmlformats.org/officeDocument/2006/relationships/image" Target="../media/image3113.png"/><Relationship Id="rId54" Type="http://schemas.openxmlformats.org/officeDocument/2006/relationships/customXml" Target="../ink/ink795.xml"/><Relationship Id="rId75" Type="http://schemas.openxmlformats.org/officeDocument/2006/relationships/customXml" Target="../ink/ink816.xml"/><Relationship Id="rId96" Type="http://schemas.openxmlformats.org/officeDocument/2006/relationships/customXml" Target="../ink/ink837.xml"/><Relationship Id="rId378" Type="http://schemas.openxmlformats.org/officeDocument/2006/relationships/customXml" Target="../ink/ink929.xml"/><Relationship Id="rId399" Type="http://schemas.openxmlformats.org/officeDocument/2006/relationships/image" Target="../media/image3291.png"/><Relationship Id="rId403" Type="http://schemas.openxmlformats.org/officeDocument/2006/relationships/image" Target="../media/image3312.png"/><Relationship Id="rId6" Type="http://schemas.openxmlformats.org/officeDocument/2006/relationships/image" Target="../media/image573.png"/><Relationship Id="rId259" Type="http://schemas.openxmlformats.org/officeDocument/2006/relationships/image" Target="../media/image7311.png"/><Relationship Id="rId424" Type="http://schemas.openxmlformats.org/officeDocument/2006/relationships/customXml" Target="../ink/ink952.xml"/><Relationship Id="rId23" Type="http://schemas.openxmlformats.org/officeDocument/2006/relationships/customXml" Target="../ink/ink764.xml"/><Relationship Id="rId119" Type="http://schemas.openxmlformats.org/officeDocument/2006/relationships/customXml" Target="../ink/ink860.xml"/><Relationship Id="rId305" Type="http://schemas.openxmlformats.org/officeDocument/2006/relationships/image" Target="../media/image7911.png"/><Relationship Id="rId326" Type="http://schemas.openxmlformats.org/officeDocument/2006/relationships/customXml" Target="../ink/ink898.xml"/><Relationship Id="rId347" Type="http://schemas.openxmlformats.org/officeDocument/2006/relationships/customXml" Target="../ink/ink910.xml"/><Relationship Id="rId44" Type="http://schemas.openxmlformats.org/officeDocument/2006/relationships/customXml" Target="../ink/ink785.xml"/><Relationship Id="rId65" Type="http://schemas.openxmlformats.org/officeDocument/2006/relationships/customXml" Target="../ink/ink806.xml"/><Relationship Id="rId86" Type="http://schemas.openxmlformats.org/officeDocument/2006/relationships/customXml" Target="../ink/ink827.xml"/><Relationship Id="rId130" Type="http://schemas.openxmlformats.org/officeDocument/2006/relationships/customXml" Target="../ink/ink871.xml"/><Relationship Id="rId368" Type="http://schemas.openxmlformats.org/officeDocument/2006/relationships/customXml" Target="../ink/ink924.xml"/><Relationship Id="rId389" Type="http://schemas.openxmlformats.org/officeDocument/2006/relationships/image" Target="../media/image3241.png"/><Relationship Id="rId193" Type="http://schemas.openxmlformats.org/officeDocument/2006/relationships/image" Target="../media/image581.png"/><Relationship Id="rId414" Type="http://schemas.openxmlformats.org/officeDocument/2006/relationships/customXml" Target="../ink/ink947.xml"/><Relationship Id="rId13" Type="http://schemas.openxmlformats.org/officeDocument/2006/relationships/customXml" Target="../ink/ink755.xml"/><Relationship Id="rId109" Type="http://schemas.openxmlformats.org/officeDocument/2006/relationships/customXml" Target="../ink/ink850.xml"/><Relationship Id="rId260" Type="http://schemas.openxmlformats.org/officeDocument/2006/relationships/customXml" Target="../ink/ink880.xml"/><Relationship Id="rId316" Type="http://schemas.openxmlformats.org/officeDocument/2006/relationships/image" Target="../media/image8410.png"/><Relationship Id="rId337" Type="http://schemas.openxmlformats.org/officeDocument/2006/relationships/image" Target="../media/image926.png"/><Relationship Id="rId34" Type="http://schemas.openxmlformats.org/officeDocument/2006/relationships/customXml" Target="../ink/ink775.xml"/><Relationship Id="rId55" Type="http://schemas.openxmlformats.org/officeDocument/2006/relationships/customXml" Target="../ink/ink796.xml"/><Relationship Id="rId76" Type="http://schemas.openxmlformats.org/officeDocument/2006/relationships/customXml" Target="../ink/ink817.xml"/><Relationship Id="rId97" Type="http://schemas.openxmlformats.org/officeDocument/2006/relationships/customXml" Target="../ink/ink838.xml"/><Relationship Id="rId120" Type="http://schemas.openxmlformats.org/officeDocument/2006/relationships/customXml" Target="../ink/ink861.xml"/><Relationship Id="rId358" Type="http://schemas.openxmlformats.org/officeDocument/2006/relationships/customXml" Target="../ink/ink916.xml"/><Relationship Id="rId379" Type="http://schemas.openxmlformats.org/officeDocument/2006/relationships/image" Target="../media/image3191.png"/><Relationship Id="rId7" Type="http://schemas.openxmlformats.org/officeDocument/2006/relationships/customXml" Target="../ink/ink752.xml"/><Relationship Id="rId390" Type="http://schemas.openxmlformats.org/officeDocument/2006/relationships/customXml" Target="../ink/ink935.xml"/><Relationship Id="rId404" Type="http://schemas.openxmlformats.org/officeDocument/2006/relationships/customXml" Target="../ink/ink942.xml"/><Relationship Id="rId425" Type="http://schemas.openxmlformats.org/officeDocument/2006/relationships/image" Target="../media/image3431.png"/><Relationship Id="rId306" Type="http://schemas.openxmlformats.org/officeDocument/2006/relationships/customXml" Target="../ink/ink886.xml"/><Relationship Id="rId24" Type="http://schemas.openxmlformats.org/officeDocument/2006/relationships/customXml" Target="../ink/ink765.xml"/><Relationship Id="rId45" Type="http://schemas.openxmlformats.org/officeDocument/2006/relationships/customXml" Target="../ink/ink786.xml"/><Relationship Id="rId66" Type="http://schemas.openxmlformats.org/officeDocument/2006/relationships/customXml" Target="../ink/ink807.xml"/><Relationship Id="rId87" Type="http://schemas.openxmlformats.org/officeDocument/2006/relationships/customXml" Target="../ink/ink828.xml"/><Relationship Id="rId110" Type="http://schemas.openxmlformats.org/officeDocument/2006/relationships/customXml" Target="../ink/ink851.xml"/><Relationship Id="rId131" Type="http://schemas.openxmlformats.org/officeDocument/2006/relationships/image" Target="../media/image3013.png"/><Relationship Id="rId327" Type="http://schemas.openxmlformats.org/officeDocument/2006/relationships/customXml" Target="../ink/ink899.xml"/><Relationship Id="rId348" Type="http://schemas.openxmlformats.org/officeDocument/2006/relationships/image" Target="../media/image3072.png"/><Relationship Id="rId369" Type="http://schemas.openxmlformats.org/officeDocument/2006/relationships/image" Target="../media/image3142.png"/><Relationship Id="rId194" Type="http://schemas.openxmlformats.org/officeDocument/2006/relationships/customXml" Target="../ink/ink874.xml"/><Relationship Id="rId380" Type="http://schemas.openxmlformats.org/officeDocument/2006/relationships/customXml" Target="../ink/ink930.xml"/><Relationship Id="rId415" Type="http://schemas.openxmlformats.org/officeDocument/2006/relationships/image" Target="../media/image3371.png"/><Relationship Id="rId261" Type="http://schemas.openxmlformats.org/officeDocument/2006/relationships/image" Target="../media/image7411.png"/><Relationship Id="rId14" Type="http://schemas.openxmlformats.org/officeDocument/2006/relationships/image" Target="../media/image577.png"/><Relationship Id="rId35" Type="http://schemas.openxmlformats.org/officeDocument/2006/relationships/customXml" Target="../ink/ink776.xml"/><Relationship Id="rId56" Type="http://schemas.openxmlformats.org/officeDocument/2006/relationships/customXml" Target="../ink/ink797.xml"/><Relationship Id="rId77" Type="http://schemas.openxmlformats.org/officeDocument/2006/relationships/customXml" Target="../ink/ink818.xml"/><Relationship Id="rId100" Type="http://schemas.openxmlformats.org/officeDocument/2006/relationships/customXml" Target="../ink/ink841.xml"/><Relationship Id="rId317" Type="http://schemas.openxmlformats.org/officeDocument/2006/relationships/customXml" Target="../ink/ink892.xml"/><Relationship Id="rId338" Type="http://schemas.openxmlformats.org/officeDocument/2006/relationships/customXml" Target="../ink/ink906.xml"/><Relationship Id="rId359" Type="http://schemas.openxmlformats.org/officeDocument/2006/relationships/image" Target="../media/image3122.png"/><Relationship Id="rId8" Type="http://schemas.openxmlformats.org/officeDocument/2006/relationships/image" Target="../media/image574.png"/><Relationship Id="rId98" Type="http://schemas.openxmlformats.org/officeDocument/2006/relationships/customXml" Target="../ink/ink839.xml"/><Relationship Id="rId121" Type="http://schemas.openxmlformats.org/officeDocument/2006/relationships/customXml" Target="../ink/ink862.xml"/><Relationship Id="rId370" Type="http://schemas.openxmlformats.org/officeDocument/2006/relationships/customXml" Target="../ink/ink925.xml"/><Relationship Id="rId391" Type="http://schemas.openxmlformats.org/officeDocument/2006/relationships/image" Target="../media/image3251.png"/><Relationship Id="rId405" Type="http://schemas.openxmlformats.org/officeDocument/2006/relationships/image" Target="../media/image3321.png"/><Relationship Id="rId426" Type="http://schemas.openxmlformats.org/officeDocument/2006/relationships/customXml" Target="../ink/ink953.xml"/><Relationship Id="rId25" Type="http://schemas.openxmlformats.org/officeDocument/2006/relationships/customXml" Target="../ink/ink766.xml"/><Relationship Id="rId46" Type="http://schemas.openxmlformats.org/officeDocument/2006/relationships/customXml" Target="../ink/ink787.xml"/><Relationship Id="rId67" Type="http://schemas.openxmlformats.org/officeDocument/2006/relationships/customXml" Target="../ink/ink808.xml"/><Relationship Id="rId307" Type="http://schemas.openxmlformats.org/officeDocument/2006/relationships/image" Target="../media/image8011.png"/><Relationship Id="rId328" Type="http://schemas.openxmlformats.org/officeDocument/2006/relationships/customXml" Target="../ink/ink900.xml"/><Relationship Id="rId349" Type="http://schemas.openxmlformats.org/officeDocument/2006/relationships/customXml" Target="../ink/ink911.xml"/><Relationship Id="rId88" Type="http://schemas.openxmlformats.org/officeDocument/2006/relationships/customXml" Target="../ink/ink829.xml"/><Relationship Id="rId111" Type="http://schemas.openxmlformats.org/officeDocument/2006/relationships/customXml" Target="../ink/ink852.xml"/><Relationship Id="rId132" Type="http://schemas.openxmlformats.org/officeDocument/2006/relationships/customXml" Target="../ink/ink872.xml"/><Relationship Id="rId195" Type="http://schemas.openxmlformats.org/officeDocument/2006/relationships/image" Target="../media/image582.png"/><Relationship Id="rId360" Type="http://schemas.openxmlformats.org/officeDocument/2006/relationships/customXml" Target="../ink/ink917.xml"/><Relationship Id="rId381" Type="http://schemas.openxmlformats.org/officeDocument/2006/relationships/image" Target="../media/image3201.png"/><Relationship Id="rId416" Type="http://schemas.openxmlformats.org/officeDocument/2006/relationships/customXml" Target="../ink/ink948.xml"/><Relationship Id="rId15" Type="http://schemas.openxmlformats.org/officeDocument/2006/relationships/customXml" Target="../ink/ink756.xml"/><Relationship Id="rId36" Type="http://schemas.openxmlformats.org/officeDocument/2006/relationships/customXml" Target="../ink/ink777.xml"/><Relationship Id="rId57" Type="http://schemas.openxmlformats.org/officeDocument/2006/relationships/customXml" Target="../ink/ink798.xml"/><Relationship Id="rId262" Type="http://schemas.openxmlformats.org/officeDocument/2006/relationships/customXml" Target="../ink/ink881.xml"/><Relationship Id="rId318" Type="http://schemas.openxmlformats.org/officeDocument/2006/relationships/image" Target="../media/image851.png"/><Relationship Id="rId78" Type="http://schemas.openxmlformats.org/officeDocument/2006/relationships/customXml" Target="../ink/ink819.xml"/><Relationship Id="rId99" Type="http://schemas.openxmlformats.org/officeDocument/2006/relationships/customXml" Target="../ink/ink840.xml"/><Relationship Id="rId101" Type="http://schemas.openxmlformats.org/officeDocument/2006/relationships/customXml" Target="../ink/ink842.xml"/><Relationship Id="rId122" Type="http://schemas.openxmlformats.org/officeDocument/2006/relationships/customXml" Target="../ink/ink863.xml"/><Relationship Id="rId350" Type="http://schemas.openxmlformats.org/officeDocument/2006/relationships/image" Target="../media/image3082.png"/><Relationship Id="rId371" Type="http://schemas.openxmlformats.org/officeDocument/2006/relationships/image" Target="../media/image3151.png"/><Relationship Id="rId406" Type="http://schemas.openxmlformats.org/officeDocument/2006/relationships/customXml" Target="../ink/ink943.xml"/><Relationship Id="rId9" Type="http://schemas.openxmlformats.org/officeDocument/2006/relationships/customXml" Target="../ink/ink753.xml"/><Relationship Id="rId392" Type="http://schemas.openxmlformats.org/officeDocument/2006/relationships/customXml" Target="../ink/ink936.xml"/><Relationship Id="rId427" Type="http://schemas.openxmlformats.org/officeDocument/2006/relationships/image" Target="../media/image3441.png"/><Relationship Id="rId26" Type="http://schemas.openxmlformats.org/officeDocument/2006/relationships/customXml" Target="../ink/ink767.xml"/><Relationship Id="rId308" Type="http://schemas.openxmlformats.org/officeDocument/2006/relationships/customXml" Target="../ink/ink887.xml"/><Relationship Id="rId329" Type="http://schemas.openxmlformats.org/officeDocument/2006/relationships/customXml" Target="../ink/ink901.xml"/><Relationship Id="rId47" Type="http://schemas.openxmlformats.org/officeDocument/2006/relationships/customXml" Target="../ink/ink788.xml"/><Relationship Id="rId68" Type="http://schemas.openxmlformats.org/officeDocument/2006/relationships/customXml" Target="../ink/ink809.xml"/><Relationship Id="rId89" Type="http://schemas.openxmlformats.org/officeDocument/2006/relationships/customXml" Target="../ink/ink830.xml"/><Relationship Id="rId112" Type="http://schemas.openxmlformats.org/officeDocument/2006/relationships/customXml" Target="../ink/ink853.xml"/><Relationship Id="rId133" Type="http://schemas.openxmlformats.org/officeDocument/2006/relationships/image" Target="../media/image3022.png"/><Relationship Id="rId340" Type="http://schemas.openxmlformats.org/officeDocument/2006/relationships/image" Target="../media/image3032.png"/><Relationship Id="rId361" Type="http://schemas.openxmlformats.org/officeDocument/2006/relationships/image" Target="../media/image3132.png"/><Relationship Id="rId196" Type="http://schemas.openxmlformats.org/officeDocument/2006/relationships/customXml" Target="../ink/ink875.xml"/><Relationship Id="rId200" Type="http://schemas.openxmlformats.org/officeDocument/2006/relationships/customXml" Target="../ink/ink877.xml"/><Relationship Id="rId382" Type="http://schemas.openxmlformats.org/officeDocument/2006/relationships/customXml" Target="../ink/ink931.xml"/><Relationship Id="rId417" Type="http://schemas.openxmlformats.org/officeDocument/2006/relationships/image" Target="../media/image3381.png"/><Relationship Id="rId16" Type="http://schemas.openxmlformats.org/officeDocument/2006/relationships/customXml" Target="../ink/ink757.xml"/><Relationship Id="rId263" Type="http://schemas.openxmlformats.org/officeDocument/2006/relationships/image" Target="../media/image7511.png"/><Relationship Id="rId319" Type="http://schemas.openxmlformats.org/officeDocument/2006/relationships/customXml" Target="../ink/ink893.xml"/><Relationship Id="rId37" Type="http://schemas.openxmlformats.org/officeDocument/2006/relationships/customXml" Target="../ink/ink778.xml"/><Relationship Id="rId58" Type="http://schemas.openxmlformats.org/officeDocument/2006/relationships/customXml" Target="../ink/ink799.xml"/><Relationship Id="rId79" Type="http://schemas.openxmlformats.org/officeDocument/2006/relationships/customXml" Target="../ink/ink820.xml"/><Relationship Id="rId102" Type="http://schemas.openxmlformats.org/officeDocument/2006/relationships/customXml" Target="../ink/ink843.xml"/><Relationship Id="rId123" Type="http://schemas.openxmlformats.org/officeDocument/2006/relationships/customXml" Target="../ink/ink864.xml"/><Relationship Id="rId330" Type="http://schemas.openxmlformats.org/officeDocument/2006/relationships/customXml" Target="../ink/ink902.xml"/><Relationship Id="rId90" Type="http://schemas.openxmlformats.org/officeDocument/2006/relationships/customXml" Target="../ink/ink831.xml"/><Relationship Id="rId351" Type="http://schemas.openxmlformats.org/officeDocument/2006/relationships/customXml" Target="../ink/ink912.xml"/><Relationship Id="rId372" Type="http://schemas.openxmlformats.org/officeDocument/2006/relationships/customXml" Target="../ink/ink926.xml"/><Relationship Id="rId393" Type="http://schemas.openxmlformats.org/officeDocument/2006/relationships/image" Target="../media/image3261.png"/><Relationship Id="rId407" Type="http://schemas.openxmlformats.org/officeDocument/2006/relationships/image" Target="../media/image3331.png"/><Relationship Id="rId428" Type="http://schemas.openxmlformats.org/officeDocument/2006/relationships/image" Target="../media/image1.png"/><Relationship Id="rId309" Type="http://schemas.openxmlformats.org/officeDocument/2006/relationships/image" Target="../media/image8111.png"/><Relationship Id="rId27" Type="http://schemas.openxmlformats.org/officeDocument/2006/relationships/customXml" Target="../ink/ink768.xml"/><Relationship Id="rId48" Type="http://schemas.openxmlformats.org/officeDocument/2006/relationships/customXml" Target="../ink/ink789.xml"/><Relationship Id="rId69" Type="http://schemas.openxmlformats.org/officeDocument/2006/relationships/customXml" Target="../ink/ink810.xml"/><Relationship Id="rId113" Type="http://schemas.openxmlformats.org/officeDocument/2006/relationships/customXml" Target="../ink/ink854.xml"/><Relationship Id="rId134" Type="http://schemas.openxmlformats.org/officeDocument/2006/relationships/customXml" Target="../ink/ink873.xml"/><Relationship Id="rId320" Type="http://schemas.openxmlformats.org/officeDocument/2006/relationships/image" Target="../media/image871.png"/><Relationship Id="rId80" Type="http://schemas.openxmlformats.org/officeDocument/2006/relationships/customXml" Target="../ink/ink821.xml"/><Relationship Id="rId197" Type="http://schemas.openxmlformats.org/officeDocument/2006/relationships/image" Target="../media/image583.png"/><Relationship Id="rId341" Type="http://schemas.openxmlformats.org/officeDocument/2006/relationships/customXml" Target="../ink/ink907.xml"/><Relationship Id="rId362" Type="http://schemas.openxmlformats.org/officeDocument/2006/relationships/customXml" Target="../ink/ink918.xml"/><Relationship Id="rId383" Type="http://schemas.openxmlformats.org/officeDocument/2006/relationships/image" Target="../media/image3212.png"/><Relationship Id="rId418" Type="http://schemas.openxmlformats.org/officeDocument/2006/relationships/customXml" Target="../ink/ink949.xml"/><Relationship Id="rId264" Type="http://schemas.openxmlformats.org/officeDocument/2006/relationships/customXml" Target="../ink/ink882.xml"/><Relationship Id="rId17" Type="http://schemas.openxmlformats.org/officeDocument/2006/relationships/customXml" Target="../ink/ink758.xml"/><Relationship Id="rId38" Type="http://schemas.openxmlformats.org/officeDocument/2006/relationships/customXml" Target="../ink/ink779.xml"/><Relationship Id="rId59" Type="http://schemas.openxmlformats.org/officeDocument/2006/relationships/customXml" Target="../ink/ink800.xml"/><Relationship Id="rId103" Type="http://schemas.openxmlformats.org/officeDocument/2006/relationships/customXml" Target="../ink/ink844.xml"/><Relationship Id="rId124" Type="http://schemas.openxmlformats.org/officeDocument/2006/relationships/customXml" Target="../ink/ink865.xml"/><Relationship Id="rId310" Type="http://schemas.openxmlformats.org/officeDocument/2006/relationships/customXml" Target="../ink/ink888.xml"/><Relationship Id="rId70" Type="http://schemas.openxmlformats.org/officeDocument/2006/relationships/customXml" Target="../ink/ink811.xml"/><Relationship Id="rId91" Type="http://schemas.openxmlformats.org/officeDocument/2006/relationships/customXml" Target="../ink/ink832.xml"/><Relationship Id="rId331" Type="http://schemas.openxmlformats.org/officeDocument/2006/relationships/image" Target="../media/image8910.png"/><Relationship Id="rId352" Type="http://schemas.openxmlformats.org/officeDocument/2006/relationships/image" Target="../media/image3092.png"/><Relationship Id="rId373" Type="http://schemas.openxmlformats.org/officeDocument/2006/relationships/image" Target="../media/image3161.png"/><Relationship Id="rId394" Type="http://schemas.openxmlformats.org/officeDocument/2006/relationships/customXml" Target="../ink/ink937.xml"/><Relationship Id="rId408" Type="http://schemas.openxmlformats.org/officeDocument/2006/relationships/customXml" Target="../ink/ink944.xml"/><Relationship Id="rId1" Type="http://schemas.openxmlformats.org/officeDocument/2006/relationships/tags" Target="../tags/tag12.xml"/><Relationship Id="rId28" Type="http://schemas.openxmlformats.org/officeDocument/2006/relationships/customXml" Target="../ink/ink769.xml"/><Relationship Id="rId49" Type="http://schemas.openxmlformats.org/officeDocument/2006/relationships/customXml" Target="../ink/ink790.xml"/><Relationship Id="rId114" Type="http://schemas.openxmlformats.org/officeDocument/2006/relationships/customXml" Target="../ink/ink855.xml"/><Relationship Id="rId60" Type="http://schemas.openxmlformats.org/officeDocument/2006/relationships/customXml" Target="../ink/ink801.xml"/><Relationship Id="rId81" Type="http://schemas.openxmlformats.org/officeDocument/2006/relationships/customXml" Target="../ink/ink822.xml"/><Relationship Id="rId198" Type="http://schemas.openxmlformats.org/officeDocument/2006/relationships/customXml" Target="../ink/ink876.xml"/><Relationship Id="rId321" Type="http://schemas.openxmlformats.org/officeDocument/2006/relationships/customXml" Target="../ink/ink894.xml"/><Relationship Id="rId342" Type="http://schemas.openxmlformats.org/officeDocument/2006/relationships/image" Target="../media/image3042.png"/><Relationship Id="rId363" Type="http://schemas.openxmlformats.org/officeDocument/2006/relationships/customXml" Target="../ink/ink919.xml"/><Relationship Id="rId384" Type="http://schemas.openxmlformats.org/officeDocument/2006/relationships/customXml" Target="../ink/ink932.xml"/><Relationship Id="rId419" Type="http://schemas.openxmlformats.org/officeDocument/2006/relationships/image" Target="../media/image3401.png"/><Relationship Id="rId18" Type="http://schemas.openxmlformats.org/officeDocument/2006/relationships/customXml" Target="../ink/ink759.xml"/><Relationship Id="rId39" Type="http://schemas.openxmlformats.org/officeDocument/2006/relationships/customXml" Target="../ink/ink780.xml"/><Relationship Id="rId265" Type="http://schemas.openxmlformats.org/officeDocument/2006/relationships/image" Target="../media/image7611.png"/><Relationship Id="rId50" Type="http://schemas.openxmlformats.org/officeDocument/2006/relationships/customXml" Target="../ink/ink791.xml"/><Relationship Id="rId104" Type="http://schemas.openxmlformats.org/officeDocument/2006/relationships/customXml" Target="../ink/ink845.xml"/><Relationship Id="rId125" Type="http://schemas.openxmlformats.org/officeDocument/2006/relationships/customXml" Target="../ink/ink866.xml"/><Relationship Id="rId311" Type="http://schemas.openxmlformats.org/officeDocument/2006/relationships/image" Target="../media/image8210.png"/><Relationship Id="rId332" Type="http://schemas.openxmlformats.org/officeDocument/2006/relationships/customXml" Target="../ink/ink903.xml"/><Relationship Id="rId353" Type="http://schemas.openxmlformats.org/officeDocument/2006/relationships/customXml" Target="../ink/ink913.xml"/><Relationship Id="rId374" Type="http://schemas.openxmlformats.org/officeDocument/2006/relationships/customXml" Target="../ink/ink927.xml"/><Relationship Id="rId395" Type="http://schemas.openxmlformats.org/officeDocument/2006/relationships/image" Target="../media/image3271.png"/><Relationship Id="rId409" Type="http://schemas.openxmlformats.org/officeDocument/2006/relationships/image" Target="../media/image3341.png"/><Relationship Id="rId71" Type="http://schemas.openxmlformats.org/officeDocument/2006/relationships/customXml" Target="../ink/ink812.xml"/><Relationship Id="rId92" Type="http://schemas.openxmlformats.org/officeDocument/2006/relationships/customXml" Target="../ink/ink833.xml"/><Relationship Id="rId420" Type="http://schemas.openxmlformats.org/officeDocument/2006/relationships/customXml" Target="../ink/ink950.xml"/><Relationship Id="rId2" Type="http://schemas.microsoft.com/office/2007/relationships/media" Target="../media/media15.m4a"/><Relationship Id="rId29" Type="http://schemas.openxmlformats.org/officeDocument/2006/relationships/customXml" Target="../ink/ink770.xml"/><Relationship Id="rId255" Type="http://schemas.openxmlformats.org/officeDocument/2006/relationships/image" Target="../media/image7110.png"/><Relationship Id="rId40" Type="http://schemas.openxmlformats.org/officeDocument/2006/relationships/customXml" Target="../ink/ink781.xml"/><Relationship Id="rId115" Type="http://schemas.openxmlformats.org/officeDocument/2006/relationships/customXml" Target="../ink/ink856.xml"/><Relationship Id="rId322" Type="http://schemas.openxmlformats.org/officeDocument/2006/relationships/image" Target="../media/image8810.png"/><Relationship Id="rId343" Type="http://schemas.openxmlformats.org/officeDocument/2006/relationships/customXml" Target="../ink/ink908.xml"/><Relationship Id="rId364" Type="http://schemas.openxmlformats.org/officeDocument/2006/relationships/customXml" Target="../ink/ink920.xml"/><Relationship Id="rId61" Type="http://schemas.openxmlformats.org/officeDocument/2006/relationships/customXml" Target="../ink/ink802.xml"/><Relationship Id="rId82" Type="http://schemas.openxmlformats.org/officeDocument/2006/relationships/customXml" Target="../ink/ink823.xml"/><Relationship Id="rId199" Type="http://schemas.openxmlformats.org/officeDocument/2006/relationships/image" Target="../media/image584.png"/><Relationship Id="rId385" Type="http://schemas.openxmlformats.org/officeDocument/2006/relationships/image" Target="../media/image3221.png"/><Relationship Id="rId19" Type="http://schemas.openxmlformats.org/officeDocument/2006/relationships/customXml" Target="../ink/ink760.xml"/><Relationship Id="rId266" Type="http://schemas.openxmlformats.org/officeDocument/2006/relationships/customXml" Target="../ink/ink883.xml"/><Relationship Id="rId410" Type="http://schemas.openxmlformats.org/officeDocument/2006/relationships/customXml" Target="../ink/ink945.xml"/><Relationship Id="rId30" Type="http://schemas.openxmlformats.org/officeDocument/2006/relationships/customXml" Target="../ink/ink771.xml"/><Relationship Id="rId105" Type="http://schemas.openxmlformats.org/officeDocument/2006/relationships/customXml" Target="../ink/ink846.xml"/><Relationship Id="rId126" Type="http://schemas.openxmlformats.org/officeDocument/2006/relationships/customXml" Target="../ink/ink867.xml"/><Relationship Id="rId312" Type="http://schemas.openxmlformats.org/officeDocument/2006/relationships/customXml" Target="../ink/ink889.xml"/><Relationship Id="rId333" Type="http://schemas.openxmlformats.org/officeDocument/2006/relationships/image" Target="../media/image9011.png"/><Relationship Id="rId354" Type="http://schemas.openxmlformats.org/officeDocument/2006/relationships/customXml" Target="../ink/ink914.xml"/><Relationship Id="rId51" Type="http://schemas.openxmlformats.org/officeDocument/2006/relationships/customXml" Target="../ink/ink792.xml"/><Relationship Id="rId72" Type="http://schemas.openxmlformats.org/officeDocument/2006/relationships/customXml" Target="../ink/ink813.xml"/><Relationship Id="rId93" Type="http://schemas.openxmlformats.org/officeDocument/2006/relationships/customXml" Target="../ink/ink834.xml"/><Relationship Id="rId375" Type="http://schemas.openxmlformats.org/officeDocument/2006/relationships/image" Target="../media/image3171.png"/><Relationship Id="rId396" Type="http://schemas.openxmlformats.org/officeDocument/2006/relationships/customXml" Target="../ink/ink938.xml"/><Relationship Id="rId3" Type="http://schemas.openxmlformats.org/officeDocument/2006/relationships/audio" Target="../media/media15.m4a"/><Relationship Id="rId256" Type="http://schemas.openxmlformats.org/officeDocument/2006/relationships/customXml" Target="../ink/ink878.xml"/><Relationship Id="rId400" Type="http://schemas.openxmlformats.org/officeDocument/2006/relationships/customXml" Target="../ink/ink940.xml"/><Relationship Id="rId421" Type="http://schemas.openxmlformats.org/officeDocument/2006/relationships/image" Target="../media/image3412.png"/><Relationship Id="rId116" Type="http://schemas.openxmlformats.org/officeDocument/2006/relationships/customXml" Target="../ink/ink857.xml"/><Relationship Id="rId323" Type="http://schemas.openxmlformats.org/officeDocument/2006/relationships/customXml" Target="../ink/ink895.xml"/><Relationship Id="rId344" Type="http://schemas.openxmlformats.org/officeDocument/2006/relationships/image" Target="../media/image3052.png"/><Relationship Id="rId20" Type="http://schemas.openxmlformats.org/officeDocument/2006/relationships/customXml" Target="../ink/ink761.xml"/><Relationship Id="rId41" Type="http://schemas.openxmlformats.org/officeDocument/2006/relationships/customXml" Target="../ink/ink782.xml"/><Relationship Id="rId62" Type="http://schemas.openxmlformats.org/officeDocument/2006/relationships/customXml" Target="../ink/ink803.xml"/><Relationship Id="rId83" Type="http://schemas.openxmlformats.org/officeDocument/2006/relationships/customXml" Target="../ink/ink824.xml"/><Relationship Id="rId365" Type="http://schemas.openxmlformats.org/officeDocument/2006/relationships/customXml" Target="../ink/ink921.xml"/><Relationship Id="rId386" Type="http://schemas.openxmlformats.org/officeDocument/2006/relationships/customXml" Target="../ink/ink933.xml"/><Relationship Id="rId267" Type="http://schemas.openxmlformats.org/officeDocument/2006/relationships/image" Target="../media/image7711.png"/><Relationship Id="rId411" Type="http://schemas.openxmlformats.org/officeDocument/2006/relationships/image" Target="../media/image3351.png"/><Relationship Id="rId106" Type="http://schemas.openxmlformats.org/officeDocument/2006/relationships/customXml" Target="../ink/ink847.xml"/><Relationship Id="rId127" Type="http://schemas.openxmlformats.org/officeDocument/2006/relationships/customXml" Target="../ink/ink868.xml"/><Relationship Id="rId313" Type="http://schemas.openxmlformats.org/officeDocument/2006/relationships/customXml" Target="../ink/ink890.xml"/><Relationship Id="rId10" Type="http://schemas.openxmlformats.org/officeDocument/2006/relationships/image" Target="../media/image575.png"/><Relationship Id="rId31" Type="http://schemas.openxmlformats.org/officeDocument/2006/relationships/customXml" Target="../ink/ink772.xml"/><Relationship Id="rId52" Type="http://schemas.openxmlformats.org/officeDocument/2006/relationships/customXml" Target="../ink/ink793.xml"/><Relationship Id="rId73" Type="http://schemas.openxmlformats.org/officeDocument/2006/relationships/customXml" Target="../ink/ink814.xml"/><Relationship Id="rId94" Type="http://schemas.openxmlformats.org/officeDocument/2006/relationships/customXml" Target="../ink/ink835.xml"/><Relationship Id="rId334" Type="http://schemas.openxmlformats.org/officeDocument/2006/relationships/customXml" Target="../ink/ink904.xml"/><Relationship Id="rId355" Type="http://schemas.openxmlformats.org/officeDocument/2006/relationships/image" Target="../media/image3102.png"/><Relationship Id="rId376" Type="http://schemas.openxmlformats.org/officeDocument/2006/relationships/customXml" Target="../ink/ink928.xml"/><Relationship Id="rId397" Type="http://schemas.openxmlformats.org/officeDocument/2006/relationships/image" Target="../media/image3281.png"/><Relationship Id="rId4" Type="http://schemas.openxmlformats.org/officeDocument/2006/relationships/slideLayout" Target="../slideLayouts/slideLayout7.xml"/><Relationship Id="rId257" Type="http://schemas.openxmlformats.org/officeDocument/2006/relationships/image" Target="../media/image7211.png"/><Relationship Id="rId401" Type="http://schemas.openxmlformats.org/officeDocument/2006/relationships/image" Target="../media/image3301.png"/><Relationship Id="rId422" Type="http://schemas.openxmlformats.org/officeDocument/2006/relationships/customXml" Target="../ink/ink951.xml"/><Relationship Id="rId303" Type="http://schemas.openxmlformats.org/officeDocument/2006/relationships/image" Target="../media/image7811.png"/><Relationship Id="rId42" Type="http://schemas.openxmlformats.org/officeDocument/2006/relationships/customXml" Target="../ink/ink783.xml"/><Relationship Id="rId84" Type="http://schemas.openxmlformats.org/officeDocument/2006/relationships/customXml" Target="../ink/ink825.xml"/><Relationship Id="rId345" Type="http://schemas.openxmlformats.org/officeDocument/2006/relationships/customXml" Target="../ink/ink909.xml"/><Relationship Id="rId387" Type="http://schemas.openxmlformats.org/officeDocument/2006/relationships/image" Target="../media/image3231.png"/><Relationship Id="rId412" Type="http://schemas.openxmlformats.org/officeDocument/2006/relationships/customXml" Target="../ink/ink946.xml"/><Relationship Id="rId107" Type="http://schemas.openxmlformats.org/officeDocument/2006/relationships/customXml" Target="../ink/ink848.xml"/><Relationship Id="rId11" Type="http://schemas.openxmlformats.org/officeDocument/2006/relationships/customXml" Target="../ink/ink754.xml"/><Relationship Id="rId53" Type="http://schemas.openxmlformats.org/officeDocument/2006/relationships/customXml" Target="../ink/ink794.xml"/><Relationship Id="rId314" Type="http://schemas.openxmlformats.org/officeDocument/2006/relationships/image" Target="../media/image8310.png"/><Relationship Id="rId356" Type="http://schemas.openxmlformats.org/officeDocument/2006/relationships/customXml" Target="../ink/ink915.xml"/><Relationship Id="rId398" Type="http://schemas.openxmlformats.org/officeDocument/2006/relationships/customXml" Target="../ink/ink939.xml"/><Relationship Id="rId95" Type="http://schemas.openxmlformats.org/officeDocument/2006/relationships/customXml" Target="../ink/ink836.xml"/><Relationship Id="rId423" Type="http://schemas.openxmlformats.org/officeDocument/2006/relationships/image" Target="../media/image3421.png"/><Relationship Id="rId258" Type="http://schemas.openxmlformats.org/officeDocument/2006/relationships/customXml" Target="../ink/ink879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59.xml"/><Relationship Id="rId21" Type="http://schemas.openxmlformats.org/officeDocument/2006/relationships/customXml" Target="../ink/ink963.xml"/><Relationship Id="rId63" Type="http://schemas.openxmlformats.org/officeDocument/2006/relationships/customXml" Target="../ink/ink1005.xml"/><Relationship Id="rId366" Type="http://schemas.openxmlformats.org/officeDocument/2006/relationships/image" Target="../media/image8910.png"/><Relationship Id="rId433" Type="http://schemas.openxmlformats.org/officeDocument/2006/relationships/customXml" Target="../ink/ink1135.xml"/><Relationship Id="rId475" Type="http://schemas.openxmlformats.org/officeDocument/2006/relationships/customXml" Target="../ink/ink1156.xml"/><Relationship Id="rId32" Type="http://schemas.openxmlformats.org/officeDocument/2006/relationships/customXml" Target="../ink/ink974.xml"/><Relationship Id="rId74" Type="http://schemas.openxmlformats.org/officeDocument/2006/relationships/customXml" Target="../ink/ink1016.xml"/><Relationship Id="rId128" Type="http://schemas.openxmlformats.org/officeDocument/2006/relationships/customXml" Target="../ink/ink1070.xml"/><Relationship Id="rId335" Type="http://schemas.openxmlformats.org/officeDocument/2006/relationships/image" Target="../media/image659.png"/><Relationship Id="rId377" Type="http://schemas.openxmlformats.org/officeDocument/2006/relationships/customXml" Target="../ink/ink1102.xml"/><Relationship Id="rId5" Type="http://schemas.openxmlformats.org/officeDocument/2006/relationships/customXml" Target="../ink/ink954.xml"/><Relationship Id="rId402" Type="http://schemas.openxmlformats.org/officeDocument/2006/relationships/image" Target="../media/image3102.png"/><Relationship Id="rId444" Type="http://schemas.openxmlformats.org/officeDocument/2006/relationships/image" Target="../media/image3591.png"/><Relationship Id="rId22" Type="http://schemas.openxmlformats.org/officeDocument/2006/relationships/customXml" Target="../ink/ink964.xml"/><Relationship Id="rId43" Type="http://schemas.openxmlformats.org/officeDocument/2006/relationships/customXml" Target="../ink/ink985.xml"/><Relationship Id="rId64" Type="http://schemas.openxmlformats.org/officeDocument/2006/relationships/customXml" Target="../ink/ink1006.xml"/><Relationship Id="rId118" Type="http://schemas.openxmlformats.org/officeDocument/2006/relationships/customXml" Target="../ink/ink1060.xml"/><Relationship Id="rId346" Type="http://schemas.openxmlformats.org/officeDocument/2006/relationships/image" Target="../media/image8111.png"/><Relationship Id="rId367" Type="http://schemas.openxmlformats.org/officeDocument/2006/relationships/customXml" Target="../ink/ink1097.xml"/><Relationship Id="rId388" Type="http://schemas.openxmlformats.org/officeDocument/2006/relationships/customXml" Target="../ink/ink1109.xml"/><Relationship Id="rId85" Type="http://schemas.openxmlformats.org/officeDocument/2006/relationships/customXml" Target="../ink/ink1027.xml"/><Relationship Id="rId413" Type="http://schemas.openxmlformats.org/officeDocument/2006/relationships/customXml" Target="../ink/ink1124.xml"/><Relationship Id="rId434" Type="http://schemas.openxmlformats.org/officeDocument/2006/relationships/image" Target="../media/image3541.png"/><Relationship Id="rId455" Type="http://schemas.openxmlformats.org/officeDocument/2006/relationships/customXml" Target="../ink/ink1146.xml"/><Relationship Id="rId476" Type="http://schemas.openxmlformats.org/officeDocument/2006/relationships/image" Target="../media/image3740.png"/><Relationship Id="rId12" Type="http://schemas.openxmlformats.org/officeDocument/2006/relationships/image" Target="../media/image575.png"/><Relationship Id="rId33" Type="http://schemas.openxmlformats.org/officeDocument/2006/relationships/customXml" Target="../ink/ink975.xml"/><Relationship Id="rId108" Type="http://schemas.openxmlformats.org/officeDocument/2006/relationships/customXml" Target="../ink/ink1050.xml"/><Relationship Id="rId129" Type="http://schemas.openxmlformats.org/officeDocument/2006/relationships/customXml" Target="../ink/ink1071.xml"/><Relationship Id="rId336" Type="http://schemas.openxmlformats.org/officeDocument/2006/relationships/customXml" Target="../ink/ink1077.xml"/><Relationship Id="rId357" Type="http://schemas.openxmlformats.org/officeDocument/2006/relationships/image" Target="../media/image871.png"/><Relationship Id="rId54" Type="http://schemas.openxmlformats.org/officeDocument/2006/relationships/customXml" Target="../ink/ink996.xml"/><Relationship Id="rId75" Type="http://schemas.openxmlformats.org/officeDocument/2006/relationships/customXml" Target="../ink/ink1017.xml"/><Relationship Id="rId96" Type="http://schemas.openxmlformats.org/officeDocument/2006/relationships/customXml" Target="../ink/ink1038.xml"/><Relationship Id="rId399" Type="http://schemas.openxmlformats.org/officeDocument/2006/relationships/image" Target="../media/image3092.png"/><Relationship Id="rId403" Type="http://schemas.openxmlformats.org/officeDocument/2006/relationships/customXml" Target="../ink/ink1117.xml"/><Relationship Id="rId424" Type="http://schemas.openxmlformats.org/officeDocument/2006/relationships/image" Target="../media/image3491.png"/><Relationship Id="rId445" Type="http://schemas.openxmlformats.org/officeDocument/2006/relationships/customXml" Target="../ink/ink1141.xml"/><Relationship Id="rId466" Type="http://schemas.openxmlformats.org/officeDocument/2006/relationships/image" Target="../media/image3690.png"/><Relationship Id="rId23" Type="http://schemas.openxmlformats.org/officeDocument/2006/relationships/customXml" Target="../ink/ink965.xml"/><Relationship Id="rId119" Type="http://schemas.openxmlformats.org/officeDocument/2006/relationships/customXml" Target="../ink/ink1061.xml"/><Relationship Id="rId347" Type="http://schemas.openxmlformats.org/officeDocument/2006/relationships/customXml" Target="../ink/ink1083.xml"/><Relationship Id="rId44" Type="http://schemas.openxmlformats.org/officeDocument/2006/relationships/customXml" Target="../ink/ink986.xml"/><Relationship Id="rId65" Type="http://schemas.openxmlformats.org/officeDocument/2006/relationships/customXml" Target="../ink/ink1007.xml"/><Relationship Id="rId86" Type="http://schemas.openxmlformats.org/officeDocument/2006/relationships/customXml" Target="../ink/ink1028.xml"/><Relationship Id="rId130" Type="http://schemas.openxmlformats.org/officeDocument/2006/relationships/customXml" Target="../ink/ink1072.xml"/><Relationship Id="rId368" Type="http://schemas.openxmlformats.org/officeDocument/2006/relationships/image" Target="../media/image9011.png"/><Relationship Id="rId389" Type="http://schemas.openxmlformats.org/officeDocument/2006/relationships/image" Target="../media/image3042.png"/><Relationship Id="rId193" Type="http://schemas.openxmlformats.org/officeDocument/2006/relationships/image" Target="../media/image581.png"/><Relationship Id="rId414" Type="http://schemas.openxmlformats.org/officeDocument/2006/relationships/customXml" Target="../ink/ink1125.xml"/><Relationship Id="rId435" Type="http://schemas.openxmlformats.org/officeDocument/2006/relationships/customXml" Target="../ink/ink1136.xml"/><Relationship Id="rId456" Type="http://schemas.openxmlformats.org/officeDocument/2006/relationships/image" Target="../media/image160.png"/><Relationship Id="rId477" Type="http://schemas.openxmlformats.org/officeDocument/2006/relationships/image" Target="../media/image1.png"/><Relationship Id="rId13" Type="http://schemas.openxmlformats.org/officeDocument/2006/relationships/customXml" Target="../ink/ink957.xml"/><Relationship Id="rId109" Type="http://schemas.openxmlformats.org/officeDocument/2006/relationships/customXml" Target="../ink/ink1051.xml"/><Relationship Id="rId337" Type="http://schemas.openxmlformats.org/officeDocument/2006/relationships/image" Target="../media/image9311.png"/><Relationship Id="rId34" Type="http://schemas.openxmlformats.org/officeDocument/2006/relationships/customXml" Target="../ink/ink976.xml"/><Relationship Id="rId55" Type="http://schemas.openxmlformats.org/officeDocument/2006/relationships/customXml" Target="../ink/ink997.xml"/><Relationship Id="rId76" Type="http://schemas.openxmlformats.org/officeDocument/2006/relationships/customXml" Target="../ink/ink1018.xml"/><Relationship Id="rId97" Type="http://schemas.openxmlformats.org/officeDocument/2006/relationships/customXml" Target="../ink/ink1039.xml"/><Relationship Id="rId120" Type="http://schemas.openxmlformats.org/officeDocument/2006/relationships/customXml" Target="../ink/ink1062.xml"/><Relationship Id="rId358" Type="http://schemas.openxmlformats.org/officeDocument/2006/relationships/customXml" Target="../ink/ink1089.xml"/><Relationship Id="rId379" Type="http://schemas.openxmlformats.org/officeDocument/2006/relationships/image" Target="../media/image3013.png"/><Relationship Id="rId390" Type="http://schemas.openxmlformats.org/officeDocument/2006/relationships/customXml" Target="../ink/ink1110.xml"/><Relationship Id="rId404" Type="http://schemas.openxmlformats.org/officeDocument/2006/relationships/image" Target="../media/image3113.png"/><Relationship Id="rId425" Type="http://schemas.openxmlformats.org/officeDocument/2006/relationships/customXml" Target="../ink/ink1131.xml"/><Relationship Id="rId446" Type="http://schemas.openxmlformats.org/officeDocument/2006/relationships/image" Target="../media/image3601.png"/><Relationship Id="rId467" Type="http://schemas.openxmlformats.org/officeDocument/2006/relationships/customXml" Target="../ink/ink1152.xml"/><Relationship Id="rId24" Type="http://schemas.openxmlformats.org/officeDocument/2006/relationships/customXml" Target="../ink/ink966.xml"/><Relationship Id="rId45" Type="http://schemas.openxmlformats.org/officeDocument/2006/relationships/customXml" Target="../ink/ink987.xml"/><Relationship Id="rId66" Type="http://schemas.openxmlformats.org/officeDocument/2006/relationships/customXml" Target="../ink/ink1008.xml"/><Relationship Id="rId87" Type="http://schemas.openxmlformats.org/officeDocument/2006/relationships/customXml" Target="../ink/ink1029.xml"/><Relationship Id="rId110" Type="http://schemas.openxmlformats.org/officeDocument/2006/relationships/customXml" Target="../ink/ink1052.xml"/><Relationship Id="rId327" Type="http://schemas.openxmlformats.org/officeDocument/2006/relationships/image" Target="../media/image655.png"/><Relationship Id="rId348" Type="http://schemas.openxmlformats.org/officeDocument/2006/relationships/image" Target="../media/image8210.png"/><Relationship Id="rId369" Type="http://schemas.openxmlformats.org/officeDocument/2006/relationships/customXml" Target="../ink/ink1098.xml"/><Relationship Id="rId380" Type="http://schemas.openxmlformats.org/officeDocument/2006/relationships/customXml" Target="../ink/ink1103.xml"/><Relationship Id="rId415" Type="http://schemas.openxmlformats.org/officeDocument/2006/relationships/customXml" Target="../ink/ink1126.xml"/><Relationship Id="rId436" Type="http://schemas.openxmlformats.org/officeDocument/2006/relationships/image" Target="../media/image3551.png"/><Relationship Id="rId457" Type="http://schemas.openxmlformats.org/officeDocument/2006/relationships/customXml" Target="../ink/ink1147.xml"/><Relationship Id="rId14" Type="http://schemas.openxmlformats.org/officeDocument/2006/relationships/image" Target="../media/image576.png"/><Relationship Id="rId35" Type="http://schemas.openxmlformats.org/officeDocument/2006/relationships/customXml" Target="../ink/ink977.xml"/><Relationship Id="rId56" Type="http://schemas.openxmlformats.org/officeDocument/2006/relationships/customXml" Target="../ink/ink998.xml"/><Relationship Id="rId77" Type="http://schemas.openxmlformats.org/officeDocument/2006/relationships/customXml" Target="../ink/ink1019.xml"/><Relationship Id="rId100" Type="http://schemas.openxmlformats.org/officeDocument/2006/relationships/customXml" Target="../ink/ink1042.xml"/><Relationship Id="rId338" Type="http://schemas.openxmlformats.org/officeDocument/2006/relationships/customXml" Target="../ink/ink1078.xml"/><Relationship Id="rId359" Type="http://schemas.openxmlformats.org/officeDocument/2006/relationships/customXml" Target="../ink/ink1090.xml"/><Relationship Id="rId8" Type="http://schemas.openxmlformats.org/officeDocument/2006/relationships/image" Target="../media/image573.png"/><Relationship Id="rId98" Type="http://schemas.openxmlformats.org/officeDocument/2006/relationships/customXml" Target="../ink/ink1040.xml"/><Relationship Id="rId121" Type="http://schemas.openxmlformats.org/officeDocument/2006/relationships/customXml" Target="../ink/ink1063.xml"/><Relationship Id="rId370" Type="http://schemas.openxmlformats.org/officeDocument/2006/relationships/image" Target="../media/image9111.png"/><Relationship Id="rId391" Type="http://schemas.openxmlformats.org/officeDocument/2006/relationships/image" Target="../media/image3052.png"/><Relationship Id="rId405" Type="http://schemas.openxmlformats.org/officeDocument/2006/relationships/customXml" Target="../ink/ink1118.xml"/><Relationship Id="rId426" Type="http://schemas.openxmlformats.org/officeDocument/2006/relationships/image" Target="../media/image3501.png"/><Relationship Id="rId447" Type="http://schemas.openxmlformats.org/officeDocument/2006/relationships/customXml" Target="../ink/ink1142.xml"/><Relationship Id="rId468" Type="http://schemas.openxmlformats.org/officeDocument/2006/relationships/image" Target="../media/image3700.png"/><Relationship Id="rId25" Type="http://schemas.openxmlformats.org/officeDocument/2006/relationships/customXml" Target="../ink/ink967.xml"/><Relationship Id="rId46" Type="http://schemas.openxmlformats.org/officeDocument/2006/relationships/customXml" Target="../ink/ink988.xml"/><Relationship Id="rId67" Type="http://schemas.openxmlformats.org/officeDocument/2006/relationships/customXml" Target="../ink/ink1009.xml"/><Relationship Id="rId328" Type="http://schemas.openxmlformats.org/officeDocument/2006/relationships/customXml" Target="../ink/ink1073.xml"/><Relationship Id="rId349" Type="http://schemas.openxmlformats.org/officeDocument/2006/relationships/customXml" Target="../ink/ink1084.xml"/><Relationship Id="rId88" Type="http://schemas.openxmlformats.org/officeDocument/2006/relationships/customXml" Target="../ink/ink1030.xml"/><Relationship Id="rId111" Type="http://schemas.openxmlformats.org/officeDocument/2006/relationships/customXml" Target="../ink/ink1053.xml"/><Relationship Id="rId360" Type="http://schemas.openxmlformats.org/officeDocument/2006/relationships/customXml" Target="../ink/ink1091.xml"/><Relationship Id="rId381" Type="http://schemas.openxmlformats.org/officeDocument/2006/relationships/image" Target="../media/image3022.png"/><Relationship Id="rId195" Type="http://schemas.openxmlformats.org/officeDocument/2006/relationships/image" Target="../media/image582.png"/><Relationship Id="rId416" Type="http://schemas.openxmlformats.org/officeDocument/2006/relationships/image" Target="../media/image3451.png"/><Relationship Id="rId437" Type="http://schemas.openxmlformats.org/officeDocument/2006/relationships/customXml" Target="../ink/ink1137.xml"/><Relationship Id="rId458" Type="http://schemas.openxmlformats.org/officeDocument/2006/relationships/image" Target="../media/image3650.png"/><Relationship Id="rId15" Type="http://schemas.openxmlformats.org/officeDocument/2006/relationships/customXml" Target="../ink/ink958.xml"/><Relationship Id="rId36" Type="http://schemas.openxmlformats.org/officeDocument/2006/relationships/customXml" Target="../ink/ink978.xml"/><Relationship Id="rId57" Type="http://schemas.openxmlformats.org/officeDocument/2006/relationships/customXml" Target="../ink/ink999.xml"/><Relationship Id="rId339" Type="http://schemas.openxmlformats.org/officeDocument/2006/relationships/image" Target="../media/image9411.png"/><Relationship Id="rId78" Type="http://schemas.openxmlformats.org/officeDocument/2006/relationships/customXml" Target="../ink/ink1020.xml"/><Relationship Id="rId99" Type="http://schemas.openxmlformats.org/officeDocument/2006/relationships/customXml" Target="../ink/ink1041.xml"/><Relationship Id="rId101" Type="http://schemas.openxmlformats.org/officeDocument/2006/relationships/customXml" Target="../ink/ink1043.xml"/><Relationship Id="rId122" Type="http://schemas.openxmlformats.org/officeDocument/2006/relationships/customXml" Target="../ink/ink1064.xml"/><Relationship Id="rId350" Type="http://schemas.openxmlformats.org/officeDocument/2006/relationships/customXml" Target="../ink/ink1085.xml"/><Relationship Id="rId371" Type="http://schemas.openxmlformats.org/officeDocument/2006/relationships/customXml" Target="../ink/ink1099.xml"/><Relationship Id="rId406" Type="http://schemas.openxmlformats.org/officeDocument/2006/relationships/image" Target="../media/image3122.png"/><Relationship Id="rId9" Type="http://schemas.openxmlformats.org/officeDocument/2006/relationships/customXml" Target="../ink/ink955.xml"/><Relationship Id="rId392" Type="http://schemas.openxmlformats.org/officeDocument/2006/relationships/customXml" Target="../ink/ink1111.xml"/><Relationship Id="rId427" Type="http://schemas.openxmlformats.org/officeDocument/2006/relationships/customXml" Target="../ink/ink1132.xml"/><Relationship Id="rId448" Type="http://schemas.openxmlformats.org/officeDocument/2006/relationships/image" Target="../media/image3612.png"/><Relationship Id="rId469" Type="http://schemas.openxmlformats.org/officeDocument/2006/relationships/customXml" Target="../ink/ink1153.xml"/><Relationship Id="rId26" Type="http://schemas.openxmlformats.org/officeDocument/2006/relationships/customXml" Target="../ink/ink968.xml"/><Relationship Id="rId329" Type="http://schemas.openxmlformats.org/officeDocument/2006/relationships/image" Target="../media/image656.png"/><Relationship Id="rId47" Type="http://schemas.openxmlformats.org/officeDocument/2006/relationships/customXml" Target="../ink/ink989.xml"/><Relationship Id="rId68" Type="http://schemas.openxmlformats.org/officeDocument/2006/relationships/customXml" Target="../ink/ink1010.xml"/><Relationship Id="rId89" Type="http://schemas.openxmlformats.org/officeDocument/2006/relationships/customXml" Target="../ink/ink1031.xml"/><Relationship Id="rId112" Type="http://schemas.openxmlformats.org/officeDocument/2006/relationships/customXml" Target="../ink/ink1054.xml"/><Relationship Id="rId340" Type="http://schemas.openxmlformats.org/officeDocument/2006/relationships/customXml" Target="../ink/ink1079.xml"/><Relationship Id="rId361" Type="http://schemas.openxmlformats.org/officeDocument/2006/relationships/customXml" Target="../ink/ink1092.xml"/><Relationship Id="rId382" Type="http://schemas.openxmlformats.org/officeDocument/2006/relationships/customXml" Target="../ink/ink1104.xml"/><Relationship Id="rId417" Type="http://schemas.openxmlformats.org/officeDocument/2006/relationships/customXml" Target="../ink/ink1127.xml"/><Relationship Id="rId438" Type="http://schemas.openxmlformats.org/officeDocument/2006/relationships/image" Target="../media/image3561.png"/><Relationship Id="rId459" Type="http://schemas.openxmlformats.org/officeDocument/2006/relationships/customXml" Target="../ink/ink1148.xml"/><Relationship Id="rId16" Type="http://schemas.openxmlformats.org/officeDocument/2006/relationships/image" Target="../media/image577.png"/><Relationship Id="rId470" Type="http://schemas.openxmlformats.org/officeDocument/2006/relationships/image" Target="../media/image3711.png"/><Relationship Id="rId37" Type="http://schemas.openxmlformats.org/officeDocument/2006/relationships/customXml" Target="../ink/ink979.xml"/><Relationship Id="rId58" Type="http://schemas.openxmlformats.org/officeDocument/2006/relationships/customXml" Target="../ink/ink1000.xml"/><Relationship Id="rId79" Type="http://schemas.openxmlformats.org/officeDocument/2006/relationships/customXml" Target="../ink/ink1021.xml"/><Relationship Id="rId102" Type="http://schemas.openxmlformats.org/officeDocument/2006/relationships/customXml" Target="../ink/ink1044.xml"/><Relationship Id="rId123" Type="http://schemas.openxmlformats.org/officeDocument/2006/relationships/customXml" Target="../ink/ink1065.xml"/><Relationship Id="rId330" Type="http://schemas.openxmlformats.org/officeDocument/2006/relationships/customXml" Target="../ink/ink1074.xml"/><Relationship Id="rId90" Type="http://schemas.openxmlformats.org/officeDocument/2006/relationships/customXml" Target="../ink/ink1032.xml"/><Relationship Id="rId351" Type="http://schemas.openxmlformats.org/officeDocument/2006/relationships/image" Target="../media/image8310.png"/><Relationship Id="rId372" Type="http://schemas.openxmlformats.org/officeDocument/2006/relationships/image" Target="../media/image926.png"/><Relationship Id="rId393" Type="http://schemas.openxmlformats.org/officeDocument/2006/relationships/image" Target="../media/image3062.png"/><Relationship Id="rId407" Type="http://schemas.openxmlformats.org/officeDocument/2006/relationships/customXml" Target="../ink/ink1119.xml"/><Relationship Id="rId428" Type="http://schemas.openxmlformats.org/officeDocument/2006/relationships/image" Target="../media/image3512.png"/><Relationship Id="rId449" Type="http://schemas.openxmlformats.org/officeDocument/2006/relationships/customXml" Target="../ink/ink1143.xml"/><Relationship Id="rId460" Type="http://schemas.openxmlformats.org/officeDocument/2006/relationships/image" Target="../media/image3660.png"/><Relationship Id="rId27" Type="http://schemas.openxmlformats.org/officeDocument/2006/relationships/customXml" Target="../ink/ink969.xml"/><Relationship Id="rId48" Type="http://schemas.openxmlformats.org/officeDocument/2006/relationships/customXml" Target="../ink/ink990.xml"/><Relationship Id="rId69" Type="http://schemas.openxmlformats.org/officeDocument/2006/relationships/customXml" Target="../ink/ink1011.xml"/><Relationship Id="rId113" Type="http://schemas.openxmlformats.org/officeDocument/2006/relationships/customXml" Target="../ink/ink1055.xml"/><Relationship Id="rId80" Type="http://schemas.openxmlformats.org/officeDocument/2006/relationships/customXml" Target="../ink/ink1022.xml"/><Relationship Id="rId341" Type="http://schemas.openxmlformats.org/officeDocument/2006/relationships/customXml" Target="../ink/ink1080.xml"/><Relationship Id="rId362" Type="http://schemas.openxmlformats.org/officeDocument/2006/relationships/customXml" Target="../ink/ink1093.xml"/><Relationship Id="rId383" Type="http://schemas.openxmlformats.org/officeDocument/2006/relationships/customXml" Target="../ink/ink1105.xml"/><Relationship Id="rId197" Type="http://schemas.openxmlformats.org/officeDocument/2006/relationships/image" Target="../media/image583.png"/><Relationship Id="rId418" Type="http://schemas.openxmlformats.org/officeDocument/2006/relationships/image" Target="../media/image3461.png"/><Relationship Id="rId439" Type="http://schemas.openxmlformats.org/officeDocument/2006/relationships/customXml" Target="../ink/ink1138.xml"/><Relationship Id="rId450" Type="http://schemas.openxmlformats.org/officeDocument/2006/relationships/image" Target="../media/image3621.png"/><Relationship Id="rId471" Type="http://schemas.openxmlformats.org/officeDocument/2006/relationships/customXml" Target="../ink/ink1154.xml"/><Relationship Id="rId17" Type="http://schemas.openxmlformats.org/officeDocument/2006/relationships/customXml" Target="../ink/ink959.xml"/><Relationship Id="rId38" Type="http://schemas.openxmlformats.org/officeDocument/2006/relationships/customXml" Target="../ink/ink980.xml"/><Relationship Id="rId59" Type="http://schemas.openxmlformats.org/officeDocument/2006/relationships/customXml" Target="../ink/ink1001.xml"/><Relationship Id="rId103" Type="http://schemas.openxmlformats.org/officeDocument/2006/relationships/customXml" Target="../ink/ink1045.xml"/><Relationship Id="rId124" Type="http://schemas.openxmlformats.org/officeDocument/2006/relationships/customXml" Target="../ink/ink1066.xml"/><Relationship Id="rId70" Type="http://schemas.openxmlformats.org/officeDocument/2006/relationships/customXml" Target="../ink/ink1012.xml"/><Relationship Id="rId91" Type="http://schemas.openxmlformats.org/officeDocument/2006/relationships/customXml" Target="../ink/ink1033.xml"/><Relationship Id="rId331" Type="http://schemas.openxmlformats.org/officeDocument/2006/relationships/image" Target="../media/image657.png"/><Relationship Id="rId352" Type="http://schemas.openxmlformats.org/officeDocument/2006/relationships/customXml" Target="../ink/ink1086.xml"/><Relationship Id="rId373" Type="http://schemas.openxmlformats.org/officeDocument/2006/relationships/customXml" Target="../ink/ink1100.xml"/><Relationship Id="rId394" Type="http://schemas.openxmlformats.org/officeDocument/2006/relationships/customXml" Target="../ink/ink1112.xml"/><Relationship Id="rId408" Type="http://schemas.openxmlformats.org/officeDocument/2006/relationships/image" Target="../media/image3132.png"/><Relationship Id="rId429" Type="http://schemas.openxmlformats.org/officeDocument/2006/relationships/customXml" Target="../ink/ink1133.xml"/><Relationship Id="rId1" Type="http://schemas.openxmlformats.org/officeDocument/2006/relationships/tags" Target="../tags/tag13.xml"/><Relationship Id="rId440" Type="http://schemas.openxmlformats.org/officeDocument/2006/relationships/image" Target="../media/image3571.png"/><Relationship Id="rId28" Type="http://schemas.openxmlformats.org/officeDocument/2006/relationships/customXml" Target="../ink/ink970.xml"/><Relationship Id="rId49" Type="http://schemas.openxmlformats.org/officeDocument/2006/relationships/customXml" Target="../ink/ink991.xml"/><Relationship Id="rId114" Type="http://schemas.openxmlformats.org/officeDocument/2006/relationships/customXml" Target="../ink/ink1056.xml"/><Relationship Id="rId461" Type="http://schemas.openxmlformats.org/officeDocument/2006/relationships/customXml" Target="../ink/ink1149.xml"/><Relationship Id="rId60" Type="http://schemas.openxmlformats.org/officeDocument/2006/relationships/customXml" Target="../ink/ink1002.xml"/><Relationship Id="rId81" Type="http://schemas.openxmlformats.org/officeDocument/2006/relationships/customXml" Target="../ink/ink1023.xml"/><Relationship Id="rId342" Type="http://schemas.openxmlformats.org/officeDocument/2006/relationships/image" Target="../media/image7811.png"/><Relationship Id="rId363" Type="http://schemas.openxmlformats.org/officeDocument/2006/relationships/customXml" Target="../ink/ink1094.xml"/><Relationship Id="rId384" Type="http://schemas.openxmlformats.org/officeDocument/2006/relationships/customXml" Target="../ink/ink1106.xml"/><Relationship Id="rId419" Type="http://schemas.openxmlformats.org/officeDocument/2006/relationships/customXml" Target="../ink/ink1128.xml"/><Relationship Id="rId430" Type="http://schemas.openxmlformats.org/officeDocument/2006/relationships/image" Target="../media/image3521.png"/><Relationship Id="rId18" Type="http://schemas.openxmlformats.org/officeDocument/2006/relationships/customXml" Target="../ink/ink960.xml"/><Relationship Id="rId39" Type="http://schemas.openxmlformats.org/officeDocument/2006/relationships/customXml" Target="../ink/ink981.xml"/><Relationship Id="rId451" Type="http://schemas.openxmlformats.org/officeDocument/2006/relationships/customXml" Target="../ink/ink1144.xml"/><Relationship Id="rId472" Type="http://schemas.openxmlformats.org/officeDocument/2006/relationships/image" Target="../media/image3720.png"/><Relationship Id="rId50" Type="http://schemas.openxmlformats.org/officeDocument/2006/relationships/customXml" Target="../ink/ink992.xml"/><Relationship Id="rId104" Type="http://schemas.openxmlformats.org/officeDocument/2006/relationships/customXml" Target="../ink/ink1046.xml"/><Relationship Id="rId125" Type="http://schemas.openxmlformats.org/officeDocument/2006/relationships/customXml" Target="../ink/ink1067.xml"/><Relationship Id="rId332" Type="http://schemas.openxmlformats.org/officeDocument/2006/relationships/customXml" Target="../ink/ink1075.xml"/><Relationship Id="rId353" Type="http://schemas.openxmlformats.org/officeDocument/2006/relationships/image" Target="../media/image8410.png"/><Relationship Id="rId374" Type="http://schemas.openxmlformats.org/officeDocument/2006/relationships/image" Target="../media/image9511.png"/><Relationship Id="rId395" Type="http://schemas.openxmlformats.org/officeDocument/2006/relationships/image" Target="../media/image3072.png"/><Relationship Id="rId409" Type="http://schemas.openxmlformats.org/officeDocument/2006/relationships/customXml" Target="../ink/ink1120.xml"/><Relationship Id="rId71" Type="http://schemas.openxmlformats.org/officeDocument/2006/relationships/customXml" Target="../ink/ink1013.xml"/><Relationship Id="rId92" Type="http://schemas.openxmlformats.org/officeDocument/2006/relationships/customXml" Target="../ink/ink1034.xml"/><Relationship Id="rId420" Type="http://schemas.openxmlformats.org/officeDocument/2006/relationships/image" Target="../media/image3471.png"/><Relationship Id="rId2" Type="http://schemas.microsoft.com/office/2007/relationships/media" Target="../media/media16.m4a"/><Relationship Id="rId29" Type="http://schemas.openxmlformats.org/officeDocument/2006/relationships/customXml" Target="../ink/ink971.xml"/><Relationship Id="rId441" Type="http://schemas.openxmlformats.org/officeDocument/2006/relationships/customXml" Target="../ink/ink1139.xml"/><Relationship Id="rId462" Type="http://schemas.openxmlformats.org/officeDocument/2006/relationships/image" Target="../media/image3670.png"/><Relationship Id="rId40" Type="http://schemas.openxmlformats.org/officeDocument/2006/relationships/customXml" Target="../ink/ink982.xml"/><Relationship Id="rId115" Type="http://schemas.openxmlformats.org/officeDocument/2006/relationships/customXml" Target="../ink/ink1057.xml"/><Relationship Id="rId343" Type="http://schemas.openxmlformats.org/officeDocument/2006/relationships/customXml" Target="../ink/ink1081.xml"/><Relationship Id="rId364" Type="http://schemas.openxmlformats.org/officeDocument/2006/relationships/customXml" Target="../ink/ink1095.xml"/><Relationship Id="rId61" Type="http://schemas.openxmlformats.org/officeDocument/2006/relationships/customXml" Target="../ink/ink1003.xml"/><Relationship Id="rId82" Type="http://schemas.openxmlformats.org/officeDocument/2006/relationships/customXml" Target="../ink/ink1024.xml"/><Relationship Id="rId385" Type="http://schemas.openxmlformats.org/officeDocument/2006/relationships/customXml" Target="../ink/ink1107.xml"/><Relationship Id="rId199" Type="http://schemas.openxmlformats.org/officeDocument/2006/relationships/image" Target="../media/image584.png"/><Relationship Id="rId19" Type="http://schemas.openxmlformats.org/officeDocument/2006/relationships/customXml" Target="../ink/ink961.xml"/><Relationship Id="rId410" Type="http://schemas.openxmlformats.org/officeDocument/2006/relationships/customXml" Target="../ink/ink1121.xml"/><Relationship Id="rId431" Type="http://schemas.openxmlformats.org/officeDocument/2006/relationships/customXml" Target="../ink/ink1134.xml"/><Relationship Id="rId452" Type="http://schemas.openxmlformats.org/officeDocument/2006/relationships/image" Target="../media/image3631.png"/><Relationship Id="rId473" Type="http://schemas.openxmlformats.org/officeDocument/2006/relationships/customXml" Target="../ink/ink1155.xml"/><Relationship Id="rId30" Type="http://schemas.openxmlformats.org/officeDocument/2006/relationships/customXml" Target="../ink/ink972.xml"/><Relationship Id="rId105" Type="http://schemas.openxmlformats.org/officeDocument/2006/relationships/customXml" Target="../ink/ink1047.xml"/><Relationship Id="rId126" Type="http://schemas.openxmlformats.org/officeDocument/2006/relationships/customXml" Target="../ink/ink1068.xml"/><Relationship Id="rId333" Type="http://schemas.openxmlformats.org/officeDocument/2006/relationships/image" Target="../media/image658.png"/><Relationship Id="rId354" Type="http://schemas.openxmlformats.org/officeDocument/2006/relationships/customXml" Target="../ink/ink1087.xml"/><Relationship Id="rId51" Type="http://schemas.openxmlformats.org/officeDocument/2006/relationships/customXml" Target="../ink/ink993.xml"/><Relationship Id="rId72" Type="http://schemas.openxmlformats.org/officeDocument/2006/relationships/customXml" Target="../ink/ink1014.xml"/><Relationship Id="rId93" Type="http://schemas.openxmlformats.org/officeDocument/2006/relationships/customXml" Target="../ink/ink1035.xml"/><Relationship Id="rId375" Type="http://schemas.openxmlformats.org/officeDocument/2006/relationships/customXml" Target="../ink/ink1101.xml"/><Relationship Id="rId396" Type="http://schemas.openxmlformats.org/officeDocument/2006/relationships/customXml" Target="../ink/ink1113.xml"/><Relationship Id="rId3" Type="http://schemas.openxmlformats.org/officeDocument/2006/relationships/audio" Target="../media/media16.m4a"/><Relationship Id="rId400" Type="http://schemas.openxmlformats.org/officeDocument/2006/relationships/customXml" Target="../ink/ink1115.xml"/><Relationship Id="rId421" Type="http://schemas.openxmlformats.org/officeDocument/2006/relationships/customXml" Target="../ink/ink1129.xml"/><Relationship Id="rId442" Type="http://schemas.openxmlformats.org/officeDocument/2006/relationships/image" Target="../media/image3581.png"/><Relationship Id="rId463" Type="http://schemas.openxmlformats.org/officeDocument/2006/relationships/customXml" Target="../ink/ink1150.xml"/><Relationship Id="rId116" Type="http://schemas.openxmlformats.org/officeDocument/2006/relationships/customXml" Target="../ink/ink1058.xml"/><Relationship Id="rId344" Type="http://schemas.openxmlformats.org/officeDocument/2006/relationships/image" Target="../media/image8011.png"/><Relationship Id="rId20" Type="http://schemas.openxmlformats.org/officeDocument/2006/relationships/customXml" Target="../ink/ink962.xml"/><Relationship Id="rId41" Type="http://schemas.openxmlformats.org/officeDocument/2006/relationships/customXml" Target="../ink/ink983.xml"/><Relationship Id="rId62" Type="http://schemas.openxmlformats.org/officeDocument/2006/relationships/customXml" Target="../ink/ink1004.xml"/><Relationship Id="rId83" Type="http://schemas.openxmlformats.org/officeDocument/2006/relationships/customXml" Target="../ink/ink1025.xml"/><Relationship Id="rId365" Type="http://schemas.openxmlformats.org/officeDocument/2006/relationships/customXml" Target="../ink/ink1096.xml"/><Relationship Id="rId386" Type="http://schemas.openxmlformats.org/officeDocument/2006/relationships/customXml" Target="../ink/ink1108.xml"/><Relationship Id="rId411" Type="http://schemas.openxmlformats.org/officeDocument/2006/relationships/customXml" Target="../ink/ink1122.xml"/><Relationship Id="rId432" Type="http://schemas.openxmlformats.org/officeDocument/2006/relationships/image" Target="../media/image3531.png"/><Relationship Id="rId453" Type="http://schemas.openxmlformats.org/officeDocument/2006/relationships/customXml" Target="../ink/ink1145.xml"/><Relationship Id="rId474" Type="http://schemas.openxmlformats.org/officeDocument/2006/relationships/image" Target="../media/image3730.png"/><Relationship Id="rId106" Type="http://schemas.openxmlformats.org/officeDocument/2006/relationships/customXml" Target="../ink/ink1048.xml"/><Relationship Id="rId127" Type="http://schemas.openxmlformats.org/officeDocument/2006/relationships/customXml" Target="../ink/ink1069.xml"/><Relationship Id="rId10" Type="http://schemas.openxmlformats.org/officeDocument/2006/relationships/image" Target="../media/image574.png"/><Relationship Id="rId31" Type="http://schemas.openxmlformats.org/officeDocument/2006/relationships/customXml" Target="../ink/ink973.xml"/><Relationship Id="rId52" Type="http://schemas.openxmlformats.org/officeDocument/2006/relationships/customXml" Target="../ink/ink994.xml"/><Relationship Id="rId73" Type="http://schemas.openxmlformats.org/officeDocument/2006/relationships/customXml" Target="../ink/ink1015.xml"/><Relationship Id="rId94" Type="http://schemas.openxmlformats.org/officeDocument/2006/relationships/customXml" Target="../ink/ink1036.xml"/><Relationship Id="rId334" Type="http://schemas.openxmlformats.org/officeDocument/2006/relationships/customXml" Target="../ink/ink1076.xml"/><Relationship Id="rId355" Type="http://schemas.openxmlformats.org/officeDocument/2006/relationships/image" Target="../media/image851.png"/><Relationship Id="rId376" Type="http://schemas.openxmlformats.org/officeDocument/2006/relationships/image" Target="../media/image961.png"/><Relationship Id="rId397" Type="http://schemas.openxmlformats.org/officeDocument/2006/relationships/image" Target="../media/image3082.png"/><Relationship Id="rId4" Type="http://schemas.openxmlformats.org/officeDocument/2006/relationships/slideLayout" Target="../slideLayouts/slideLayout7.xml"/><Relationship Id="rId401" Type="http://schemas.openxmlformats.org/officeDocument/2006/relationships/customXml" Target="../ink/ink1116.xml"/><Relationship Id="rId422" Type="http://schemas.openxmlformats.org/officeDocument/2006/relationships/image" Target="../media/image3481.png"/><Relationship Id="rId443" Type="http://schemas.openxmlformats.org/officeDocument/2006/relationships/customXml" Target="../ink/ink1140.xml"/><Relationship Id="rId464" Type="http://schemas.openxmlformats.org/officeDocument/2006/relationships/image" Target="../media/image3680.png"/><Relationship Id="rId42" Type="http://schemas.openxmlformats.org/officeDocument/2006/relationships/customXml" Target="../ink/ink984.xml"/><Relationship Id="rId84" Type="http://schemas.openxmlformats.org/officeDocument/2006/relationships/customXml" Target="../ink/ink1026.xml"/><Relationship Id="rId345" Type="http://schemas.openxmlformats.org/officeDocument/2006/relationships/customXml" Target="../ink/ink1082.xml"/><Relationship Id="rId387" Type="http://schemas.openxmlformats.org/officeDocument/2006/relationships/image" Target="../media/image3032.png"/><Relationship Id="rId412" Type="http://schemas.openxmlformats.org/officeDocument/2006/relationships/customXml" Target="../ink/ink1123.xml"/><Relationship Id="rId107" Type="http://schemas.openxmlformats.org/officeDocument/2006/relationships/customXml" Target="../ink/ink1049.xml"/><Relationship Id="rId454" Type="http://schemas.openxmlformats.org/officeDocument/2006/relationships/image" Target="../media/image3640.png"/><Relationship Id="rId11" Type="http://schemas.openxmlformats.org/officeDocument/2006/relationships/customXml" Target="../ink/ink956.xml"/><Relationship Id="rId53" Type="http://schemas.openxmlformats.org/officeDocument/2006/relationships/customXml" Target="../ink/ink995.xml"/><Relationship Id="rId356" Type="http://schemas.openxmlformats.org/officeDocument/2006/relationships/customXml" Target="../ink/ink1088.xml"/><Relationship Id="rId398" Type="http://schemas.openxmlformats.org/officeDocument/2006/relationships/customXml" Target="../ink/ink1114.xml"/><Relationship Id="rId95" Type="http://schemas.openxmlformats.org/officeDocument/2006/relationships/customXml" Target="../ink/ink1037.xml"/><Relationship Id="rId423" Type="http://schemas.openxmlformats.org/officeDocument/2006/relationships/customXml" Target="../ink/ink1130.xml"/><Relationship Id="rId465" Type="http://schemas.openxmlformats.org/officeDocument/2006/relationships/customXml" Target="../ink/ink1151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70.png"/><Relationship Id="rId18" Type="http://schemas.openxmlformats.org/officeDocument/2006/relationships/customXml" Target="../ink/ink1163.xml"/><Relationship Id="rId26" Type="http://schemas.openxmlformats.org/officeDocument/2006/relationships/customXml" Target="../ink/ink1167.xml"/><Relationship Id="rId39" Type="http://schemas.openxmlformats.org/officeDocument/2006/relationships/image" Target="../media/image3890.png"/><Relationship Id="rId21" Type="http://schemas.openxmlformats.org/officeDocument/2006/relationships/image" Target="../media/image3800.png"/><Relationship Id="rId34" Type="http://schemas.openxmlformats.org/officeDocument/2006/relationships/customXml" Target="../ink/ink1171.xml"/><Relationship Id="rId42" Type="http://schemas.openxmlformats.org/officeDocument/2006/relationships/customXml" Target="../ink/ink1175.xml"/><Relationship Id="rId47" Type="http://schemas.openxmlformats.org/officeDocument/2006/relationships/image" Target="../media/image393.png"/><Relationship Id="rId50" Type="http://schemas.openxmlformats.org/officeDocument/2006/relationships/customXml" Target="../ink/ink1179.xml"/><Relationship Id="rId55" Type="http://schemas.openxmlformats.org/officeDocument/2006/relationships/image" Target="../media/image397.png"/><Relationship Id="rId63" Type="http://schemas.openxmlformats.org/officeDocument/2006/relationships/image" Target="../media/image401.png"/><Relationship Id="rId7" Type="http://schemas.openxmlformats.org/officeDocument/2006/relationships/image" Target="../media/image3032.png"/><Relationship Id="rId2" Type="http://schemas.microsoft.com/office/2007/relationships/media" Target="../media/media17.m4a"/><Relationship Id="rId16" Type="http://schemas.openxmlformats.org/officeDocument/2006/relationships/customXml" Target="../ink/ink1162.xml"/><Relationship Id="rId29" Type="http://schemas.openxmlformats.org/officeDocument/2006/relationships/image" Target="../media/image3840.png"/><Relationship Id="rId11" Type="http://schemas.openxmlformats.org/officeDocument/2006/relationships/image" Target="../media/image3760.png"/><Relationship Id="rId24" Type="http://schemas.openxmlformats.org/officeDocument/2006/relationships/customXml" Target="../ink/ink1166.xml"/><Relationship Id="rId32" Type="http://schemas.openxmlformats.org/officeDocument/2006/relationships/customXml" Target="../ink/ink1170.xml"/><Relationship Id="rId37" Type="http://schemas.openxmlformats.org/officeDocument/2006/relationships/image" Target="../media/image3880.png"/><Relationship Id="rId40" Type="http://schemas.openxmlformats.org/officeDocument/2006/relationships/customXml" Target="../ink/ink1174.xml"/><Relationship Id="rId45" Type="http://schemas.openxmlformats.org/officeDocument/2006/relationships/image" Target="../media/image392.png"/><Relationship Id="rId53" Type="http://schemas.openxmlformats.org/officeDocument/2006/relationships/image" Target="../media/image396.png"/><Relationship Id="rId58" Type="http://schemas.openxmlformats.org/officeDocument/2006/relationships/customXml" Target="../ink/ink1183.xml"/><Relationship Id="rId5" Type="http://schemas.openxmlformats.org/officeDocument/2006/relationships/customXml" Target="../ink/ink1157.xml"/><Relationship Id="rId61" Type="http://schemas.openxmlformats.org/officeDocument/2006/relationships/image" Target="../media/image400.png"/><Relationship Id="rId19" Type="http://schemas.openxmlformats.org/officeDocument/2006/relationships/image" Target="../media/image256.png"/><Relationship Id="rId14" Type="http://schemas.openxmlformats.org/officeDocument/2006/relationships/customXml" Target="../ink/ink1161.xml"/><Relationship Id="rId22" Type="http://schemas.openxmlformats.org/officeDocument/2006/relationships/customXml" Target="../ink/ink1165.xml"/><Relationship Id="rId27" Type="http://schemas.openxmlformats.org/officeDocument/2006/relationships/image" Target="../media/image3830.png"/><Relationship Id="rId30" Type="http://schemas.openxmlformats.org/officeDocument/2006/relationships/customXml" Target="../ink/ink1169.xml"/><Relationship Id="rId35" Type="http://schemas.openxmlformats.org/officeDocument/2006/relationships/image" Target="../media/image3870.png"/><Relationship Id="rId43" Type="http://schemas.openxmlformats.org/officeDocument/2006/relationships/image" Target="../media/image391.png"/><Relationship Id="rId48" Type="http://schemas.openxmlformats.org/officeDocument/2006/relationships/customXml" Target="../ink/ink1178.xml"/><Relationship Id="rId56" Type="http://schemas.openxmlformats.org/officeDocument/2006/relationships/customXml" Target="../ink/ink1182.xml"/><Relationship Id="rId64" Type="http://schemas.openxmlformats.org/officeDocument/2006/relationships/image" Target="../media/image1.png"/><Relationship Id="rId8" Type="http://schemas.openxmlformats.org/officeDocument/2006/relationships/customXml" Target="../ink/ink1158.xml"/><Relationship Id="rId51" Type="http://schemas.openxmlformats.org/officeDocument/2006/relationships/image" Target="../media/image395.png"/><Relationship Id="rId3" Type="http://schemas.openxmlformats.org/officeDocument/2006/relationships/audio" Target="../media/media17.m4a"/><Relationship Id="rId12" Type="http://schemas.openxmlformats.org/officeDocument/2006/relationships/customXml" Target="../ink/ink1160.xml"/><Relationship Id="rId17" Type="http://schemas.openxmlformats.org/officeDocument/2006/relationships/image" Target="../media/image3790.png"/><Relationship Id="rId25" Type="http://schemas.openxmlformats.org/officeDocument/2006/relationships/image" Target="../media/image3820.png"/><Relationship Id="rId33" Type="http://schemas.openxmlformats.org/officeDocument/2006/relationships/image" Target="../media/image3860.png"/><Relationship Id="rId38" Type="http://schemas.openxmlformats.org/officeDocument/2006/relationships/customXml" Target="../ink/ink1173.xml"/><Relationship Id="rId46" Type="http://schemas.openxmlformats.org/officeDocument/2006/relationships/customXml" Target="../ink/ink1177.xml"/><Relationship Id="rId59" Type="http://schemas.openxmlformats.org/officeDocument/2006/relationships/image" Target="../media/image399.png"/><Relationship Id="rId20" Type="http://schemas.openxmlformats.org/officeDocument/2006/relationships/customXml" Target="../ink/ink1164.xml"/><Relationship Id="rId41" Type="http://schemas.openxmlformats.org/officeDocument/2006/relationships/image" Target="../media/image3900.png"/><Relationship Id="rId54" Type="http://schemas.openxmlformats.org/officeDocument/2006/relationships/customXml" Target="../ink/ink1181.xml"/><Relationship Id="rId62" Type="http://schemas.openxmlformats.org/officeDocument/2006/relationships/customXml" Target="../ink/ink1185.xml"/><Relationship Id="rId1" Type="http://schemas.openxmlformats.org/officeDocument/2006/relationships/tags" Target="../tags/tag14.xml"/><Relationship Id="rId15" Type="http://schemas.openxmlformats.org/officeDocument/2006/relationships/image" Target="../media/image3780.png"/><Relationship Id="rId23" Type="http://schemas.openxmlformats.org/officeDocument/2006/relationships/image" Target="../media/image3811.png"/><Relationship Id="rId28" Type="http://schemas.openxmlformats.org/officeDocument/2006/relationships/customXml" Target="../ink/ink1168.xml"/><Relationship Id="rId36" Type="http://schemas.openxmlformats.org/officeDocument/2006/relationships/customXml" Target="../ink/ink1172.xml"/><Relationship Id="rId49" Type="http://schemas.openxmlformats.org/officeDocument/2006/relationships/image" Target="../media/image394.png"/><Relationship Id="rId57" Type="http://schemas.openxmlformats.org/officeDocument/2006/relationships/image" Target="../media/image398.png"/><Relationship Id="rId10" Type="http://schemas.openxmlformats.org/officeDocument/2006/relationships/customXml" Target="../ink/ink1159.xml"/><Relationship Id="rId31" Type="http://schemas.openxmlformats.org/officeDocument/2006/relationships/image" Target="../media/image3850.png"/><Relationship Id="rId44" Type="http://schemas.openxmlformats.org/officeDocument/2006/relationships/customXml" Target="../ink/ink1176.xml"/><Relationship Id="rId52" Type="http://schemas.openxmlformats.org/officeDocument/2006/relationships/customXml" Target="../ink/ink1180.xml"/><Relationship Id="rId60" Type="http://schemas.openxmlformats.org/officeDocument/2006/relationships/customXml" Target="../ink/ink118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50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4.png"/><Relationship Id="rId21" Type="http://schemas.openxmlformats.org/officeDocument/2006/relationships/image" Target="../media/image537.png"/><Relationship Id="rId42" Type="http://schemas.openxmlformats.org/officeDocument/2006/relationships/customXml" Target="../ink/ink1204.xml"/><Relationship Id="rId63" Type="http://schemas.openxmlformats.org/officeDocument/2006/relationships/image" Target="../media/image558.png"/><Relationship Id="rId84" Type="http://schemas.openxmlformats.org/officeDocument/2006/relationships/customXml" Target="../ink/ink1225.xml"/><Relationship Id="rId138" Type="http://schemas.openxmlformats.org/officeDocument/2006/relationships/image" Target="../media/image1.png"/><Relationship Id="rId16" Type="http://schemas.openxmlformats.org/officeDocument/2006/relationships/customXml" Target="../ink/ink1191.xml"/><Relationship Id="rId107" Type="http://schemas.openxmlformats.org/officeDocument/2006/relationships/image" Target="../media/image589.png"/><Relationship Id="rId11" Type="http://schemas.openxmlformats.org/officeDocument/2006/relationships/image" Target="../media/image404.png"/><Relationship Id="rId32" Type="http://schemas.openxmlformats.org/officeDocument/2006/relationships/customXml" Target="../ink/ink1199.xml"/><Relationship Id="rId37" Type="http://schemas.openxmlformats.org/officeDocument/2006/relationships/image" Target="../media/image545.png"/><Relationship Id="rId53" Type="http://schemas.openxmlformats.org/officeDocument/2006/relationships/image" Target="../media/image553.png"/><Relationship Id="rId58" Type="http://schemas.openxmlformats.org/officeDocument/2006/relationships/customXml" Target="../ink/ink1212.xml"/><Relationship Id="rId74" Type="http://schemas.openxmlformats.org/officeDocument/2006/relationships/customXml" Target="../ink/ink1220.xml"/><Relationship Id="rId79" Type="http://schemas.openxmlformats.org/officeDocument/2006/relationships/image" Target="../media/image566.png"/><Relationship Id="rId102" Type="http://schemas.openxmlformats.org/officeDocument/2006/relationships/customXml" Target="../ink/ink1234.xml"/><Relationship Id="rId123" Type="http://schemas.openxmlformats.org/officeDocument/2006/relationships/image" Target="../media/image597.png"/><Relationship Id="rId128" Type="http://schemas.openxmlformats.org/officeDocument/2006/relationships/customXml" Target="../ink/ink1247.xml"/><Relationship Id="rId5" Type="http://schemas.openxmlformats.org/officeDocument/2006/relationships/customXml" Target="../ink/ink1186.xml"/><Relationship Id="rId90" Type="http://schemas.openxmlformats.org/officeDocument/2006/relationships/customXml" Target="../ink/ink1228.xml"/><Relationship Id="rId95" Type="http://schemas.openxmlformats.org/officeDocument/2006/relationships/image" Target="../media/image579.png"/><Relationship Id="rId22" Type="http://schemas.openxmlformats.org/officeDocument/2006/relationships/customXml" Target="../ink/ink1194.xml"/><Relationship Id="rId27" Type="http://schemas.openxmlformats.org/officeDocument/2006/relationships/image" Target="../media/image540.png"/><Relationship Id="rId43" Type="http://schemas.openxmlformats.org/officeDocument/2006/relationships/image" Target="../media/image548.png"/><Relationship Id="rId48" Type="http://schemas.openxmlformats.org/officeDocument/2006/relationships/customXml" Target="../ink/ink1207.xml"/><Relationship Id="rId64" Type="http://schemas.openxmlformats.org/officeDocument/2006/relationships/customXml" Target="../ink/ink1215.xml"/><Relationship Id="rId69" Type="http://schemas.openxmlformats.org/officeDocument/2006/relationships/image" Target="../media/image561.png"/><Relationship Id="rId113" Type="http://schemas.openxmlformats.org/officeDocument/2006/relationships/image" Target="../media/image592.png"/><Relationship Id="rId118" Type="http://schemas.openxmlformats.org/officeDocument/2006/relationships/customXml" Target="../ink/ink1242.xml"/><Relationship Id="rId134" Type="http://schemas.openxmlformats.org/officeDocument/2006/relationships/customXml" Target="../ink/ink1250.xml"/><Relationship Id="rId80" Type="http://schemas.openxmlformats.org/officeDocument/2006/relationships/customXml" Target="../ink/ink1223.xml"/><Relationship Id="rId85" Type="http://schemas.openxmlformats.org/officeDocument/2006/relationships/image" Target="../media/image569.png"/><Relationship Id="rId12" Type="http://schemas.openxmlformats.org/officeDocument/2006/relationships/customXml" Target="../ink/ink1189.xml"/><Relationship Id="rId17" Type="http://schemas.openxmlformats.org/officeDocument/2006/relationships/image" Target="../media/image535.png"/><Relationship Id="rId33" Type="http://schemas.openxmlformats.org/officeDocument/2006/relationships/image" Target="../media/image543.png"/><Relationship Id="rId38" Type="http://schemas.openxmlformats.org/officeDocument/2006/relationships/customXml" Target="../ink/ink1202.xml"/><Relationship Id="rId59" Type="http://schemas.openxmlformats.org/officeDocument/2006/relationships/image" Target="../media/image556.png"/><Relationship Id="rId103" Type="http://schemas.openxmlformats.org/officeDocument/2006/relationships/image" Target="../media/image587.png"/><Relationship Id="rId108" Type="http://schemas.openxmlformats.org/officeDocument/2006/relationships/customXml" Target="../ink/ink1237.xml"/><Relationship Id="rId124" Type="http://schemas.openxmlformats.org/officeDocument/2006/relationships/customXml" Target="../ink/ink1245.xml"/><Relationship Id="rId129" Type="http://schemas.openxmlformats.org/officeDocument/2006/relationships/image" Target="../media/image600.png"/><Relationship Id="rId54" Type="http://schemas.openxmlformats.org/officeDocument/2006/relationships/customXml" Target="../ink/ink1210.xml"/><Relationship Id="rId70" Type="http://schemas.openxmlformats.org/officeDocument/2006/relationships/customXml" Target="../ink/ink1218.xml"/><Relationship Id="rId75" Type="http://schemas.openxmlformats.org/officeDocument/2006/relationships/image" Target="../media/image564.png"/><Relationship Id="rId91" Type="http://schemas.openxmlformats.org/officeDocument/2006/relationships/image" Target="../media/image572.png"/><Relationship Id="rId96" Type="http://schemas.openxmlformats.org/officeDocument/2006/relationships/customXml" Target="../ink/ink1231.xml"/><Relationship Id="rId1" Type="http://schemas.openxmlformats.org/officeDocument/2006/relationships/tags" Target="../tags/tag15.xml"/><Relationship Id="rId23" Type="http://schemas.openxmlformats.org/officeDocument/2006/relationships/image" Target="../media/image538.png"/><Relationship Id="rId28" Type="http://schemas.openxmlformats.org/officeDocument/2006/relationships/customXml" Target="../ink/ink1197.xml"/><Relationship Id="rId49" Type="http://schemas.openxmlformats.org/officeDocument/2006/relationships/image" Target="../media/image551.png"/><Relationship Id="rId114" Type="http://schemas.openxmlformats.org/officeDocument/2006/relationships/customXml" Target="../ink/ink1240.xml"/><Relationship Id="rId119" Type="http://schemas.openxmlformats.org/officeDocument/2006/relationships/image" Target="../media/image595.png"/><Relationship Id="rId44" Type="http://schemas.openxmlformats.org/officeDocument/2006/relationships/customXml" Target="../ink/ink1205.xml"/><Relationship Id="rId60" Type="http://schemas.openxmlformats.org/officeDocument/2006/relationships/customXml" Target="../ink/ink1213.xml"/><Relationship Id="rId65" Type="http://schemas.openxmlformats.org/officeDocument/2006/relationships/image" Target="../media/image559.png"/><Relationship Id="rId81" Type="http://schemas.openxmlformats.org/officeDocument/2006/relationships/image" Target="../media/image567.png"/><Relationship Id="rId86" Type="http://schemas.openxmlformats.org/officeDocument/2006/relationships/customXml" Target="../ink/ink1226.xml"/><Relationship Id="rId130" Type="http://schemas.openxmlformats.org/officeDocument/2006/relationships/customXml" Target="../ink/ink1248.xml"/><Relationship Id="rId135" Type="http://schemas.openxmlformats.org/officeDocument/2006/relationships/image" Target="../media/image603.png"/><Relationship Id="rId13" Type="http://schemas.openxmlformats.org/officeDocument/2006/relationships/image" Target="../media/image533.png"/><Relationship Id="rId18" Type="http://schemas.openxmlformats.org/officeDocument/2006/relationships/customXml" Target="../ink/ink1192.xml"/><Relationship Id="rId39" Type="http://schemas.openxmlformats.org/officeDocument/2006/relationships/image" Target="../media/image546.png"/><Relationship Id="rId109" Type="http://schemas.openxmlformats.org/officeDocument/2006/relationships/image" Target="../media/image590.png"/><Relationship Id="rId34" Type="http://schemas.openxmlformats.org/officeDocument/2006/relationships/customXml" Target="../ink/ink1200.xml"/><Relationship Id="rId50" Type="http://schemas.openxmlformats.org/officeDocument/2006/relationships/customXml" Target="../ink/ink1208.xml"/><Relationship Id="rId55" Type="http://schemas.openxmlformats.org/officeDocument/2006/relationships/image" Target="../media/image554.png"/><Relationship Id="rId76" Type="http://schemas.openxmlformats.org/officeDocument/2006/relationships/customXml" Target="../ink/ink1221.xml"/><Relationship Id="rId97" Type="http://schemas.openxmlformats.org/officeDocument/2006/relationships/image" Target="../media/image580.png"/><Relationship Id="rId104" Type="http://schemas.openxmlformats.org/officeDocument/2006/relationships/customXml" Target="../ink/ink1235.xml"/><Relationship Id="rId120" Type="http://schemas.openxmlformats.org/officeDocument/2006/relationships/customXml" Target="../ink/ink1243.xml"/><Relationship Id="rId125" Type="http://schemas.openxmlformats.org/officeDocument/2006/relationships/image" Target="../media/image598.png"/><Relationship Id="rId7" Type="http://schemas.openxmlformats.org/officeDocument/2006/relationships/image" Target="../media/image402.png"/><Relationship Id="rId71" Type="http://schemas.openxmlformats.org/officeDocument/2006/relationships/image" Target="../media/image562.png"/><Relationship Id="rId92" Type="http://schemas.openxmlformats.org/officeDocument/2006/relationships/customXml" Target="../ink/ink1229.xml"/><Relationship Id="rId2" Type="http://schemas.microsoft.com/office/2007/relationships/media" Target="../media/media18.m4a"/><Relationship Id="rId29" Type="http://schemas.openxmlformats.org/officeDocument/2006/relationships/image" Target="../media/image541.png"/><Relationship Id="rId24" Type="http://schemas.openxmlformats.org/officeDocument/2006/relationships/customXml" Target="../ink/ink1195.xml"/><Relationship Id="rId40" Type="http://schemas.openxmlformats.org/officeDocument/2006/relationships/customXml" Target="../ink/ink1203.xml"/><Relationship Id="rId45" Type="http://schemas.openxmlformats.org/officeDocument/2006/relationships/image" Target="../media/image549.png"/><Relationship Id="rId66" Type="http://schemas.openxmlformats.org/officeDocument/2006/relationships/customXml" Target="../ink/ink1216.xml"/><Relationship Id="rId87" Type="http://schemas.openxmlformats.org/officeDocument/2006/relationships/image" Target="../media/image570.png"/><Relationship Id="rId110" Type="http://schemas.openxmlformats.org/officeDocument/2006/relationships/customXml" Target="../ink/ink1238.xml"/><Relationship Id="rId115" Type="http://schemas.openxmlformats.org/officeDocument/2006/relationships/image" Target="../media/image593.png"/><Relationship Id="rId131" Type="http://schemas.openxmlformats.org/officeDocument/2006/relationships/image" Target="../media/image601.png"/><Relationship Id="rId136" Type="http://schemas.openxmlformats.org/officeDocument/2006/relationships/customXml" Target="../ink/ink1251.xml"/><Relationship Id="rId61" Type="http://schemas.openxmlformats.org/officeDocument/2006/relationships/image" Target="../media/image557.png"/><Relationship Id="rId82" Type="http://schemas.openxmlformats.org/officeDocument/2006/relationships/customXml" Target="../ink/ink1224.xml"/><Relationship Id="rId19" Type="http://schemas.openxmlformats.org/officeDocument/2006/relationships/image" Target="../media/image536.png"/><Relationship Id="rId14" Type="http://schemas.openxmlformats.org/officeDocument/2006/relationships/customXml" Target="../ink/ink1190.xml"/><Relationship Id="rId30" Type="http://schemas.openxmlformats.org/officeDocument/2006/relationships/customXml" Target="../ink/ink1198.xml"/><Relationship Id="rId35" Type="http://schemas.openxmlformats.org/officeDocument/2006/relationships/image" Target="../media/image544.png"/><Relationship Id="rId56" Type="http://schemas.openxmlformats.org/officeDocument/2006/relationships/customXml" Target="../ink/ink1211.xml"/><Relationship Id="rId77" Type="http://schemas.openxmlformats.org/officeDocument/2006/relationships/image" Target="../media/image565.png"/><Relationship Id="rId100" Type="http://schemas.openxmlformats.org/officeDocument/2006/relationships/customXml" Target="../ink/ink1233.xml"/><Relationship Id="rId105" Type="http://schemas.openxmlformats.org/officeDocument/2006/relationships/image" Target="../media/image588.png"/><Relationship Id="rId126" Type="http://schemas.openxmlformats.org/officeDocument/2006/relationships/customXml" Target="../ink/ink1246.xml"/><Relationship Id="rId8" Type="http://schemas.openxmlformats.org/officeDocument/2006/relationships/customXml" Target="../ink/ink1187.xml"/><Relationship Id="rId51" Type="http://schemas.openxmlformats.org/officeDocument/2006/relationships/image" Target="../media/image552.png"/><Relationship Id="rId72" Type="http://schemas.openxmlformats.org/officeDocument/2006/relationships/customXml" Target="../ink/ink1219.xml"/><Relationship Id="rId93" Type="http://schemas.openxmlformats.org/officeDocument/2006/relationships/image" Target="../media/image578.png"/><Relationship Id="rId98" Type="http://schemas.openxmlformats.org/officeDocument/2006/relationships/customXml" Target="../ink/ink1232.xml"/><Relationship Id="rId121" Type="http://schemas.openxmlformats.org/officeDocument/2006/relationships/image" Target="../media/image596.png"/><Relationship Id="rId3" Type="http://schemas.openxmlformats.org/officeDocument/2006/relationships/audio" Target="../media/media18.m4a"/><Relationship Id="rId25" Type="http://schemas.openxmlformats.org/officeDocument/2006/relationships/image" Target="../media/image539.png"/><Relationship Id="rId46" Type="http://schemas.openxmlformats.org/officeDocument/2006/relationships/customXml" Target="../ink/ink1206.xml"/><Relationship Id="rId67" Type="http://schemas.openxmlformats.org/officeDocument/2006/relationships/image" Target="../media/image560.png"/><Relationship Id="rId116" Type="http://schemas.openxmlformats.org/officeDocument/2006/relationships/customXml" Target="../ink/ink1241.xml"/><Relationship Id="rId137" Type="http://schemas.openxmlformats.org/officeDocument/2006/relationships/image" Target="../media/image604.png"/><Relationship Id="rId20" Type="http://schemas.openxmlformats.org/officeDocument/2006/relationships/customXml" Target="../ink/ink1193.xml"/><Relationship Id="rId41" Type="http://schemas.openxmlformats.org/officeDocument/2006/relationships/image" Target="../media/image547.png"/><Relationship Id="rId62" Type="http://schemas.openxmlformats.org/officeDocument/2006/relationships/customXml" Target="../ink/ink1214.xml"/><Relationship Id="rId83" Type="http://schemas.openxmlformats.org/officeDocument/2006/relationships/image" Target="../media/image568.png"/><Relationship Id="rId88" Type="http://schemas.openxmlformats.org/officeDocument/2006/relationships/customXml" Target="../ink/ink1227.xml"/><Relationship Id="rId111" Type="http://schemas.openxmlformats.org/officeDocument/2006/relationships/image" Target="../media/image591.png"/><Relationship Id="rId132" Type="http://schemas.openxmlformats.org/officeDocument/2006/relationships/customXml" Target="../ink/ink1249.xml"/><Relationship Id="rId15" Type="http://schemas.openxmlformats.org/officeDocument/2006/relationships/image" Target="../media/image534.png"/><Relationship Id="rId36" Type="http://schemas.openxmlformats.org/officeDocument/2006/relationships/customXml" Target="../ink/ink1201.xml"/><Relationship Id="rId57" Type="http://schemas.openxmlformats.org/officeDocument/2006/relationships/image" Target="../media/image555.png"/><Relationship Id="rId106" Type="http://schemas.openxmlformats.org/officeDocument/2006/relationships/customXml" Target="../ink/ink1236.xml"/><Relationship Id="rId127" Type="http://schemas.openxmlformats.org/officeDocument/2006/relationships/image" Target="../media/image599.png"/><Relationship Id="rId10" Type="http://schemas.openxmlformats.org/officeDocument/2006/relationships/customXml" Target="../ink/ink1188.xml"/><Relationship Id="rId31" Type="http://schemas.openxmlformats.org/officeDocument/2006/relationships/image" Target="../media/image542.png"/><Relationship Id="rId52" Type="http://schemas.openxmlformats.org/officeDocument/2006/relationships/customXml" Target="../ink/ink1209.xml"/><Relationship Id="rId73" Type="http://schemas.openxmlformats.org/officeDocument/2006/relationships/image" Target="../media/image563.png"/><Relationship Id="rId78" Type="http://schemas.openxmlformats.org/officeDocument/2006/relationships/customXml" Target="../ink/ink1222.xml"/><Relationship Id="rId94" Type="http://schemas.openxmlformats.org/officeDocument/2006/relationships/customXml" Target="../ink/ink1230.xml"/><Relationship Id="rId99" Type="http://schemas.openxmlformats.org/officeDocument/2006/relationships/image" Target="../media/image585.png"/><Relationship Id="rId101" Type="http://schemas.openxmlformats.org/officeDocument/2006/relationships/image" Target="../media/image586.png"/><Relationship Id="rId122" Type="http://schemas.openxmlformats.org/officeDocument/2006/relationships/customXml" Target="../ink/ink124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3.png"/><Relationship Id="rId26" Type="http://schemas.openxmlformats.org/officeDocument/2006/relationships/customXml" Target="../ink/ink1196.xml"/><Relationship Id="rId47" Type="http://schemas.openxmlformats.org/officeDocument/2006/relationships/image" Target="../media/image550.png"/><Relationship Id="rId68" Type="http://schemas.openxmlformats.org/officeDocument/2006/relationships/customXml" Target="../ink/ink1217.xml"/><Relationship Id="rId89" Type="http://schemas.openxmlformats.org/officeDocument/2006/relationships/image" Target="../media/image571.png"/><Relationship Id="rId112" Type="http://schemas.openxmlformats.org/officeDocument/2006/relationships/customXml" Target="../ink/ink1239.xml"/><Relationship Id="rId133" Type="http://schemas.openxmlformats.org/officeDocument/2006/relationships/image" Target="../media/image6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4.png"/><Relationship Id="rId21" Type="http://schemas.openxmlformats.org/officeDocument/2006/relationships/image" Target="../media/image8.png"/><Relationship Id="rId63" Type="http://schemas.openxmlformats.org/officeDocument/2006/relationships/customXml" Target="../ink/ink30.xml"/><Relationship Id="rId159" Type="http://schemas.openxmlformats.org/officeDocument/2006/relationships/image" Target="../media/image195.png"/><Relationship Id="rId170" Type="http://schemas.openxmlformats.org/officeDocument/2006/relationships/customXml" Target="../ink/ink84.xml"/><Relationship Id="rId226" Type="http://schemas.openxmlformats.org/officeDocument/2006/relationships/image" Target="../media/image227.png"/><Relationship Id="rId268" Type="http://schemas.openxmlformats.org/officeDocument/2006/relationships/customXml" Target="../ink/ink134.xml"/><Relationship Id="rId32" Type="http://schemas.openxmlformats.org/officeDocument/2006/relationships/customXml" Target="../ink/ink14.xml"/><Relationship Id="rId74" Type="http://schemas.openxmlformats.org/officeDocument/2006/relationships/image" Target="../media/image113.png"/><Relationship Id="rId128" Type="http://schemas.openxmlformats.org/officeDocument/2006/relationships/customXml" Target="../ink/ink63.xml"/><Relationship Id="rId5" Type="http://schemas.openxmlformats.org/officeDocument/2006/relationships/notesSlide" Target="../notesSlides/notesSlide2.xml"/><Relationship Id="rId181" Type="http://schemas.openxmlformats.org/officeDocument/2006/relationships/image" Target="../media/image206.png"/><Relationship Id="rId237" Type="http://schemas.openxmlformats.org/officeDocument/2006/relationships/customXml" Target="../ink/ink118.xml"/><Relationship Id="rId258" Type="http://schemas.openxmlformats.org/officeDocument/2006/relationships/customXml" Target="../ink/ink129.xml"/><Relationship Id="rId22" Type="http://schemas.openxmlformats.org/officeDocument/2006/relationships/customXml" Target="../ink/ink9.xml"/><Relationship Id="rId43" Type="http://schemas.openxmlformats.org/officeDocument/2006/relationships/image" Target="../media/image98.png"/><Relationship Id="rId64" Type="http://schemas.openxmlformats.org/officeDocument/2006/relationships/image" Target="../media/image108.png"/><Relationship Id="rId118" Type="http://schemas.openxmlformats.org/officeDocument/2006/relationships/customXml" Target="../ink/ink58.xml"/><Relationship Id="rId139" Type="http://schemas.openxmlformats.org/officeDocument/2006/relationships/image" Target="../media/image185.png"/><Relationship Id="rId85" Type="http://schemas.openxmlformats.org/officeDocument/2006/relationships/image" Target="../media/image118.png"/><Relationship Id="rId150" Type="http://schemas.openxmlformats.org/officeDocument/2006/relationships/customXml" Target="../ink/ink74.xml"/><Relationship Id="rId171" Type="http://schemas.openxmlformats.org/officeDocument/2006/relationships/image" Target="../media/image201.png"/><Relationship Id="rId192" Type="http://schemas.openxmlformats.org/officeDocument/2006/relationships/customXml" Target="../ink/ink95.xml"/><Relationship Id="rId206" Type="http://schemas.openxmlformats.org/officeDocument/2006/relationships/customXml" Target="../ink/ink102.xml"/><Relationship Id="rId227" Type="http://schemas.openxmlformats.org/officeDocument/2006/relationships/customXml" Target="../ink/ink113.xml"/><Relationship Id="rId248" Type="http://schemas.openxmlformats.org/officeDocument/2006/relationships/image" Target="../media/image238.png"/><Relationship Id="rId269" Type="http://schemas.openxmlformats.org/officeDocument/2006/relationships/image" Target="../media/image248.png"/><Relationship Id="rId12" Type="http://schemas.openxmlformats.org/officeDocument/2006/relationships/customXml" Target="../ink/ink4.xml"/><Relationship Id="rId33" Type="http://schemas.openxmlformats.org/officeDocument/2006/relationships/image" Target="../media/image93.png"/><Relationship Id="rId108" Type="http://schemas.openxmlformats.org/officeDocument/2006/relationships/customXml" Target="../ink/ink53.xml"/><Relationship Id="rId129" Type="http://schemas.openxmlformats.org/officeDocument/2006/relationships/image" Target="../media/image140.png"/><Relationship Id="rId54" Type="http://schemas.openxmlformats.org/officeDocument/2006/relationships/customXml" Target="../ink/ink25.xml"/><Relationship Id="rId75" Type="http://schemas.openxmlformats.org/officeDocument/2006/relationships/customXml" Target="../ink/ink36.xml"/><Relationship Id="rId96" Type="http://schemas.openxmlformats.org/officeDocument/2006/relationships/customXml" Target="../ink/ink47.xml"/><Relationship Id="rId140" Type="http://schemas.openxmlformats.org/officeDocument/2006/relationships/customXml" Target="../ink/ink69.xml"/><Relationship Id="rId161" Type="http://schemas.openxmlformats.org/officeDocument/2006/relationships/image" Target="../media/image196.png"/><Relationship Id="rId182" Type="http://schemas.openxmlformats.org/officeDocument/2006/relationships/customXml" Target="../ink/ink90.xml"/><Relationship Id="rId217" Type="http://schemas.openxmlformats.org/officeDocument/2006/relationships/image" Target="../media/image5511.png"/><Relationship Id="rId6" Type="http://schemas.openxmlformats.org/officeDocument/2006/relationships/customXml" Target="../ink/ink1.xml"/><Relationship Id="rId238" Type="http://schemas.openxmlformats.org/officeDocument/2006/relationships/image" Target="../media/image233.png"/><Relationship Id="rId259" Type="http://schemas.openxmlformats.org/officeDocument/2006/relationships/image" Target="../media/image243.png"/><Relationship Id="rId23" Type="http://schemas.openxmlformats.org/officeDocument/2006/relationships/image" Target="../media/image88.png"/><Relationship Id="rId119" Type="http://schemas.openxmlformats.org/officeDocument/2006/relationships/image" Target="../media/image135.png"/><Relationship Id="rId270" Type="http://schemas.openxmlformats.org/officeDocument/2006/relationships/customXml" Target="../ink/ink135.xml"/><Relationship Id="rId44" Type="http://schemas.openxmlformats.org/officeDocument/2006/relationships/customXml" Target="../ink/ink20.xml"/><Relationship Id="rId65" Type="http://schemas.openxmlformats.org/officeDocument/2006/relationships/customXml" Target="../ink/ink31.xml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51" Type="http://schemas.openxmlformats.org/officeDocument/2006/relationships/image" Target="../media/image191.png"/><Relationship Id="rId172" Type="http://schemas.openxmlformats.org/officeDocument/2006/relationships/customXml" Target="../ink/ink85.xml"/><Relationship Id="rId193" Type="http://schemas.openxmlformats.org/officeDocument/2006/relationships/image" Target="../media/image212.png"/><Relationship Id="rId207" Type="http://schemas.openxmlformats.org/officeDocument/2006/relationships/image" Target="../media/image219.png"/><Relationship Id="rId228" Type="http://schemas.openxmlformats.org/officeDocument/2006/relationships/image" Target="../media/image228.png"/><Relationship Id="rId249" Type="http://schemas.openxmlformats.org/officeDocument/2006/relationships/customXml" Target="../ink/ink124.xml"/><Relationship Id="rId13" Type="http://schemas.openxmlformats.org/officeDocument/2006/relationships/image" Target="../media/image84.png"/><Relationship Id="rId109" Type="http://schemas.openxmlformats.org/officeDocument/2006/relationships/image" Target="../media/image130.png"/><Relationship Id="rId260" Type="http://schemas.openxmlformats.org/officeDocument/2006/relationships/customXml" Target="../ink/ink130.xml"/><Relationship Id="rId34" Type="http://schemas.openxmlformats.org/officeDocument/2006/relationships/customXml" Target="../ink/ink15.xml"/><Relationship Id="rId55" Type="http://schemas.openxmlformats.org/officeDocument/2006/relationships/image" Target="../media/image104.png"/><Relationship Id="rId76" Type="http://schemas.openxmlformats.org/officeDocument/2006/relationships/image" Target="../media/image114.png"/><Relationship Id="rId97" Type="http://schemas.openxmlformats.org/officeDocument/2006/relationships/image" Target="../media/image124.png"/><Relationship Id="rId120" Type="http://schemas.openxmlformats.org/officeDocument/2006/relationships/customXml" Target="../ink/ink59.xml"/><Relationship Id="rId141" Type="http://schemas.openxmlformats.org/officeDocument/2006/relationships/image" Target="../media/image186.png"/><Relationship Id="rId7" Type="http://schemas.openxmlformats.org/officeDocument/2006/relationships/image" Target="../media/image81.png"/><Relationship Id="rId162" Type="http://schemas.openxmlformats.org/officeDocument/2006/relationships/customXml" Target="../ink/ink80.xml"/><Relationship Id="rId183" Type="http://schemas.openxmlformats.org/officeDocument/2006/relationships/image" Target="../media/image207.png"/><Relationship Id="rId218" Type="http://schemas.openxmlformats.org/officeDocument/2006/relationships/customXml" Target="../ink/ink108.xml"/><Relationship Id="rId239" Type="http://schemas.openxmlformats.org/officeDocument/2006/relationships/customXml" Target="../ink/ink119.xml"/><Relationship Id="rId250" Type="http://schemas.openxmlformats.org/officeDocument/2006/relationships/customXml" Target="../ink/ink125.xml"/><Relationship Id="rId271" Type="http://schemas.openxmlformats.org/officeDocument/2006/relationships/image" Target="../media/image249.png"/><Relationship Id="rId24" Type="http://schemas.openxmlformats.org/officeDocument/2006/relationships/customXml" Target="../ink/ink10.xml"/><Relationship Id="rId45" Type="http://schemas.openxmlformats.org/officeDocument/2006/relationships/image" Target="../media/image99.png"/><Relationship Id="rId66" Type="http://schemas.openxmlformats.org/officeDocument/2006/relationships/image" Target="../media/image109.png"/><Relationship Id="rId87" Type="http://schemas.openxmlformats.org/officeDocument/2006/relationships/image" Target="../media/image119.png"/><Relationship Id="rId110" Type="http://schemas.openxmlformats.org/officeDocument/2006/relationships/customXml" Target="../ink/ink54.xml"/><Relationship Id="rId131" Type="http://schemas.openxmlformats.org/officeDocument/2006/relationships/image" Target="../media/image141.png"/><Relationship Id="rId152" Type="http://schemas.openxmlformats.org/officeDocument/2006/relationships/customXml" Target="../ink/ink75.xml"/><Relationship Id="rId173" Type="http://schemas.openxmlformats.org/officeDocument/2006/relationships/image" Target="../media/image202.png"/><Relationship Id="rId194" Type="http://schemas.openxmlformats.org/officeDocument/2006/relationships/customXml" Target="../ink/ink96.xml"/><Relationship Id="rId208" Type="http://schemas.openxmlformats.org/officeDocument/2006/relationships/customXml" Target="../ink/ink103.xml"/><Relationship Id="rId229" Type="http://schemas.openxmlformats.org/officeDocument/2006/relationships/customXml" Target="../ink/ink114.xml"/><Relationship Id="rId240" Type="http://schemas.openxmlformats.org/officeDocument/2006/relationships/image" Target="../media/image234.png"/><Relationship Id="rId261" Type="http://schemas.openxmlformats.org/officeDocument/2006/relationships/image" Target="../media/image244.png"/><Relationship Id="rId14" Type="http://schemas.openxmlformats.org/officeDocument/2006/relationships/customXml" Target="../ink/ink5.xml"/><Relationship Id="rId35" Type="http://schemas.openxmlformats.org/officeDocument/2006/relationships/image" Target="../media/image94.png"/><Relationship Id="rId56" Type="http://schemas.openxmlformats.org/officeDocument/2006/relationships/customXml" Target="../ink/ink26.xml"/><Relationship Id="rId77" Type="http://schemas.openxmlformats.org/officeDocument/2006/relationships/customXml" Target="../ink/ink37.xml"/><Relationship Id="rId100" Type="http://schemas.openxmlformats.org/officeDocument/2006/relationships/customXml" Target="../ink/ink49.xml"/><Relationship Id="rId8" Type="http://schemas.openxmlformats.org/officeDocument/2006/relationships/customXml" Target="../ink/ink2.xml"/><Relationship Id="rId98" Type="http://schemas.openxmlformats.org/officeDocument/2006/relationships/customXml" Target="../ink/ink48.xml"/><Relationship Id="rId121" Type="http://schemas.openxmlformats.org/officeDocument/2006/relationships/image" Target="../media/image136.png"/><Relationship Id="rId142" Type="http://schemas.openxmlformats.org/officeDocument/2006/relationships/customXml" Target="../ink/ink70.xml"/><Relationship Id="rId163" Type="http://schemas.openxmlformats.org/officeDocument/2006/relationships/image" Target="../media/image197.png"/><Relationship Id="rId184" Type="http://schemas.openxmlformats.org/officeDocument/2006/relationships/customXml" Target="../ink/ink91.xml"/><Relationship Id="rId219" Type="http://schemas.openxmlformats.org/officeDocument/2006/relationships/image" Target="../media/image224.png"/><Relationship Id="rId230" Type="http://schemas.openxmlformats.org/officeDocument/2006/relationships/image" Target="../media/image229.png"/><Relationship Id="rId251" Type="http://schemas.openxmlformats.org/officeDocument/2006/relationships/image" Target="../media/image239.png"/><Relationship Id="rId25" Type="http://schemas.openxmlformats.org/officeDocument/2006/relationships/image" Target="../media/image89.png"/><Relationship Id="rId46" Type="http://schemas.openxmlformats.org/officeDocument/2006/relationships/customXml" Target="../ink/ink21.xml"/><Relationship Id="rId67" Type="http://schemas.openxmlformats.org/officeDocument/2006/relationships/customXml" Target="../ink/ink32.xml"/><Relationship Id="rId272" Type="http://schemas.openxmlformats.org/officeDocument/2006/relationships/customXml" Target="../ink/ink136.xml"/><Relationship Id="rId88" Type="http://schemas.openxmlformats.org/officeDocument/2006/relationships/customXml" Target="../ink/ink43.xml"/><Relationship Id="rId111" Type="http://schemas.openxmlformats.org/officeDocument/2006/relationships/image" Target="../media/image131.png"/><Relationship Id="rId132" Type="http://schemas.openxmlformats.org/officeDocument/2006/relationships/customXml" Target="../ink/ink65.xml"/><Relationship Id="rId153" Type="http://schemas.openxmlformats.org/officeDocument/2006/relationships/image" Target="../media/image192.png"/><Relationship Id="rId174" Type="http://schemas.openxmlformats.org/officeDocument/2006/relationships/customXml" Target="../ink/ink86.xml"/><Relationship Id="rId195" Type="http://schemas.openxmlformats.org/officeDocument/2006/relationships/image" Target="../media/image213.png"/><Relationship Id="rId209" Type="http://schemas.openxmlformats.org/officeDocument/2006/relationships/image" Target="../media/image220.png"/><Relationship Id="rId220" Type="http://schemas.openxmlformats.org/officeDocument/2006/relationships/customXml" Target="../ink/ink109.xml"/><Relationship Id="rId241" Type="http://schemas.openxmlformats.org/officeDocument/2006/relationships/customXml" Target="../ink/ink120.xml"/><Relationship Id="rId15" Type="http://schemas.openxmlformats.org/officeDocument/2006/relationships/image" Target="../media/image85.png"/><Relationship Id="rId36" Type="http://schemas.openxmlformats.org/officeDocument/2006/relationships/customXml" Target="../ink/ink16.xml"/><Relationship Id="rId57" Type="http://schemas.openxmlformats.org/officeDocument/2006/relationships/image" Target="../media/image105.png"/><Relationship Id="rId262" Type="http://schemas.openxmlformats.org/officeDocument/2006/relationships/customXml" Target="../ink/ink131.xml"/><Relationship Id="rId78" Type="http://schemas.openxmlformats.org/officeDocument/2006/relationships/image" Target="../media/image115.png"/><Relationship Id="rId99" Type="http://schemas.openxmlformats.org/officeDocument/2006/relationships/image" Target="../media/image125.png"/><Relationship Id="rId101" Type="http://schemas.openxmlformats.org/officeDocument/2006/relationships/image" Target="../media/image126.png"/><Relationship Id="rId122" Type="http://schemas.openxmlformats.org/officeDocument/2006/relationships/customXml" Target="../ink/ink60.xml"/><Relationship Id="rId143" Type="http://schemas.openxmlformats.org/officeDocument/2006/relationships/image" Target="../media/image187.png"/><Relationship Id="rId164" Type="http://schemas.openxmlformats.org/officeDocument/2006/relationships/customXml" Target="../ink/ink81.xml"/><Relationship Id="rId185" Type="http://schemas.openxmlformats.org/officeDocument/2006/relationships/image" Target="../media/image208.png"/><Relationship Id="rId9" Type="http://schemas.openxmlformats.org/officeDocument/2006/relationships/image" Target="../media/image82.png"/><Relationship Id="rId210" Type="http://schemas.openxmlformats.org/officeDocument/2006/relationships/customXml" Target="../ink/ink104.xml"/><Relationship Id="rId26" Type="http://schemas.openxmlformats.org/officeDocument/2006/relationships/customXml" Target="../ink/ink11.xml"/><Relationship Id="rId231" Type="http://schemas.openxmlformats.org/officeDocument/2006/relationships/customXml" Target="../ink/ink115.xml"/><Relationship Id="rId252" Type="http://schemas.openxmlformats.org/officeDocument/2006/relationships/customXml" Target="../ink/ink126.xml"/><Relationship Id="rId273" Type="http://schemas.openxmlformats.org/officeDocument/2006/relationships/image" Target="../media/image250.png"/><Relationship Id="rId47" Type="http://schemas.openxmlformats.org/officeDocument/2006/relationships/image" Target="../media/image100.png"/><Relationship Id="rId68" Type="http://schemas.openxmlformats.org/officeDocument/2006/relationships/image" Target="../media/image110.png"/><Relationship Id="rId89" Type="http://schemas.openxmlformats.org/officeDocument/2006/relationships/image" Target="../media/image120.png"/><Relationship Id="rId112" Type="http://schemas.openxmlformats.org/officeDocument/2006/relationships/customXml" Target="../ink/ink55.xml"/><Relationship Id="rId133" Type="http://schemas.openxmlformats.org/officeDocument/2006/relationships/image" Target="../media/image155.png"/><Relationship Id="rId154" Type="http://schemas.openxmlformats.org/officeDocument/2006/relationships/customXml" Target="../ink/ink76.xml"/><Relationship Id="rId175" Type="http://schemas.openxmlformats.org/officeDocument/2006/relationships/image" Target="../media/image203.png"/><Relationship Id="rId196" Type="http://schemas.openxmlformats.org/officeDocument/2006/relationships/customXml" Target="../ink/ink97.xml"/><Relationship Id="rId200" Type="http://schemas.openxmlformats.org/officeDocument/2006/relationships/customXml" Target="../ink/ink99.xml"/><Relationship Id="rId16" Type="http://schemas.openxmlformats.org/officeDocument/2006/relationships/customXml" Target="../ink/ink6.xml"/><Relationship Id="rId221" Type="http://schemas.openxmlformats.org/officeDocument/2006/relationships/image" Target="../media/image225.png"/><Relationship Id="rId242" Type="http://schemas.openxmlformats.org/officeDocument/2006/relationships/image" Target="../media/image235.png"/><Relationship Id="rId263" Type="http://schemas.openxmlformats.org/officeDocument/2006/relationships/image" Target="../media/image245.png"/><Relationship Id="rId37" Type="http://schemas.openxmlformats.org/officeDocument/2006/relationships/image" Target="../media/image95.png"/><Relationship Id="rId58" Type="http://schemas.openxmlformats.org/officeDocument/2006/relationships/customXml" Target="../ink/ink27.xml"/><Relationship Id="rId79" Type="http://schemas.openxmlformats.org/officeDocument/2006/relationships/customXml" Target="../ink/ink38.xml"/><Relationship Id="rId102" Type="http://schemas.openxmlformats.org/officeDocument/2006/relationships/customXml" Target="../ink/ink50.xml"/><Relationship Id="rId123" Type="http://schemas.openxmlformats.org/officeDocument/2006/relationships/image" Target="../media/image137.png"/><Relationship Id="rId144" Type="http://schemas.openxmlformats.org/officeDocument/2006/relationships/customXml" Target="../ink/ink71.xml"/><Relationship Id="rId90" Type="http://schemas.openxmlformats.org/officeDocument/2006/relationships/customXml" Target="../ink/ink44.xml"/><Relationship Id="rId165" Type="http://schemas.openxmlformats.org/officeDocument/2006/relationships/image" Target="../media/image198.png"/><Relationship Id="rId186" Type="http://schemas.openxmlformats.org/officeDocument/2006/relationships/customXml" Target="../ink/ink92.xml"/><Relationship Id="rId211" Type="http://schemas.openxmlformats.org/officeDocument/2006/relationships/image" Target="../media/image221.png"/><Relationship Id="rId232" Type="http://schemas.openxmlformats.org/officeDocument/2006/relationships/image" Target="../media/image230.png"/><Relationship Id="rId253" Type="http://schemas.openxmlformats.org/officeDocument/2006/relationships/image" Target="../media/image240.png"/><Relationship Id="rId274" Type="http://schemas.openxmlformats.org/officeDocument/2006/relationships/customXml" Target="../ink/ink137.xml"/><Relationship Id="rId27" Type="http://schemas.openxmlformats.org/officeDocument/2006/relationships/image" Target="../media/image90.png"/><Relationship Id="rId48" Type="http://schemas.openxmlformats.org/officeDocument/2006/relationships/customXml" Target="../ink/ink22.xml"/><Relationship Id="rId69" Type="http://schemas.openxmlformats.org/officeDocument/2006/relationships/customXml" Target="../ink/ink33.xml"/><Relationship Id="rId113" Type="http://schemas.openxmlformats.org/officeDocument/2006/relationships/image" Target="../media/image132.png"/><Relationship Id="rId134" Type="http://schemas.openxmlformats.org/officeDocument/2006/relationships/customXml" Target="../ink/ink66.xml"/><Relationship Id="rId80" Type="http://schemas.openxmlformats.org/officeDocument/2006/relationships/customXml" Target="../ink/ink39.xml"/><Relationship Id="rId155" Type="http://schemas.openxmlformats.org/officeDocument/2006/relationships/image" Target="../media/image193.png"/><Relationship Id="rId176" Type="http://schemas.openxmlformats.org/officeDocument/2006/relationships/customXml" Target="../ink/ink87.xml"/><Relationship Id="rId197" Type="http://schemas.openxmlformats.org/officeDocument/2006/relationships/image" Target="../media/image214.png"/><Relationship Id="rId201" Type="http://schemas.openxmlformats.org/officeDocument/2006/relationships/image" Target="../media/image216.png"/><Relationship Id="rId222" Type="http://schemas.openxmlformats.org/officeDocument/2006/relationships/customXml" Target="../ink/ink110.xml"/><Relationship Id="rId243" Type="http://schemas.openxmlformats.org/officeDocument/2006/relationships/customXml" Target="../ink/ink121.xml"/><Relationship Id="rId264" Type="http://schemas.openxmlformats.org/officeDocument/2006/relationships/customXml" Target="../ink/ink132.xml"/><Relationship Id="rId17" Type="http://schemas.openxmlformats.org/officeDocument/2006/relationships/image" Target="../media/image86.png"/><Relationship Id="rId38" Type="http://schemas.openxmlformats.org/officeDocument/2006/relationships/customXml" Target="../ink/ink17.xml"/><Relationship Id="rId59" Type="http://schemas.openxmlformats.org/officeDocument/2006/relationships/customXml" Target="../ink/ink28.xml"/><Relationship Id="rId103" Type="http://schemas.openxmlformats.org/officeDocument/2006/relationships/image" Target="../media/image127.png"/><Relationship Id="rId124" Type="http://schemas.openxmlformats.org/officeDocument/2006/relationships/customXml" Target="../ink/ink61.xml"/><Relationship Id="rId70" Type="http://schemas.openxmlformats.org/officeDocument/2006/relationships/image" Target="../media/image111.png"/><Relationship Id="rId91" Type="http://schemas.openxmlformats.org/officeDocument/2006/relationships/image" Target="../media/image121.png"/><Relationship Id="rId145" Type="http://schemas.openxmlformats.org/officeDocument/2006/relationships/image" Target="../media/image188.png"/><Relationship Id="rId166" Type="http://schemas.openxmlformats.org/officeDocument/2006/relationships/customXml" Target="../ink/ink82.xml"/><Relationship Id="rId187" Type="http://schemas.openxmlformats.org/officeDocument/2006/relationships/image" Target="../media/image209.png"/><Relationship Id="rId1" Type="http://schemas.openxmlformats.org/officeDocument/2006/relationships/tags" Target="../tags/tag2.xml"/><Relationship Id="rId212" Type="http://schemas.openxmlformats.org/officeDocument/2006/relationships/customXml" Target="../ink/ink105.xml"/><Relationship Id="rId233" Type="http://schemas.openxmlformats.org/officeDocument/2006/relationships/customXml" Target="../ink/ink116.xml"/><Relationship Id="rId254" Type="http://schemas.openxmlformats.org/officeDocument/2006/relationships/customXml" Target="../ink/ink127.xml"/><Relationship Id="rId28" Type="http://schemas.openxmlformats.org/officeDocument/2006/relationships/customXml" Target="../ink/ink12.xml"/><Relationship Id="rId49" Type="http://schemas.openxmlformats.org/officeDocument/2006/relationships/image" Target="../media/image101.png"/><Relationship Id="rId114" Type="http://schemas.openxmlformats.org/officeDocument/2006/relationships/customXml" Target="../ink/ink56.xml"/><Relationship Id="rId275" Type="http://schemas.openxmlformats.org/officeDocument/2006/relationships/image" Target="../media/image251.png"/><Relationship Id="rId60" Type="http://schemas.openxmlformats.org/officeDocument/2006/relationships/image" Target="../media/image106.png"/><Relationship Id="rId81" Type="http://schemas.openxmlformats.org/officeDocument/2006/relationships/image" Target="../media/image116.png"/><Relationship Id="rId135" Type="http://schemas.openxmlformats.org/officeDocument/2006/relationships/image" Target="../media/image156.png"/><Relationship Id="rId156" Type="http://schemas.openxmlformats.org/officeDocument/2006/relationships/customXml" Target="../ink/ink77.xml"/><Relationship Id="rId177" Type="http://schemas.openxmlformats.org/officeDocument/2006/relationships/image" Target="../media/image204.png"/><Relationship Id="rId198" Type="http://schemas.openxmlformats.org/officeDocument/2006/relationships/customXml" Target="../ink/ink98.xml"/><Relationship Id="rId202" Type="http://schemas.openxmlformats.org/officeDocument/2006/relationships/customXml" Target="../ink/ink100.xml"/><Relationship Id="rId223" Type="http://schemas.openxmlformats.org/officeDocument/2006/relationships/image" Target="../media/image226.png"/><Relationship Id="rId244" Type="http://schemas.openxmlformats.org/officeDocument/2006/relationships/image" Target="../media/image236.png"/><Relationship Id="rId18" Type="http://schemas.openxmlformats.org/officeDocument/2006/relationships/customXml" Target="../ink/ink7.xml"/><Relationship Id="rId39" Type="http://schemas.openxmlformats.org/officeDocument/2006/relationships/image" Target="../media/image96.png"/><Relationship Id="rId265" Type="http://schemas.openxmlformats.org/officeDocument/2006/relationships/image" Target="../media/image246.png"/><Relationship Id="rId50" Type="http://schemas.openxmlformats.org/officeDocument/2006/relationships/customXml" Target="../ink/ink23.xml"/><Relationship Id="rId104" Type="http://schemas.openxmlformats.org/officeDocument/2006/relationships/customXml" Target="../ink/ink51.xml"/><Relationship Id="rId125" Type="http://schemas.openxmlformats.org/officeDocument/2006/relationships/image" Target="../media/image138.png"/><Relationship Id="rId146" Type="http://schemas.openxmlformats.org/officeDocument/2006/relationships/customXml" Target="../ink/ink72.xml"/><Relationship Id="rId167" Type="http://schemas.openxmlformats.org/officeDocument/2006/relationships/image" Target="../media/image199.png"/><Relationship Id="rId188" Type="http://schemas.openxmlformats.org/officeDocument/2006/relationships/customXml" Target="../ink/ink93.xml"/><Relationship Id="rId71" Type="http://schemas.openxmlformats.org/officeDocument/2006/relationships/customXml" Target="../ink/ink34.xml"/><Relationship Id="rId92" Type="http://schemas.openxmlformats.org/officeDocument/2006/relationships/customXml" Target="../ink/ink45.xml"/><Relationship Id="rId213" Type="http://schemas.openxmlformats.org/officeDocument/2006/relationships/image" Target="../media/image222.png"/><Relationship Id="rId234" Type="http://schemas.openxmlformats.org/officeDocument/2006/relationships/image" Target="../media/image231.png"/><Relationship Id="rId2" Type="http://schemas.microsoft.com/office/2007/relationships/media" Target="../media/media4.m4a"/><Relationship Id="rId29" Type="http://schemas.openxmlformats.org/officeDocument/2006/relationships/image" Target="../media/image91.png"/><Relationship Id="rId255" Type="http://schemas.openxmlformats.org/officeDocument/2006/relationships/image" Target="../media/image241.png"/><Relationship Id="rId276" Type="http://schemas.openxmlformats.org/officeDocument/2006/relationships/customXml" Target="../ink/ink138.xml"/><Relationship Id="rId40" Type="http://schemas.openxmlformats.org/officeDocument/2006/relationships/customXml" Target="../ink/ink18.xml"/><Relationship Id="rId115" Type="http://schemas.openxmlformats.org/officeDocument/2006/relationships/image" Target="../media/image133.png"/><Relationship Id="rId136" Type="http://schemas.openxmlformats.org/officeDocument/2006/relationships/customXml" Target="../ink/ink67.xml"/><Relationship Id="rId157" Type="http://schemas.openxmlformats.org/officeDocument/2006/relationships/image" Target="../media/image194.png"/><Relationship Id="rId178" Type="http://schemas.openxmlformats.org/officeDocument/2006/relationships/customXml" Target="../ink/ink88.xml"/><Relationship Id="rId61" Type="http://schemas.openxmlformats.org/officeDocument/2006/relationships/customXml" Target="../ink/ink29.xml"/><Relationship Id="rId82" Type="http://schemas.openxmlformats.org/officeDocument/2006/relationships/customXml" Target="../ink/ink40.xml"/><Relationship Id="rId199" Type="http://schemas.openxmlformats.org/officeDocument/2006/relationships/image" Target="../media/image215.png"/><Relationship Id="rId203" Type="http://schemas.openxmlformats.org/officeDocument/2006/relationships/image" Target="../media/image217.png"/><Relationship Id="rId19" Type="http://schemas.openxmlformats.org/officeDocument/2006/relationships/image" Target="../media/image87.png"/><Relationship Id="rId224" Type="http://schemas.openxmlformats.org/officeDocument/2006/relationships/customXml" Target="../ink/ink111.xml"/><Relationship Id="rId245" Type="http://schemas.openxmlformats.org/officeDocument/2006/relationships/customXml" Target="../ink/ink122.xml"/><Relationship Id="rId266" Type="http://schemas.openxmlformats.org/officeDocument/2006/relationships/customXml" Target="../ink/ink133.xml"/><Relationship Id="rId30" Type="http://schemas.openxmlformats.org/officeDocument/2006/relationships/customXml" Target="../ink/ink13.xml"/><Relationship Id="rId105" Type="http://schemas.openxmlformats.org/officeDocument/2006/relationships/image" Target="../media/image128.png"/><Relationship Id="rId126" Type="http://schemas.openxmlformats.org/officeDocument/2006/relationships/customXml" Target="../ink/ink62.xml"/><Relationship Id="rId147" Type="http://schemas.openxmlformats.org/officeDocument/2006/relationships/image" Target="../media/image189.png"/><Relationship Id="rId168" Type="http://schemas.openxmlformats.org/officeDocument/2006/relationships/customXml" Target="../ink/ink83.xml"/><Relationship Id="rId51" Type="http://schemas.openxmlformats.org/officeDocument/2006/relationships/image" Target="../media/image102.png"/><Relationship Id="rId72" Type="http://schemas.openxmlformats.org/officeDocument/2006/relationships/image" Target="../media/image112.png"/><Relationship Id="rId93" Type="http://schemas.openxmlformats.org/officeDocument/2006/relationships/image" Target="../media/image122.png"/><Relationship Id="rId189" Type="http://schemas.openxmlformats.org/officeDocument/2006/relationships/image" Target="../media/image210.png"/><Relationship Id="rId3" Type="http://schemas.openxmlformats.org/officeDocument/2006/relationships/audio" Target="../media/media4.m4a"/><Relationship Id="rId214" Type="http://schemas.openxmlformats.org/officeDocument/2006/relationships/customXml" Target="../ink/ink106.xml"/><Relationship Id="rId235" Type="http://schemas.openxmlformats.org/officeDocument/2006/relationships/customXml" Target="../ink/ink117.xml"/><Relationship Id="rId256" Type="http://schemas.openxmlformats.org/officeDocument/2006/relationships/customXml" Target="../ink/ink128.xml"/><Relationship Id="rId277" Type="http://schemas.openxmlformats.org/officeDocument/2006/relationships/image" Target="../media/image252.png"/><Relationship Id="rId116" Type="http://schemas.openxmlformats.org/officeDocument/2006/relationships/customXml" Target="../ink/ink57.xml"/><Relationship Id="rId137" Type="http://schemas.openxmlformats.org/officeDocument/2006/relationships/image" Target="../media/image175.png"/><Relationship Id="rId158" Type="http://schemas.openxmlformats.org/officeDocument/2006/relationships/customXml" Target="../ink/ink78.xml"/><Relationship Id="rId20" Type="http://schemas.openxmlformats.org/officeDocument/2006/relationships/customXml" Target="../ink/ink8.xml"/><Relationship Id="rId41" Type="http://schemas.openxmlformats.org/officeDocument/2006/relationships/image" Target="../media/image97.png"/><Relationship Id="rId62" Type="http://schemas.openxmlformats.org/officeDocument/2006/relationships/image" Target="../media/image107.png"/><Relationship Id="rId83" Type="http://schemas.openxmlformats.org/officeDocument/2006/relationships/image" Target="../media/image117.png"/><Relationship Id="rId179" Type="http://schemas.openxmlformats.org/officeDocument/2006/relationships/image" Target="../media/image205.png"/><Relationship Id="rId190" Type="http://schemas.openxmlformats.org/officeDocument/2006/relationships/customXml" Target="../ink/ink94.xml"/><Relationship Id="rId204" Type="http://schemas.openxmlformats.org/officeDocument/2006/relationships/customXml" Target="../ink/ink101.xml"/><Relationship Id="rId225" Type="http://schemas.openxmlformats.org/officeDocument/2006/relationships/customXml" Target="../ink/ink112.xml"/><Relationship Id="rId246" Type="http://schemas.openxmlformats.org/officeDocument/2006/relationships/image" Target="../media/image237.png"/><Relationship Id="rId267" Type="http://schemas.openxmlformats.org/officeDocument/2006/relationships/image" Target="../media/image247.png"/><Relationship Id="rId106" Type="http://schemas.openxmlformats.org/officeDocument/2006/relationships/customXml" Target="../ink/ink52.xml"/><Relationship Id="rId127" Type="http://schemas.openxmlformats.org/officeDocument/2006/relationships/image" Target="../media/image139.png"/><Relationship Id="rId10" Type="http://schemas.openxmlformats.org/officeDocument/2006/relationships/customXml" Target="../ink/ink3.xml"/><Relationship Id="rId31" Type="http://schemas.openxmlformats.org/officeDocument/2006/relationships/image" Target="../media/image92.png"/><Relationship Id="rId52" Type="http://schemas.openxmlformats.org/officeDocument/2006/relationships/customXml" Target="../ink/ink24.xml"/><Relationship Id="rId73" Type="http://schemas.openxmlformats.org/officeDocument/2006/relationships/customXml" Target="../ink/ink35.xml"/><Relationship Id="rId94" Type="http://schemas.openxmlformats.org/officeDocument/2006/relationships/customXml" Target="../ink/ink46.xml"/><Relationship Id="rId148" Type="http://schemas.openxmlformats.org/officeDocument/2006/relationships/customXml" Target="../ink/ink73.xml"/><Relationship Id="rId169" Type="http://schemas.openxmlformats.org/officeDocument/2006/relationships/image" Target="../media/image200.png"/><Relationship Id="rId4" Type="http://schemas.openxmlformats.org/officeDocument/2006/relationships/slideLayout" Target="../slideLayouts/slideLayout4.xml"/><Relationship Id="rId180" Type="http://schemas.openxmlformats.org/officeDocument/2006/relationships/customXml" Target="../ink/ink89.xml"/><Relationship Id="rId215" Type="http://schemas.openxmlformats.org/officeDocument/2006/relationships/image" Target="../media/image223.png"/><Relationship Id="rId236" Type="http://schemas.openxmlformats.org/officeDocument/2006/relationships/image" Target="../media/image232.png"/><Relationship Id="rId257" Type="http://schemas.openxmlformats.org/officeDocument/2006/relationships/image" Target="../media/image242.png"/><Relationship Id="rId278" Type="http://schemas.openxmlformats.org/officeDocument/2006/relationships/image" Target="../media/image1.png"/><Relationship Id="rId42" Type="http://schemas.openxmlformats.org/officeDocument/2006/relationships/customXml" Target="../ink/ink19.xml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91" Type="http://schemas.openxmlformats.org/officeDocument/2006/relationships/image" Target="../media/image211.png"/><Relationship Id="rId205" Type="http://schemas.openxmlformats.org/officeDocument/2006/relationships/image" Target="../media/image218.png"/><Relationship Id="rId247" Type="http://schemas.openxmlformats.org/officeDocument/2006/relationships/customXml" Target="../ink/ink123.xml"/><Relationship Id="rId107" Type="http://schemas.openxmlformats.org/officeDocument/2006/relationships/image" Target="../media/image129.png"/><Relationship Id="rId11" Type="http://schemas.openxmlformats.org/officeDocument/2006/relationships/image" Target="../media/image83.png"/><Relationship Id="rId53" Type="http://schemas.openxmlformats.org/officeDocument/2006/relationships/image" Target="../media/image103.png"/><Relationship Id="rId149" Type="http://schemas.openxmlformats.org/officeDocument/2006/relationships/image" Target="../media/image190.png"/><Relationship Id="rId95" Type="http://schemas.openxmlformats.org/officeDocument/2006/relationships/image" Target="../media/image123.png"/><Relationship Id="rId160" Type="http://schemas.openxmlformats.org/officeDocument/2006/relationships/customXml" Target="../ink/ink79.xml"/><Relationship Id="rId216" Type="http://schemas.openxmlformats.org/officeDocument/2006/relationships/customXml" Target="../ink/ink107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0.png"/><Relationship Id="rId21" Type="http://schemas.openxmlformats.org/officeDocument/2006/relationships/image" Target="../media/image80.png"/><Relationship Id="rId42" Type="http://schemas.openxmlformats.org/officeDocument/2006/relationships/customXml" Target="../ink/ink157.xml"/><Relationship Id="rId63" Type="http://schemas.openxmlformats.org/officeDocument/2006/relationships/image" Target="../media/image164.png"/><Relationship Id="rId84" Type="http://schemas.openxmlformats.org/officeDocument/2006/relationships/customXml" Target="../ink/ink178.xml"/><Relationship Id="rId138" Type="http://schemas.openxmlformats.org/officeDocument/2006/relationships/customXml" Target="../ink/ink205.xml"/><Relationship Id="rId159" Type="http://schemas.openxmlformats.org/officeDocument/2006/relationships/customXml" Target="../ink/ink216.xml"/><Relationship Id="rId107" Type="http://schemas.openxmlformats.org/officeDocument/2006/relationships/image" Target="../media/image255.png"/><Relationship Id="rId11" Type="http://schemas.openxmlformats.org/officeDocument/2006/relationships/image" Target="../media/image75.png"/><Relationship Id="rId32" Type="http://schemas.openxmlformats.org/officeDocument/2006/relationships/customXml" Target="../ink/ink152.xml"/><Relationship Id="rId53" Type="http://schemas.openxmlformats.org/officeDocument/2006/relationships/image" Target="../media/image159.png"/><Relationship Id="rId74" Type="http://schemas.openxmlformats.org/officeDocument/2006/relationships/customXml" Target="../ink/ink173.xml"/><Relationship Id="rId128" Type="http://schemas.openxmlformats.org/officeDocument/2006/relationships/customXml" Target="../ink/ink200.xml"/><Relationship Id="rId149" Type="http://schemas.openxmlformats.org/officeDocument/2006/relationships/customXml" Target="../ink/ink211.xml"/><Relationship Id="rId5" Type="http://schemas.openxmlformats.org/officeDocument/2006/relationships/notesSlide" Target="../notesSlides/notesSlide3.xml"/><Relationship Id="rId95" Type="http://schemas.openxmlformats.org/officeDocument/2006/relationships/image" Target="../media/image181.png"/><Relationship Id="rId160" Type="http://schemas.openxmlformats.org/officeDocument/2006/relationships/image" Target="../media/image281.png"/><Relationship Id="rId22" Type="http://schemas.openxmlformats.org/officeDocument/2006/relationships/customXml" Target="../ink/ink147.xml"/><Relationship Id="rId43" Type="http://schemas.openxmlformats.org/officeDocument/2006/relationships/image" Target="../media/image152.png"/><Relationship Id="rId64" Type="http://schemas.openxmlformats.org/officeDocument/2006/relationships/customXml" Target="../ink/ink168.xml"/><Relationship Id="rId118" Type="http://schemas.openxmlformats.org/officeDocument/2006/relationships/customXml" Target="../ink/ink195.xml"/><Relationship Id="rId139" Type="http://schemas.openxmlformats.org/officeDocument/2006/relationships/image" Target="../media/image271.png"/><Relationship Id="rId85" Type="http://schemas.openxmlformats.org/officeDocument/2006/relationships/image" Target="../media/image176.png"/><Relationship Id="rId150" Type="http://schemas.openxmlformats.org/officeDocument/2006/relationships/image" Target="../media/image276.png"/><Relationship Id="rId12" Type="http://schemas.openxmlformats.org/officeDocument/2006/relationships/customXml" Target="../ink/ink142.xml"/><Relationship Id="rId17" Type="http://schemas.openxmlformats.org/officeDocument/2006/relationships/image" Target="../media/image78.png"/><Relationship Id="rId33" Type="http://schemas.openxmlformats.org/officeDocument/2006/relationships/image" Target="../media/image147.png"/><Relationship Id="rId38" Type="http://schemas.openxmlformats.org/officeDocument/2006/relationships/customXml" Target="../ink/ink155.xml"/><Relationship Id="rId59" Type="http://schemas.openxmlformats.org/officeDocument/2006/relationships/image" Target="../media/image162.png"/><Relationship Id="rId103" Type="http://schemas.openxmlformats.org/officeDocument/2006/relationships/image" Target="../media/image253.png"/><Relationship Id="rId108" Type="http://schemas.openxmlformats.org/officeDocument/2006/relationships/customXml" Target="../ink/ink190.xml"/><Relationship Id="rId124" Type="http://schemas.openxmlformats.org/officeDocument/2006/relationships/customXml" Target="../ink/ink198.xml"/><Relationship Id="rId129" Type="http://schemas.openxmlformats.org/officeDocument/2006/relationships/image" Target="../media/image266.png"/><Relationship Id="rId54" Type="http://schemas.openxmlformats.org/officeDocument/2006/relationships/customXml" Target="../ink/ink163.xml"/><Relationship Id="rId70" Type="http://schemas.openxmlformats.org/officeDocument/2006/relationships/customXml" Target="../ink/ink171.xml"/><Relationship Id="rId75" Type="http://schemas.openxmlformats.org/officeDocument/2006/relationships/image" Target="../media/image170.png"/><Relationship Id="rId91" Type="http://schemas.openxmlformats.org/officeDocument/2006/relationships/image" Target="../media/image179.png"/><Relationship Id="rId96" Type="http://schemas.openxmlformats.org/officeDocument/2006/relationships/customXml" Target="../ink/ink184.xml"/><Relationship Id="rId140" Type="http://schemas.openxmlformats.org/officeDocument/2006/relationships/customXml" Target="../ink/ink206.xml"/><Relationship Id="rId145" Type="http://schemas.openxmlformats.org/officeDocument/2006/relationships/image" Target="../media/image274.png"/><Relationship Id="rId161" Type="http://schemas.openxmlformats.org/officeDocument/2006/relationships/customXml" Target="../ink/ink217.xml"/><Relationship Id="rId166" Type="http://schemas.openxmlformats.org/officeDocument/2006/relationships/image" Target="../media/image284.png"/><Relationship Id="rId1" Type="http://schemas.openxmlformats.org/officeDocument/2006/relationships/tags" Target="../tags/tag3.xml"/><Relationship Id="rId6" Type="http://schemas.openxmlformats.org/officeDocument/2006/relationships/customXml" Target="../ink/ink139.xml"/><Relationship Id="rId23" Type="http://schemas.openxmlformats.org/officeDocument/2006/relationships/image" Target="../media/image142.png"/><Relationship Id="rId28" Type="http://schemas.openxmlformats.org/officeDocument/2006/relationships/customXml" Target="../ink/ink150.xml"/><Relationship Id="rId49" Type="http://schemas.openxmlformats.org/officeDocument/2006/relationships/image" Target="../media/image157.png"/><Relationship Id="rId114" Type="http://schemas.openxmlformats.org/officeDocument/2006/relationships/customXml" Target="../ink/ink193.xml"/><Relationship Id="rId119" Type="http://schemas.openxmlformats.org/officeDocument/2006/relationships/image" Target="../media/image261.png"/><Relationship Id="rId44" Type="http://schemas.openxmlformats.org/officeDocument/2006/relationships/customXml" Target="../ink/ink158.xml"/><Relationship Id="rId60" Type="http://schemas.openxmlformats.org/officeDocument/2006/relationships/customXml" Target="../ink/ink166.xml"/><Relationship Id="rId65" Type="http://schemas.openxmlformats.org/officeDocument/2006/relationships/image" Target="../media/image165.png"/><Relationship Id="rId81" Type="http://schemas.openxmlformats.org/officeDocument/2006/relationships/image" Target="../media/image173.png"/><Relationship Id="rId86" Type="http://schemas.openxmlformats.org/officeDocument/2006/relationships/customXml" Target="../ink/ink179.xml"/><Relationship Id="rId130" Type="http://schemas.openxmlformats.org/officeDocument/2006/relationships/customXml" Target="../ink/ink201.xml"/><Relationship Id="rId135" Type="http://schemas.openxmlformats.org/officeDocument/2006/relationships/image" Target="../media/image269.png"/><Relationship Id="rId151" Type="http://schemas.openxmlformats.org/officeDocument/2006/relationships/customXml" Target="../ink/ink212.xml"/><Relationship Id="rId156" Type="http://schemas.openxmlformats.org/officeDocument/2006/relationships/image" Target="../media/image279.png"/><Relationship Id="rId13" Type="http://schemas.openxmlformats.org/officeDocument/2006/relationships/image" Target="../media/image76.png"/><Relationship Id="rId18" Type="http://schemas.openxmlformats.org/officeDocument/2006/relationships/customXml" Target="../ink/ink145.xml"/><Relationship Id="rId39" Type="http://schemas.openxmlformats.org/officeDocument/2006/relationships/image" Target="../media/image150.png"/><Relationship Id="rId109" Type="http://schemas.openxmlformats.org/officeDocument/2006/relationships/image" Target="../media/image256.png"/><Relationship Id="rId34" Type="http://schemas.openxmlformats.org/officeDocument/2006/relationships/customXml" Target="../ink/ink153.xml"/><Relationship Id="rId50" Type="http://schemas.openxmlformats.org/officeDocument/2006/relationships/customXml" Target="../ink/ink161.xml"/><Relationship Id="rId55" Type="http://schemas.openxmlformats.org/officeDocument/2006/relationships/image" Target="../media/image160.png"/><Relationship Id="rId76" Type="http://schemas.openxmlformats.org/officeDocument/2006/relationships/customXml" Target="../ink/ink174.xml"/><Relationship Id="rId97" Type="http://schemas.openxmlformats.org/officeDocument/2006/relationships/image" Target="../media/image182.png"/><Relationship Id="rId104" Type="http://schemas.openxmlformats.org/officeDocument/2006/relationships/customXml" Target="../ink/ink188.xml"/><Relationship Id="rId120" Type="http://schemas.openxmlformats.org/officeDocument/2006/relationships/customXml" Target="../ink/ink196.xml"/><Relationship Id="rId125" Type="http://schemas.openxmlformats.org/officeDocument/2006/relationships/image" Target="../media/image264.png"/><Relationship Id="rId141" Type="http://schemas.openxmlformats.org/officeDocument/2006/relationships/image" Target="../media/image272.png"/><Relationship Id="rId146" Type="http://schemas.openxmlformats.org/officeDocument/2006/relationships/customXml" Target="../ink/ink209.xml"/><Relationship Id="rId167" Type="http://schemas.openxmlformats.org/officeDocument/2006/relationships/image" Target="../media/image1.png"/><Relationship Id="rId7" Type="http://schemas.openxmlformats.org/officeDocument/2006/relationships/image" Target="../media/image7313.png"/><Relationship Id="rId71" Type="http://schemas.openxmlformats.org/officeDocument/2006/relationships/image" Target="../media/image168.png"/><Relationship Id="rId92" Type="http://schemas.openxmlformats.org/officeDocument/2006/relationships/customXml" Target="../ink/ink182.xml"/><Relationship Id="rId162" Type="http://schemas.openxmlformats.org/officeDocument/2006/relationships/image" Target="../media/image282.png"/><Relationship Id="rId2" Type="http://schemas.microsoft.com/office/2007/relationships/media" Target="../media/media5.m4a"/><Relationship Id="rId29" Type="http://schemas.openxmlformats.org/officeDocument/2006/relationships/image" Target="../media/image145.png"/><Relationship Id="rId24" Type="http://schemas.openxmlformats.org/officeDocument/2006/relationships/customXml" Target="../ink/ink148.xml"/><Relationship Id="rId40" Type="http://schemas.openxmlformats.org/officeDocument/2006/relationships/customXml" Target="../ink/ink156.xml"/><Relationship Id="rId45" Type="http://schemas.openxmlformats.org/officeDocument/2006/relationships/image" Target="../media/image153.png"/><Relationship Id="rId66" Type="http://schemas.openxmlformats.org/officeDocument/2006/relationships/customXml" Target="../ink/ink169.xml"/><Relationship Id="rId87" Type="http://schemas.openxmlformats.org/officeDocument/2006/relationships/image" Target="../media/image177.png"/><Relationship Id="rId110" Type="http://schemas.openxmlformats.org/officeDocument/2006/relationships/customXml" Target="../ink/ink191.xml"/><Relationship Id="rId115" Type="http://schemas.openxmlformats.org/officeDocument/2006/relationships/image" Target="../media/image259.png"/><Relationship Id="rId131" Type="http://schemas.openxmlformats.org/officeDocument/2006/relationships/image" Target="../media/image267.png"/><Relationship Id="rId136" Type="http://schemas.openxmlformats.org/officeDocument/2006/relationships/customXml" Target="../ink/ink204.xml"/><Relationship Id="rId157" Type="http://schemas.openxmlformats.org/officeDocument/2006/relationships/customXml" Target="../ink/ink215.xml"/><Relationship Id="rId61" Type="http://schemas.openxmlformats.org/officeDocument/2006/relationships/image" Target="../media/image163.png"/><Relationship Id="rId82" Type="http://schemas.openxmlformats.org/officeDocument/2006/relationships/customXml" Target="../ink/ink177.xml"/><Relationship Id="rId152" Type="http://schemas.openxmlformats.org/officeDocument/2006/relationships/image" Target="../media/image277.png"/><Relationship Id="rId19" Type="http://schemas.openxmlformats.org/officeDocument/2006/relationships/image" Target="../media/image79.png"/><Relationship Id="rId14" Type="http://schemas.openxmlformats.org/officeDocument/2006/relationships/customXml" Target="../ink/ink143.xml"/><Relationship Id="rId30" Type="http://schemas.openxmlformats.org/officeDocument/2006/relationships/customXml" Target="../ink/ink151.xml"/><Relationship Id="rId35" Type="http://schemas.openxmlformats.org/officeDocument/2006/relationships/image" Target="../media/image148.png"/><Relationship Id="rId56" Type="http://schemas.openxmlformats.org/officeDocument/2006/relationships/customXml" Target="../ink/ink164.xml"/><Relationship Id="rId77" Type="http://schemas.openxmlformats.org/officeDocument/2006/relationships/image" Target="../media/image171.png"/><Relationship Id="rId100" Type="http://schemas.openxmlformats.org/officeDocument/2006/relationships/customXml" Target="../ink/ink186.xml"/><Relationship Id="rId105" Type="http://schemas.openxmlformats.org/officeDocument/2006/relationships/image" Target="../media/image254.png"/><Relationship Id="rId126" Type="http://schemas.openxmlformats.org/officeDocument/2006/relationships/customXml" Target="../ink/ink199.xml"/><Relationship Id="rId147" Type="http://schemas.openxmlformats.org/officeDocument/2006/relationships/image" Target="../media/image275.png"/><Relationship Id="rId8" Type="http://schemas.openxmlformats.org/officeDocument/2006/relationships/customXml" Target="../ink/ink140.xml"/><Relationship Id="rId51" Type="http://schemas.openxmlformats.org/officeDocument/2006/relationships/image" Target="../media/image158.png"/><Relationship Id="rId72" Type="http://schemas.openxmlformats.org/officeDocument/2006/relationships/customXml" Target="../ink/ink172.xml"/><Relationship Id="rId93" Type="http://schemas.openxmlformats.org/officeDocument/2006/relationships/image" Target="../media/image180.png"/><Relationship Id="rId98" Type="http://schemas.openxmlformats.org/officeDocument/2006/relationships/customXml" Target="../ink/ink185.xml"/><Relationship Id="rId121" Type="http://schemas.openxmlformats.org/officeDocument/2006/relationships/image" Target="../media/image262.png"/><Relationship Id="rId142" Type="http://schemas.openxmlformats.org/officeDocument/2006/relationships/customXml" Target="../ink/ink207.xml"/><Relationship Id="rId163" Type="http://schemas.openxmlformats.org/officeDocument/2006/relationships/customXml" Target="../ink/ink218.xml"/><Relationship Id="rId3" Type="http://schemas.openxmlformats.org/officeDocument/2006/relationships/audio" Target="../media/media5.m4a"/><Relationship Id="rId25" Type="http://schemas.openxmlformats.org/officeDocument/2006/relationships/image" Target="../media/image143.png"/><Relationship Id="rId46" Type="http://schemas.openxmlformats.org/officeDocument/2006/relationships/customXml" Target="../ink/ink159.xml"/><Relationship Id="rId67" Type="http://schemas.openxmlformats.org/officeDocument/2006/relationships/image" Target="../media/image166.png"/><Relationship Id="rId116" Type="http://schemas.openxmlformats.org/officeDocument/2006/relationships/customXml" Target="../ink/ink194.xml"/><Relationship Id="rId137" Type="http://schemas.openxmlformats.org/officeDocument/2006/relationships/image" Target="../media/image270.png"/><Relationship Id="rId158" Type="http://schemas.openxmlformats.org/officeDocument/2006/relationships/image" Target="../media/image280.png"/><Relationship Id="rId20" Type="http://schemas.openxmlformats.org/officeDocument/2006/relationships/customXml" Target="../ink/ink146.xml"/><Relationship Id="rId41" Type="http://schemas.openxmlformats.org/officeDocument/2006/relationships/image" Target="../media/image151.png"/><Relationship Id="rId62" Type="http://schemas.openxmlformats.org/officeDocument/2006/relationships/customXml" Target="../ink/ink167.xml"/><Relationship Id="rId83" Type="http://schemas.openxmlformats.org/officeDocument/2006/relationships/image" Target="../media/image174.png"/><Relationship Id="rId88" Type="http://schemas.openxmlformats.org/officeDocument/2006/relationships/customXml" Target="../ink/ink180.xml"/><Relationship Id="rId111" Type="http://schemas.openxmlformats.org/officeDocument/2006/relationships/image" Target="../media/image257.png"/><Relationship Id="rId132" Type="http://schemas.openxmlformats.org/officeDocument/2006/relationships/customXml" Target="../ink/ink202.xml"/><Relationship Id="rId153" Type="http://schemas.openxmlformats.org/officeDocument/2006/relationships/customXml" Target="../ink/ink213.xml"/><Relationship Id="rId15" Type="http://schemas.openxmlformats.org/officeDocument/2006/relationships/image" Target="../media/image77.png"/><Relationship Id="rId36" Type="http://schemas.openxmlformats.org/officeDocument/2006/relationships/customXml" Target="../ink/ink154.xml"/><Relationship Id="rId57" Type="http://schemas.openxmlformats.org/officeDocument/2006/relationships/image" Target="../media/image161.png"/><Relationship Id="rId106" Type="http://schemas.openxmlformats.org/officeDocument/2006/relationships/customXml" Target="../ink/ink189.xml"/><Relationship Id="rId127" Type="http://schemas.openxmlformats.org/officeDocument/2006/relationships/image" Target="../media/image265.png"/><Relationship Id="rId10" Type="http://schemas.openxmlformats.org/officeDocument/2006/relationships/customXml" Target="../ink/ink141.xml"/><Relationship Id="rId31" Type="http://schemas.openxmlformats.org/officeDocument/2006/relationships/image" Target="../media/image146.png"/><Relationship Id="rId52" Type="http://schemas.openxmlformats.org/officeDocument/2006/relationships/customXml" Target="../ink/ink162.xml"/><Relationship Id="rId73" Type="http://schemas.openxmlformats.org/officeDocument/2006/relationships/image" Target="../media/image169.png"/><Relationship Id="rId78" Type="http://schemas.openxmlformats.org/officeDocument/2006/relationships/customXml" Target="../ink/ink175.xml"/><Relationship Id="rId94" Type="http://schemas.openxmlformats.org/officeDocument/2006/relationships/customXml" Target="../ink/ink183.xml"/><Relationship Id="rId99" Type="http://schemas.openxmlformats.org/officeDocument/2006/relationships/image" Target="../media/image183.png"/><Relationship Id="rId101" Type="http://schemas.openxmlformats.org/officeDocument/2006/relationships/image" Target="../media/image184.png"/><Relationship Id="rId122" Type="http://schemas.openxmlformats.org/officeDocument/2006/relationships/customXml" Target="../ink/ink197.xml"/><Relationship Id="rId143" Type="http://schemas.openxmlformats.org/officeDocument/2006/relationships/image" Target="../media/image273.png"/><Relationship Id="rId148" Type="http://schemas.openxmlformats.org/officeDocument/2006/relationships/customXml" Target="../ink/ink210.xml"/><Relationship Id="rId164" Type="http://schemas.openxmlformats.org/officeDocument/2006/relationships/image" Target="../media/image28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4.png"/><Relationship Id="rId26" Type="http://schemas.openxmlformats.org/officeDocument/2006/relationships/customXml" Target="../ink/ink149.xml"/><Relationship Id="rId47" Type="http://schemas.openxmlformats.org/officeDocument/2006/relationships/image" Target="../media/image154.png"/><Relationship Id="rId68" Type="http://schemas.openxmlformats.org/officeDocument/2006/relationships/customXml" Target="../ink/ink170.xml"/><Relationship Id="rId89" Type="http://schemas.openxmlformats.org/officeDocument/2006/relationships/image" Target="../media/image178.png"/><Relationship Id="rId112" Type="http://schemas.openxmlformats.org/officeDocument/2006/relationships/customXml" Target="../ink/ink192.xml"/><Relationship Id="rId133" Type="http://schemas.openxmlformats.org/officeDocument/2006/relationships/image" Target="../media/image268.png"/><Relationship Id="rId154" Type="http://schemas.openxmlformats.org/officeDocument/2006/relationships/image" Target="../media/image278.png"/><Relationship Id="rId16" Type="http://schemas.openxmlformats.org/officeDocument/2006/relationships/customXml" Target="../ink/ink144.xml"/><Relationship Id="rId37" Type="http://schemas.openxmlformats.org/officeDocument/2006/relationships/image" Target="../media/image149.png"/><Relationship Id="rId58" Type="http://schemas.openxmlformats.org/officeDocument/2006/relationships/customXml" Target="../ink/ink165.xml"/><Relationship Id="rId79" Type="http://schemas.openxmlformats.org/officeDocument/2006/relationships/image" Target="../media/image172.png"/><Relationship Id="rId102" Type="http://schemas.openxmlformats.org/officeDocument/2006/relationships/customXml" Target="../ink/ink187.xml"/><Relationship Id="rId123" Type="http://schemas.openxmlformats.org/officeDocument/2006/relationships/image" Target="../media/image263.png"/><Relationship Id="rId144" Type="http://schemas.openxmlformats.org/officeDocument/2006/relationships/customXml" Target="../ink/ink208.xml"/><Relationship Id="rId90" Type="http://schemas.openxmlformats.org/officeDocument/2006/relationships/customXml" Target="../ink/ink181.xml"/><Relationship Id="rId165" Type="http://schemas.openxmlformats.org/officeDocument/2006/relationships/customXml" Target="../ink/ink219.xml"/><Relationship Id="rId27" Type="http://schemas.openxmlformats.org/officeDocument/2006/relationships/image" Target="../media/image144.png"/><Relationship Id="rId48" Type="http://schemas.openxmlformats.org/officeDocument/2006/relationships/customXml" Target="../ink/ink160.xml"/><Relationship Id="rId69" Type="http://schemas.openxmlformats.org/officeDocument/2006/relationships/image" Target="../media/image167.png"/><Relationship Id="rId113" Type="http://schemas.openxmlformats.org/officeDocument/2006/relationships/image" Target="../media/image258.png"/><Relationship Id="rId134" Type="http://schemas.openxmlformats.org/officeDocument/2006/relationships/customXml" Target="../ink/ink203.xml"/><Relationship Id="rId80" Type="http://schemas.openxmlformats.org/officeDocument/2006/relationships/customXml" Target="../ink/ink176.xml"/><Relationship Id="rId155" Type="http://schemas.openxmlformats.org/officeDocument/2006/relationships/customXml" Target="../ink/ink214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310.png"/><Relationship Id="rId21" Type="http://schemas.openxmlformats.org/officeDocument/2006/relationships/image" Target="../media/image1511.png"/><Relationship Id="rId42" Type="http://schemas.openxmlformats.org/officeDocument/2006/relationships/customXml" Target="../ink/ink238.xml"/><Relationship Id="rId63" Type="http://schemas.openxmlformats.org/officeDocument/2006/relationships/image" Target="../media/image3610.png"/><Relationship Id="rId84" Type="http://schemas.openxmlformats.org/officeDocument/2006/relationships/customXml" Target="../ink/ink259.xml"/><Relationship Id="rId138" Type="http://schemas.openxmlformats.org/officeDocument/2006/relationships/customXml" Target="../ink/ink286.xml"/><Relationship Id="rId107" Type="http://schemas.openxmlformats.org/officeDocument/2006/relationships/image" Target="../media/image5810.png"/><Relationship Id="rId11" Type="http://schemas.openxmlformats.org/officeDocument/2006/relationships/image" Target="../media/image1012.png"/><Relationship Id="rId32" Type="http://schemas.openxmlformats.org/officeDocument/2006/relationships/customXml" Target="../ink/ink233.xml"/><Relationship Id="rId53" Type="http://schemas.openxmlformats.org/officeDocument/2006/relationships/image" Target="../media/image3110.png"/><Relationship Id="rId74" Type="http://schemas.openxmlformats.org/officeDocument/2006/relationships/customXml" Target="../ink/ink254.xml"/><Relationship Id="rId128" Type="http://schemas.openxmlformats.org/officeDocument/2006/relationships/customXml" Target="../ink/ink281.xml"/><Relationship Id="rId149" Type="http://schemas.openxmlformats.org/officeDocument/2006/relationships/image" Target="../media/image7912.png"/><Relationship Id="rId5" Type="http://schemas.openxmlformats.org/officeDocument/2006/relationships/notesSlide" Target="../notesSlides/notesSlide4.xml"/><Relationship Id="rId95" Type="http://schemas.openxmlformats.org/officeDocument/2006/relationships/image" Target="../media/image5210.png"/><Relationship Id="rId22" Type="http://schemas.openxmlformats.org/officeDocument/2006/relationships/customXml" Target="../ink/ink228.xml"/><Relationship Id="rId27" Type="http://schemas.openxmlformats.org/officeDocument/2006/relationships/image" Target="../media/image1812.png"/><Relationship Id="rId43" Type="http://schemas.openxmlformats.org/officeDocument/2006/relationships/image" Target="../media/image2612.png"/><Relationship Id="rId48" Type="http://schemas.openxmlformats.org/officeDocument/2006/relationships/customXml" Target="../ink/ink241.xml"/><Relationship Id="rId64" Type="http://schemas.openxmlformats.org/officeDocument/2006/relationships/customXml" Target="../ink/ink249.xml"/><Relationship Id="rId69" Type="http://schemas.openxmlformats.org/officeDocument/2006/relationships/image" Target="../media/image3910.png"/><Relationship Id="rId113" Type="http://schemas.openxmlformats.org/officeDocument/2006/relationships/image" Target="../media/image6110.png"/><Relationship Id="rId118" Type="http://schemas.openxmlformats.org/officeDocument/2006/relationships/customXml" Target="../ink/ink276.xml"/><Relationship Id="rId134" Type="http://schemas.openxmlformats.org/officeDocument/2006/relationships/customXml" Target="../ink/ink284.xml"/><Relationship Id="rId139" Type="http://schemas.openxmlformats.org/officeDocument/2006/relationships/image" Target="../media/image7410.png"/><Relationship Id="rId80" Type="http://schemas.openxmlformats.org/officeDocument/2006/relationships/customXml" Target="../ink/ink257.xml"/><Relationship Id="rId85" Type="http://schemas.openxmlformats.org/officeDocument/2006/relationships/image" Target="../media/image4711.png"/><Relationship Id="rId150" Type="http://schemas.openxmlformats.org/officeDocument/2006/relationships/customXml" Target="../ink/ink292.xml"/><Relationship Id="rId12" Type="http://schemas.openxmlformats.org/officeDocument/2006/relationships/customXml" Target="../ink/ink223.xml"/><Relationship Id="rId17" Type="http://schemas.openxmlformats.org/officeDocument/2006/relationships/image" Target="../media/image1311.png"/><Relationship Id="rId33" Type="http://schemas.openxmlformats.org/officeDocument/2006/relationships/image" Target="../media/image2111.png"/><Relationship Id="rId38" Type="http://schemas.openxmlformats.org/officeDocument/2006/relationships/customXml" Target="../ink/ink236.xml"/><Relationship Id="rId59" Type="http://schemas.openxmlformats.org/officeDocument/2006/relationships/image" Target="../media/image3410.png"/><Relationship Id="rId103" Type="http://schemas.openxmlformats.org/officeDocument/2006/relationships/image" Target="../media/image5610.png"/><Relationship Id="rId108" Type="http://schemas.openxmlformats.org/officeDocument/2006/relationships/customXml" Target="../ink/ink271.xml"/><Relationship Id="rId124" Type="http://schemas.openxmlformats.org/officeDocument/2006/relationships/customXml" Target="../ink/ink279.xml"/><Relationship Id="rId129" Type="http://schemas.openxmlformats.org/officeDocument/2006/relationships/image" Target="../media/image6910.png"/><Relationship Id="rId54" Type="http://schemas.openxmlformats.org/officeDocument/2006/relationships/customXml" Target="../ink/ink244.xml"/><Relationship Id="rId70" Type="http://schemas.openxmlformats.org/officeDocument/2006/relationships/customXml" Target="../ink/ink252.xml"/><Relationship Id="rId75" Type="http://schemas.openxmlformats.org/officeDocument/2006/relationships/image" Target="../media/image4212.png"/><Relationship Id="rId91" Type="http://schemas.openxmlformats.org/officeDocument/2006/relationships/image" Target="../media/image5010.png"/><Relationship Id="rId96" Type="http://schemas.openxmlformats.org/officeDocument/2006/relationships/customXml" Target="../ink/ink265.xml"/><Relationship Id="rId140" Type="http://schemas.openxmlformats.org/officeDocument/2006/relationships/customXml" Target="../ink/ink287.xml"/><Relationship Id="rId145" Type="http://schemas.openxmlformats.org/officeDocument/2006/relationships/image" Target="../media/image7712.png"/><Relationship Id="rId1" Type="http://schemas.openxmlformats.org/officeDocument/2006/relationships/tags" Target="../tags/tag4.xml"/><Relationship Id="rId6" Type="http://schemas.openxmlformats.org/officeDocument/2006/relationships/customXml" Target="../ink/ink220.xml"/><Relationship Id="rId23" Type="http://schemas.openxmlformats.org/officeDocument/2006/relationships/image" Target="../media/image1611.png"/><Relationship Id="rId28" Type="http://schemas.openxmlformats.org/officeDocument/2006/relationships/customXml" Target="../ink/ink231.xml"/><Relationship Id="rId49" Type="http://schemas.openxmlformats.org/officeDocument/2006/relationships/image" Target="../media/image2910.png"/><Relationship Id="rId114" Type="http://schemas.openxmlformats.org/officeDocument/2006/relationships/customXml" Target="../ink/ink274.xml"/><Relationship Id="rId119" Type="http://schemas.openxmlformats.org/officeDocument/2006/relationships/image" Target="../media/image6410.png"/><Relationship Id="rId44" Type="http://schemas.openxmlformats.org/officeDocument/2006/relationships/customXml" Target="../ink/ink239.xml"/><Relationship Id="rId60" Type="http://schemas.openxmlformats.org/officeDocument/2006/relationships/customXml" Target="../ink/ink247.xml"/><Relationship Id="rId65" Type="http://schemas.openxmlformats.org/officeDocument/2006/relationships/image" Target="../media/image3710.png"/><Relationship Id="rId81" Type="http://schemas.openxmlformats.org/officeDocument/2006/relationships/image" Target="../media/image4511.png"/><Relationship Id="rId86" Type="http://schemas.openxmlformats.org/officeDocument/2006/relationships/customXml" Target="../ink/ink260.xml"/><Relationship Id="rId130" Type="http://schemas.openxmlformats.org/officeDocument/2006/relationships/customXml" Target="../ink/ink282.xml"/><Relationship Id="rId135" Type="http://schemas.openxmlformats.org/officeDocument/2006/relationships/image" Target="../media/image7210.png"/><Relationship Id="rId151" Type="http://schemas.openxmlformats.org/officeDocument/2006/relationships/image" Target="../media/image8012.png"/><Relationship Id="rId13" Type="http://schemas.openxmlformats.org/officeDocument/2006/relationships/image" Target="../media/image1111.png"/><Relationship Id="rId18" Type="http://schemas.openxmlformats.org/officeDocument/2006/relationships/customXml" Target="../ink/ink226.xml"/><Relationship Id="rId39" Type="http://schemas.openxmlformats.org/officeDocument/2006/relationships/image" Target="../media/image2410.png"/><Relationship Id="rId109" Type="http://schemas.openxmlformats.org/officeDocument/2006/relationships/image" Target="../media/image5910.png"/><Relationship Id="rId34" Type="http://schemas.openxmlformats.org/officeDocument/2006/relationships/customXml" Target="../ink/ink234.xml"/><Relationship Id="rId50" Type="http://schemas.openxmlformats.org/officeDocument/2006/relationships/customXml" Target="../ink/ink242.xml"/><Relationship Id="rId55" Type="http://schemas.openxmlformats.org/officeDocument/2006/relationships/image" Target="../media/image3210.png"/><Relationship Id="rId76" Type="http://schemas.openxmlformats.org/officeDocument/2006/relationships/customXml" Target="../ink/ink255.xml"/><Relationship Id="rId97" Type="http://schemas.openxmlformats.org/officeDocument/2006/relationships/image" Target="../media/image5310.png"/><Relationship Id="rId104" Type="http://schemas.openxmlformats.org/officeDocument/2006/relationships/customXml" Target="../ink/ink269.xml"/><Relationship Id="rId120" Type="http://schemas.openxmlformats.org/officeDocument/2006/relationships/customXml" Target="../ink/ink277.xml"/><Relationship Id="rId125" Type="http://schemas.openxmlformats.org/officeDocument/2006/relationships/image" Target="../media/image6710.png"/><Relationship Id="rId141" Type="http://schemas.openxmlformats.org/officeDocument/2006/relationships/image" Target="../media/image7512.png"/><Relationship Id="rId146" Type="http://schemas.openxmlformats.org/officeDocument/2006/relationships/customXml" Target="../ink/ink290.xml"/><Relationship Id="rId7" Type="http://schemas.openxmlformats.org/officeDocument/2006/relationships/image" Target="../media/image854.png"/><Relationship Id="rId71" Type="http://schemas.openxmlformats.org/officeDocument/2006/relationships/image" Target="../media/image4010.png"/><Relationship Id="rId92" Type="http://schemas.openxmlformats.org/officeDocument/2006/relationships/customXml" Target="../ink/ink263.xml"/><Relationship Id="rId2" Type="http://schemas.microsoft.com/office/2007/relationships/media" Target="../media/media6.m4a"/><Relationship Id="rId29" Type="http://schemas.openxmlformats.org/officeDocument/2006/relationships/image" Target="../media/image1911.png"/><Relationship Id="rId24" Type="http://schemas.openxmlformats.org/officeDocument/2006/relationships/customXml" Target="../ink/ink229.xml"/><Relationship Id="rId40" Type="http://schemas.openxmlformats.org/officeDocument/2006/relationships/customXml" Target="../ink/ink237.xml"/><Relationship Id="rId45" Type="http://schemas.openxmlformats.org/officeDocument/2006/relationships/image" Target="../media/image2712.png"/><Relationship Id="rId66" Type="http://schemas.openxmlformats.org/officeDocument/2006/relationships/customXml" Target="../ink/ink250.xml"/><Relationship Id="rId87" Type="http://schemas.openxmlformats.org/officeDocument/2006/relationships/image" Target="../media/image4811.png"/><Relationship Id="rId110" Type="http://schemas.openxmlformats.org/officeDocument/2006/relationships/customXml" Target="../ink/ink272.xml"/><Relationship Id="rId115" Type="http://schemas.openxmlformats.org/officeDocument/2006/relationships/image" Target="../media/image6210.png"/><Relationship Id="rId131" Type="http://schemas.openxmlformats.org/officeDocument/2006/relationships/image" Target="../media/image7010.png"/><Relationship Id="rId136" Type="http://schemas.openxmlformats.org/officeDocument/2006/relationships/customXml" Target="../ink/ink285.xml"/><Relationship Id="rId61" Type="http://schemas.openxmlformats.org/officeDocument/2006/relationships/image" Target="../media/image3510.png"/><Relationship Id="rId82" Type="http://schemas.openxmlformats.org/officeDocument/2006/relationships/customXml" Target="../ink/ink258.xml"/><Relationship Id="rId152" Type="http://schemas.openxmlformats.org/officeDocument/2006/relationships/image" Target="../media/image1.png"/><Relationship Id="rId19" Type="http://schemas.openxmlformats.org/officeDocument/2006/relationships/image" Target="../media/image1411.png"/><Relationship Id="rId14" Type="http://schemas.openxmlformats.org/officeDocument/2006/relationships/customXml" Target="../ink/ink224.xml"/><Relationship Id="rId30" Type="http://schemas.openxmlformats.org/officeDocument/2006/relationships/customXml" Target="../ink/ink232.xml"/><Relationship Id="rId35" Type="http://schemas.openxmlformats.org/officeDocument/2006/relationships/image" Target="../media/image2210.png"/><Relationship Id="rId56" Type="http://schemas.openxmlformats.org/officeDocument/2006/relationships/customXml" Target="../ink/ink245.xml"/><Relationship Id="rId77" Type="http://schemas.openxmlformats.org/officeDocument/2006/relationships/image" Target="../media/image4310.png"/><Relationship Id="rId100" Type="http://schemas.openxmlformats.org/officeDocument/2006/relationships/customXml" Target="../ink/ink267.xml"/><Relationship Id="rId105" Type="http://schemas.openxmlformats.org/officeDocument/2006/relationships/image" Target="../media/image5710.png"/><Relationship Id="rId126" Type="http://schemas.openxmlformats.org/officeDocument/2006/relationships/customXml" Target="../ink/ink280.xml"/><Relationship Id="rId147" Type="http://schemas.openxmlformats.org/officeDocument/2006/relationships/image" Target="../media/image7812.png"/><Relationship Id="rId8" Type="http://schemas.openxmlformats.org/officeDocument/2006/relationships/customXml" Target="../ink/ink221.xml"/><Relationship Id="rId51" Type="http://schemas.openxmlformats.org/officeDocument/2006/relationships/image" Target="../media/image3010.png"/><Relationship Id="rId72" Type="http://schemas.openxmlformats.org/officeDocument/2006/relationships/customXml" Target="../ink/ink253.xml"/><Relationship Id="rId93" Type="http://schemas.openxmlformats.org/officeDocument/2006/relationships/image" Target="../media/image5110.png"/><Relationship Id="rId98" Type="http://schemas.openxmlformats.org/officeDocument/2006/relationships/customXml" Target="../ink/ink266.xml"/><Relationship Id="rId121" Type="http://schemas.openxmlformats.org/officeDocument/2006/relationships/image" Target="../media/image6510.png"/><Relationship Id="rId142" Type="http://schemas.openxmlformats.org/officeDocument/2006/relationships/customXml" Target="../ink/ink288.xml"/><Relationship Id="rId3" Type="http://schemas.openxmlformats.org/officeDocument/2006/relationships/audio" Target="../media/media6.m4a"/><Relationship Id="rId25" Type="http://schemas.openxmlformats.org/officeDocument/2006/relationships/image" Target="../media/image1711.png"/><Relationship Id="rId46" Type="http://schemas.openxmlformats.org/officeDocument/2006/relationships/customXml" Target="../ink/ink240.xml"/><Relationship Id="rId67" Type="http://schemas.openxmlformats.org/officeDocument/2006/relationships/image" Target="../media/image3810.png"/><Relationship Id="rId116" Type="http://schemas.openxmlformats.org/officeDocument/2006/relationships/customXml" Target="../ink/ink275.xml"/><Relationship Id="rId137" Type="http://schemas.openxmlformats.org/officeDocument/2006/relationships/image" Target="../media/image7310.png"/><Relationship Id="rId20" Type="http://schemas.openxmlformats.org/officeDocument/2006/relationships/customXml" Target="../ink/ink227.xml"/><Relationship Id="rId41" Type="http://schemas.openxmlformats.org/officeDocument/2006/relationships/image" Target="../media/image2510.png"/><Relationship Id="rId62" Type="http://schemas.openxmlformats.org/officeDocument/2006/relationships/customXml" Target="../ink/ink248.xml"/><Relationship Id="rId83" Type="http://schemas.openxmlformats.org/officeDocument/2006/relationships/image" Target="../media/image4610.png"/><Relationship Id="rId88" Type="http://schemas.openxmlformats.org/officeDocument/2006/relationships/customXml" Target="../ink/ink261.xml"/><Relationship Id="rId111" Type="http://schemas.openxmlformats.org/officeDocument/2006/relationships/image" Target="../media/image6010.png"/><Relationship Id="rId132" Type="http://schemas.openxmlformats.org/officeDocument/2006/relationships/customXml" Target="../ink/ink283.xml"/><Relationship Id="rId15" Type="http://schemas.openxmlformats.org/officeDocument/2006/relationships/image" Target="../media/image1211.png"/><Relationship Id="rId36" Type="http://schemas.openxmlformats.org/officeDocument/2006/relationships/customXml" Target="../ink/ink235.xml"/><Relationship Id="rId57" Type="http://schemas.openxmlformats.org/officeDocument/2006/relationships/image" Target="../media/image3310.png"/><Relationship Id="rId106" Type="http://schemas.openxmlformats.org/officeDocument/2006/relationships/customXml" Target="../ink/ink270.xml"/><Relationship Id="rId127" Type="http://schemas.openxmlformats.org/officeDocument/2006/relationships/image" Target="../media/image6810.png"/><Relationship Id="rId10" Type="http://schemas.openxmlformats.org/officeDocument/2006/relationships/customXml" Target="../ink/ink222.xml"/><Relationship Id="rId31" Type="http://schemas.openxmlformats.org/officeDocument/2006/relationships/image" Target="../media/image2010.png"/><Relationship Id="rId52" Type="http://schemas.openxmlformats.org/officeDocument/2006/relationships/customXml" Target="../ink/ink243.xml"/><Relationship Id="rId73" Type="http://schemas.openxmlformats.org/officeDocument/2006/relationships/image" Target="../media/image4112.png"/><Relationship Id="rId78" Type="http://schemas.openxmlformats.org/officeDocument/2006/relationships/customXml" Target="../ink/ink256.xml"/><Relationship Id="rId94" Type="http://schemas.openxmlformats.org/officeDocument/2006/relationships/customXml" Target="../ink/ink264.xml"/><Relationship Id="rId99" Type="http://schemas.openxmlformats.org/officeDocument/2006/relationships/image" Target="../media/image5410.png"/><Relationship Id="rId101" Type="http://schemas.openxmlformats.org/officeDocument/2006/relationships/image" Target="../media/image5510.png"/><Relationship Id="rId122" Type="http://schemas.openxmlformats.org/officeDocument/2006/relationships/customXml" Target="../ink/ink278.xml"/><Relationship Id="rId143" Type="http://schemas.openxmlformats.org/officeDocument/2006/relationships/image" Target="../media/image7612.png"/><Relationship Id="rId148" Type="http://schemas.openxmlformats.org/officeDocument/2006/relationships/customXml" Target="../ink/ink29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92.png"/><Relationship Id="rId26" Type="http://schemas.openxmlformats.org/officeDocument/2006/relationships/customXml" Target="../ink/ink230.xml"/><Relationship Id="rId47" Type="http://schemas.openxmlformats.org/officeDocument/2006/relationships/image" Target="../media/image2810.png"/><Relationship Id="rId68" Type="http://schemas.openxmlformats.org/officeDocument/2006/relationships/customXml" Target="../ink/ink251.xml"/><Relationship Id="rId89" Type="http://schemas.openxmlformats.org/officeDocument/2006/relationships/image" Target="../media/image4910.png"/><Relationship Id="rId112" Type="http://schemas.openxmlformats.org/officeDocument/2006/relationships/customXml" Target="../ink/ink273.xml"/><Relationship Id="rId133" Type="http://schemas.openxmlformats.org/officeDocument/2006/relationships/image" Target="../media/image7111.png"/><Relationship Id="rId16" Type="http://schemas.openxmlformats.org/officeDocument/2006/relationships/customXml" Target="../ink/ink225.xml"/><Relationship Id="rId37" Type="http://schemas.openxmlformats.org/officeDocument/2006/relationships/image" Target="../media/image2310.png"/><Relationship Id="rId58" Type="http://schemas.openxmlformats.org/officeDocument/2006/relationships/customXml" Target="../ink/ink246.xml"/><Relationship Id="rId79" Type="http://schemas.openxmlformats.org/officeDocument/2006/relationships/image" Target="../media/image4410.png"/><Relationship Id="rId102" Type="http://schemas.openxmlformats.org/officeDocument/2006/relationships/customXml" Target="../ink/ink268.xml"/><Relationship Id="rId123" Type="http://schemas.openxmlformats.org/officeDocument/2006/relationships/image" Target="../media/image6610.png"/><Relationship Id="rId144" Type="http://schemas.openxmlformats.org/officeDocument/2006/relationships/customXml" Target="../ink/ink289.xml"/><Relationship Id="rId90" Type="http://schemas.openxmlformats.org/officeDocument/2006/relationships/customXml" Target="../ink/ink26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7.m4a"/><Relationship Id="rId7" Type="http://schemas.openxmlformats.org/officeDocument/2006/relationships/image" Target="../media/image4.jpe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96.xml"/><Relationship Id="rId18" Type="http://schemas.openxmlformats.org/officeDocument/2006/relationships/image" Target="../media/image290.png"/><Relationship Id="rId26" Type="http://schemas.openxmlformats.org/officeDocument/2006/relationships/image" Target="../media/image294.png"/><Relationship Id="rId39" Type="http://schemas.openxmlformats.org/officeDocument/2006/relationships/customXml" Target="../ink/ink309.xml"/><Relationship Id="rId21" Type="http://schemas.openxmlformats.org/officeDocument/2006/relationships/customXml" Target="../ink/ink300.xml"/><Relationship Id="rId34" Type="http://schemas.openxmlformats.org/officeDocument/2006/relationships/image" Target="../media/image298.png"/><Relationship Id="rId42" Type="http://schemas.openxmlformats.org/officeDocument/2006/relationships/image" Target="../media/image302.png"/><Relationship Id="rId47" Type="http://schemas.openxmlformats.org/officeDocument/2006/relationships/customXml" Target="../ink/ink313.xml"/><Relationship Id="rId50" Type="http://schemas.openxmlformats.org/officeDocument/2006/relationships/image" Target="../media/image306.png"/><Relationship Id="rId55" Type="http://schemas.openxmlformats.org/officeDocument/2006/relationships/customXml" Target="../ink/ink317.xml"/><Relationship Id="rId7" Type="http://schemas.openxmlformats.org/officeDocument/2006/relationships/customXml" Target="../ink/ink293.xml"/><Relationship Id="rId2" Type="http://schemas.openxmlformats.org/officeDocument/2006/relationships/audio" Target="../media/media8.m4a"/><Relationship Id="rId16" Type="http://schemas.openxmlformats.org/officeDocument/2006/relationships/image" Target="../media/image289.png"/><Relationship Id="rId29" Type="http://schemas.openxmlformats.org/officeDocument/2006/relationships/customXml" Target="../ink/ink304.xml"/><Relationship Id="rId11" Type="http://schemas.openxmlformats.org/officeDocument/2006/relationships/customXml" Target="../ink/ink295.xml"/><Relationship Id="rId24" Type="http://schemas.openxmlformats.org/officeDocument/2006/relationships/image" Target="../media/image293.png"/><Relationship Id="rId32" Type="http://schemas.openxmlformats.org/officeDocument/2006/relationships/image" Target="../media/image297.png"/><Relationship Id="rId37" Type="http://schemas.openxmlformats.org/officeDocument/2006/relationships/customXml" Target="../ink/ink308.xml"/><Relationship Id="rId40" Type="http://schemas.openxmlformats.org/officeDocument/2006/relationships/image" Target="../media/image301.png"/><Relationship Id="rId45" Type="http://schemas.openxmlformats.org/officeDocument/2006/relationships/customXml" Target="../ink/ink312.xml"/><Relationship Id="rId53" Type="http://schemas.openxmlformats.org/officeDocument/2006/relationships/customXml" Target="../ink/ink316.xml"/><Relationship Id="rId58" Type="http://schemas.openxmlformats.org/officeDocument/2006/relationships/image" Target="../media/image310.png"/><Relationship Id="rId5" Type="http://schemas.openxmlformats.org/officeDocument/2006/relationships/image" Target="../media/image6.jpg"/><Relationship Id="rId19" Type="http://schemas.openxmlformats.org/officeDocument/2006/relationships/customXml" Target="../ink/ink299.xml"/><Relationship Id="rId4" Type="http://schemas.openxmlformats.org/officeDocument/2006/relationships/notesSlide" Target="../notesSlides/notesSlide6.xml"/><Relationship Id="rId9" Type="http://schemas.openxmlformats.org/officeDocument/2006/relationships/customXml" Target="../ink/ink294.xml"/><Relationship Id="rId14" Type="http://schemas.openxmlformats.org/officeDocument/2006/relationships/image" Target="../media/image288.png"/><Relationship Id="rId22" Type="http://schemas.openxmlformats.org/officeDocument/2006/relationships/image" Target="../media/image292.png"/><Relationship Id="rId27" Type="http://schemas.openxmlformats.org/officeDocument/2006/relationships/customXml" Target="../ink/ink303.xml"/><Relationship Id="rId30" Type="http://schemas.openxmlformats.org/officeDocument/2006/relationships/image" Target="../media/image296.png"/><Relationship Id="rId35" Type="http://schemas.openxmlformats.org/officeDocument/2006/relationships/customXml" Target="../ink/ink307.xml"/><Relationship Id="rId43" Type="http://schemas.openxmlformats.org/officeDocument/2006/relationships/customXml" Target="../ink/ink311.xml"/><Relationship Id="rId48" Type="http://schemas.openxmlformats.org/officeDocument/2006/relationships/image" Target="../media/image305.png"/><Relationship Id="rId56" Type="http://schemas.openxmlformats.org/officeDocument/2006/relationships/image" Target="../media/image309.png"/><Relationship Id="rId8" Type="http://schemas.openxmlformats.org/officeDocument/2006/relationships/image" Target="../media/image285.png"/><Relationship Id="rId51" Type="http://schemas.openxmlformats.org/officeDocument/2006/relationships/customXml" Target="../ink/ink315.xml"/><Relationship Id="rId3" Type="http://schemas.openxmlformats.org/officeDocument/2006/relationships/slideLayout" Target="../slideLayouts/slideLayout4.xml"/><Relationship Id="rId12" Type="http://schemas.openxmlformats.org/officeDocument/2006/relationships/image" Target="../media/image287.png"/><Relationship Id="rId17" Type="http://schemas.openxmlformats.org/officeDocument/2006/relationships/customXml" Target="../ink/ink298.xml"/><Relationship Id="rId25" Type="http://schemas.openxmlformats.org/officeDocument/2006/relationships/customXml" Target="../ink/ink302.xml"/><Relationship Id="rId33" Type="http://schemas.openxmlformats.org/officeDocument/2006/relationships/customXml" Target="../ink/ink306.xml"/><Relationship Id="rId38" Type="http://schemas.openxmlformats.org/officeDocument/2006/relationships/image" Target="../media/image300.png"/><Relationship Id="rId46" Type="http://schemas.openxmlformats.org/officeDocument/2006/relationships/image" Target="../media/image304.png"/><Relationship Id="rId59" Type="http://schemas.openxmlformats.org/officeDocument/2006/relationships/customXml" Target="../ink/ink319.xml"/><Relationship Id="rId20" Type="http://schemas.openxmlformats.org/officeDocument/2006/relationships/image" Target="../media/image291.png"/><Relationship Id="rId41" Type="http://schemas.openxmlformats.org/officeDocument/2006/relationships/customXml" Target="../ink/ink310.xml"/><Relationship Id="rId54" Type="http://schemas.openxmlformats.org/officeDocument/2006/relationships/image" Target="../media/image308.png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15" Type="http://schemas.openxmlformats.org/officeDocument/2006/relationships/customXml" Target="../ink/ink297.xml"/><Relationship Id="rId23" Type="http://schemas.openxmlformats.org/officeDocument/2006/relationships/customXml" Target="../ink/ink301.xml"/><Relationship Id="rId28" Type="http://schemas.openxmlformats.org/officeDocument/2006/relationships/image" Target="../media/image295.png"/><Relationship Id="rId36" Type="http://schemas.openxmlformats.org/officeDocument/2006/relationships/image" Target="../media/image299.png"/><Relationship Id="rId49" Type="http://schemas.openxmlformats.org/officeDocument/2006/relationships/customXml" Target="../ink/ink314.xml"/><Relationship Id="rId57" Type="http://schemas.openxmlformats.org/officeDocument/2006/relationships/customXml" Target="../ink/ink318.xml"/><Relationship Id="rId10" Type="http://schemas.openxmlformats.org/officeDocument/2006/relationships/image" Target="../media/image286.png"/><Relationship Id="rId31" Type="http://schemas.openxmlformats.org/officeDocument/2006/relationships/customXml" Target="../ink/ink305.xml"/><Relationship Id="rId44" Type="http://schemas.openxmlformats.org/officeDocument/2006/relationships/image" Target="../media/image303.png"/><Relationship Id="rId52" Type="http://schemas.openxmlformats.org/officeDocument/2006/relationships/image" Target="../media/image307.png"/><Relationship Id="rId60" Type="http://schemas.openxmlformats.org/officeDocument/2006/relationships/image" Target="../media/image311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29.xml"/><Relationship Id="rId21" Type="http://schemas.openxmlformats.org/officeDocument/2006/relationships/image" Target="../media/image2614.png"/><Relationship Id="rId42" Type="http://schemas.openxmlformats.org/officeDocument/2006/relationships/customXml" Target="../ink/ink337.xml"/><Relationship Id="rId47" Type="http://schemas.openxmlformats.org/officeDocument/2006/relationships/image" Target="../media/image2741.png"/><Relationship Id="rId63" Type="http://schemas.openxmlformats.org/officeDocument/2006/relationships/image" Target="../media/image2821.png"/><Relationship Id="rId68" Type="http://schemas.openxmlformats.org/officeDocument/2006/relationships/customXml" Target="../ink/ink350.xml"/><Relationship Id="rId2" Type="http://schemas.microsoft.com/office/2007/relationships/media" Target="../media/media9.m4a"/><Relationship Id="rId16" Type="http://schemas.openxmlformats.org/officeDocument/2006/relationships/customXml" Target="../ink/ink324.xml"/><Relationship Id="rId29" Type="http://schemas.openxmlformats.org/officeDocument/2006/relationships/image" Target="../media/image2652.png"/><Relationship Id="rId11" Type="http://schemas.openxmlformats.org/officeDocument/2006/relationships/image" Target="../media/image2562.png"/><Relationship Id="rId24" Type="http://schemas.openxmlformats.org/officeDocument/2006/relationships/customXml" Target="../ink/ink328.xml"/><Relationship Id="rId32" Type="http://schemas.openxmlformats.org/officeDocument/2006/relationships/customXml" Target="../ink/ink332.xml"/><Relationship Id="rId37" Type="http://schemas.openxmlformats.org/officeDocument/2006/relationships/image" Target="../media/image2692.png"/><Relationship Id="rId40" Type="http://schemas.openxmlformats.org/officeDocument/2006/relationships/customXml" Target="../ink/ink336.xml"/><Relationship Id="rId45" Type="http://schemas.openxmlformats.org/officeDocument/2006/relationships/image" Target="../media/image2731.png"/><Relationship Id="rId53" Type="http://schemas.openxmlformats.org/officeDocument/2006/relationships/image" Target="../media/image2771.png"/><Relationship Id="rId58" Type="http://schemas.openxmlformats.org/officeDocument/2006/relationships/customXml" Target="../ink/ink345.xml"/><Relationship Id="rId66" Type="http://schemas.openxmlformats.org/officeDocument/2006/relationships/customXml" Target="../ink/ink349.xml"/><Relationship Id="rId74" Type="http://schemas.openxmlformats.org/officeDocument/2006/relationships/customXml" Target="../ink/ink353.xml"/><Relationship Id="rId5" Type="http://schemas.openxmlformats.org/officeDocument/2006/relationships/notesSlide" Target="../notesSlides/notesSlide7.xml"/><Relationship Id="rId61" Type="http://schemas.openxmlformats.org/officeDocument/2006/relationships/image" Target="../media/image2812.png"/><Relationship Id="rId19" Type="http://schemas.openxmlformats.org/officeDocument/2006/relationships/image" Target="../media/image2602.png"/><Relationship Id="rId14" Type="http://schemas.openxmlformats.org/officeDocument/2006/relationships/customXml" Target="../ink/ink323.xml"/><Relationship Id="rId22" Type="http://schemas.openxmlformats.org/officeDocument/2006/relationships/customXml" Target="../ink/ink327.xml"/><Relationship Id="rId27" Type="http://schemas.openxmlformats.org/officeDocument/2006/relationships/image" Target="../media/image2642.png"/><Relationship Id="rId30" Type="http://schemas.openxmlformats.org/officeDocument/2006/relationships/customXml" Target="../ink/ink331.xml"/><Relationship Id="rId35" Type="http://schemas.openxmlformats.org/officeDocument/2006/relationships/image" Target="../media/image2682.png"/><Relationship Id="rId43" Type="http://schemas.openxmlformats.org/officeDocument/2006/relationships/image" Target="../media/image2722.png"/><Relationship Id="rId48" Type="http://schemas.openxmlformats.org/officeDocument/2006/relationships/customXml" Target="../ink/ink340.xml"/><Relationship Id="rId56" Type="http://schemas.openxmlformats.org/officeDocument/2006/relationships/customXml" Target="../ink/ink344.xml"/><Relationship Id="rId64" Type="http://schemas.openxmlformats.org/officeDocument/2006/relationships/customXml" Target="../ink/ink348.xml"/><Relationship Id="rId69" Type="http://schemas.openxmlformats.org/officeDocument/2006/relationships/image" Target="../media/image2851.png"/><Relationship Id="rId51" Type="http://schemas.openxmlformats.org/officeDocument/2006/relationships/image" Target="../media/image2761.png"/><Relationship Id="rId72" Type="http://schemas.openxmlformats.org/officeDocument/2006/relationships/customXml" Target="../ink/ink352.xml"/><Relationship Id="rId3" Type="http://schemas.openxmlformats.org/officeDocument/2006/relationships/audio" Target="../media/media9.m4a"/><Relationship Id="rId12" Type="http://schemas.openxmlformats.org/officeDocument/2006/relationships/customXml" Target="../ink/ink322.xml"/><Relationship Id="rId17" Type="http://schemas.openxmlformats.org/officeDocument/2006/relationships/image" Target="../media/image2592.png"/><Relationship Id="rId25" Type="http://schemas.openxmlformats.org/officeDocument/2006/relationships/image" Target="../media/image2632.png"/><Relationship Id="rId33" Type="http://schemas.openxmlformats.org/officeDocument/2006/relationships/image" Target="../media/image2672.png"/><Relationship Id="rId38" Type="http://schemas.openxmlformats.org/officeDocument/2006/relationships/customXml" Target="../ink/ink335.xml"/><Relationship Id="rId46" Type="http://schemas.openxmlformats.org/officeDocument/2006/relationships/customXml" Target="../ink/ink339.xml"/><Relationship Id="rId59" Type="http://schemas.openxmlformats.org/officeDocument/2006/relationships/image" Target="../media/image2801.png"/><Relationship Id="rId67" Type="http://schemas.openxmlformats.org/officeDocument/2006/relationships/image" Target="../media/image2842.png"/><Relationship Id="rId20" Type="http://schemas.openxmlformats.org/officeDocument/2006/relationships/customXml" Target="../ink/ink326.xml"/><Relationship Id="rId41" Type="http://schemas.openxmlformats.org/officeDocument/2006/relationships/image" Target="../media/image2714.png"/><Relationship Id="rId54" Type="http://schemas.openxmlformats.org/officeDocument/2006/relationships/customXml" Target="../ink/ink343.xml"/><Relationship Id="rId62" Type="http://schemas.openxmlformats.org/officeDocument/2006/relationships/customXml" Target="../ink/ink347.xml"/><Relationship Id="rId70" Type="http://schemas.openxmlformats.org/officeDocument/2006/relationships/customXml" Target="../ink/ink351.xml"/><Relationship Id="rId75" Type="http://schemas.openxmlformats.org/officeDocument/2006/relationships/image" Target="../media/image2882.png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5" Type="http://schemas.openxmlformats.org/officeDocument/2006/relationships/image" Target="../media/image2582.png"/><Relationship Id="rId23" Type="http://schemas.openxmlformats.org/officeDocument/2006/relationships/image" Target="../media/image2622.png"/><Relationship Id="rId28" Type="http://schemas.openxmlformats.org/officeDocument/2006/relationships/customXml" Target="../ink/ink330.xml"/><Relationship Id="rId36" Type="http://schemas.openxmlformats.org/officeDocument/2006/relationships/customXml" Target="../ink/ink334.xml"/><Relationship Id="rId49" Type="http://schemas.openxmlformats.org/officeDocument/2006/relationships/image" Target="../media/image2751.png"/><Relationship Id="rId57" Type="http://schemas.openxmlformats.org/officeDocument/2006/relationships/image" Target="../media/image2791.png"/><Relationship Id="rId10" Type="http://schemas.openxmlformats.org/officeDocument/2006/relationships/customXml" Target="../ink/ink321.xml"/><Relationship Id="rId31" Type="http://schemas.openxmlformats.org/officeDocument/2006/relationships/image" Target="../media/image2662.png"/><Relationship Id="rId44" Type="http://schemas.openxmlformats.org/officeDocument/2006/relationships/customXml" Target="../ink/ink338.xml"/><Relationship Id="rId52" Type="http://schemas.openxmlformats.org/officeDocument/2006/relationships/customXml" Target="../ink/ink342.xml"/><Relationship Id="rId60" Type="http://schemas.openxmlformats.org/officeDocument/2006/relationships/customXml" Target="../ink/ink346.xml"/><Relationship Id="rId65" Type="http://schemas.openxmlformats.org/officeDocument/2006/relationships/image" Target="../media/image2831.png"/><Relationship Id="rId73" Type="http://schemas.openxmlformats.org/officeDocument/2006/relationships/image" Target="../media/image287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52.png"/><Relationship Id="rId13" Type="http://schemas.openxmlformats.org/officeDocument/2006/relationships/image" Target="../media/image2572.png"/><Relationship Id="rId18" Type="http://schemas.openxmlformats.org/officeDocument/2006/relationships/customXml" Target="../ink/ink325.xml"/><Relationship Id="rId39" Type="http://schemas.openxmlformats.org/officeDocument/2006/relationships/image" Target="../media/image2702.png"/><Relationship Id="rId34" Type="http://schemas.openxmlformats.org/officeDocument/2006/relationships/customXml" Target="../ink/ink333.xml"/><Relationship Id="rId50" Type="http://schemas.openxmlformats.org/officeDocument/2006/relationships/customXml" Target="../ink/ink341.xml"/><Relationship Id="rId55" Type="http://schemas.openxmlformats.org/officeDocument/2006/relationships/image" Target="../media/image2781.png"/><Relationship Id="rId76" Type="http://schemas.openxmlformats.org/officeDocument/2006/relationships/image" Target="../media/image1.png"/><Relationship Id="rId7" Type="http://schemas.openxmlformats.org/officeDocument/2006/relationships/customXml" Target="../ink/ink320.xml"/><Relationship Id="rId71" Type="http://schemas.openxmlformats.org/officeDocument/2006/relationships/image" Target="../media/image28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901349" y="3048000"/>
            <a:ext cx="7160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3B. How does each MOS transistor work?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11B740-E0C1-E324-9580-A89824744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8"/>
    </mc:Choice>
    <mc:Fallback xmlns="">
      <p:transition spd="slow" advTm="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540CF04-D3DD-1242-9DC2-7006464F73C7}" type="slidenum">
              <a:rPr lang="en-US" sz="1400">
                <a:latin typeface="Arial" charset="0"/>
              </a:rPr>
              <a:pPr eaLnBrk="1" hangingPunct="1"/>
              <a:t>10</a:t>
            </a:fld>
            <a:endParaRPr lang="en-US" sz="1400">
              <a:latin typeface="Arial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0"/>
            <a:ext cx="350520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b="1">
                <a:solidFill>
                  <a:srgbClr val="0000FF"/>
                </a:solidFill>
                <a:latin typeface="Comic Sans MS" charset="0"/>
                <a:ea typeface="MS PGothic" charset="0"/>
              </a:rPr>
              <a:t>In plain English…</a:t>
            </a:r>
            <a:endParaRPr lang="en-US" sz="3200">
              <a:solidFill>
                <a:srgbClr val="0000FF"/>
              </a:solidFill>
              <a:latin typeface="Arial" charset="0"/>
              <a:ea typeface="MS PGothic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-152400" y="5815013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sz="3200">
              <a:latin typeface="Verdana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7800" y="2916238"/>
            <a:ext cx="1093788" cy="2462212"/>
            <a:chOff x="3314" y="7280"/>
            <a:chExt cx="1970" cy="4400"/>
          </a:xfrm>
        </p:grpSpPr>
        <p:sp>
          <p:nvSpPr>
            <p:cNvPr id="90136" name="Rectangle 6" descr="Narrow horizontal"/>
            <p:cNvSpPr>
              <a:spLocks noChangeArrowheads="1"/>
            </p:cNvSpPr>
            <p:nvPr/>
          </p:nvSpPr>
          <p:spPr bwMode="auto">
            <a:xfrm>
              <a:off x="3364" y="10680"/>
              <a:ext cx="1920" cy="131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7" name="Rectangle 7" descr="Narrow horizontal"/>
            <p:cNvSpPr>
              <a:spLocks noChangeArrowheads="1"/>
            </p:cNvSpPr>
            <p:nvPr/>
          </p:nvSpPr>
          <p:spPr bwMode="auto">
            <a:xfrm>
              <a:off x="3334" y="9057"/>
              <a:ext cx="1921" cy="752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8" name="Rectangle 8" descr="Narrow horizontal"/>
            <p:cNvSpPr>
              <a:spLocks noChangeArrowheads="1"/>
            </p:cNvSpPr>
            <p:nvPr/>
          </p:nvSpPr>
          <p:spPr bwMode="auto">
            <a:xfrm>
              <a:off x="3314" y="7280"/>
              <a:ext cx="1921" cy="7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9" name="Rectangle 9" descr="Narrow horizontal"/>
            <p:cNvSpPr>
              <a:spLocks noChangeArrowheads="1"/>
            </p:cNvSpPr>
            <p:nvPr/>
          </p:nvSpPr>
          <p:spPr bwMode="auto">
            <a:xfrm>
              <a:off x="3344" y="11632"/>
              <a:ext cx="1920" cy="48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17" name="Line 23"/>
          <p:cNvSpPr>
            <a:spLocks noChangeShapeType="1"/>
          </p:cNvSpPr>
          <p:nvPr/>
        </p:nvSpPr>
        <p:spPr bwMode="auto">
          <a:xfrm flipV="1">
            <a:off x="914400" y="3536950"/>
            <a:ext cx="2286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Rectangle 24"/>
          <p:cNvSpPr>
            <a:spLocks noChangeArrowheads="1"/>
          </p:cNvSpPr>
          <p:nvPr/>
        </p:nvSpPr>
        <p:spPr bwMode="auto">
          <a:xfrm>
            <a:off x="685800" y="3505200"/>
            <a:ext cx="609600" cy="1947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Rectangle 25"/>
          <p:cNvSpPr>
            <a:spLocks noChangeArrowheads="1"/>
          </p:cNvSpPr>
          <p:nvPr/>
        </p:nvSpPr>
        <p:spPr bwMode="auto">
          <a:xfrm>
            <a:off x="685800" y="2241550"/>
            <a:ext cx="609600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Rectangle 26"/>
          <p:cNvSpPr>
            <a:spLocks noChangeArrowheads="1"/>
          </p:cNvSpPr>
          <p:nvPr/>
        </p:nvSpPr>
        <p:spPr bwMode="auto">
          <a:xfrm>
            <a:off x="2667000" y="2241550"/>
            <a:ext cx="609600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Rectangle 27"/>
          <p:cNvSpPr>
            <a:spLocks noChangeArrowheads="1"/>
          </p:cNvSpPr>
          <p:nvPr/>
        </p:nvSpPr>
        <p:spPr bwMode="auto">
          <a:xfrm>
            <a:off x="2667000" y="3538538"/>
            <a:ext cx="609600" cy="19478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Line 28"/>
          <p:cNvSpPr>
            <a:spLocks noChangeShapeType="1"/>
          </p:cNvSpPr>
          <p:nvPr/>
        </p:nvSpPr>
        <p:spPr bwMode="auto">
          <a:xfrm>
            <a:off x="838200" y="1860550"/>
            <a:ext cx="2362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3" name="Text Box 29"/>
          <p:cNvSpPr txBox="1">
            <a:spLocks noChangeArrowheads="1"/>
          </p:cNvSpPr>
          <p:nvPr/>
        </p:nvSpPr>
        <p:spPr bwMode="auto">
          <a:xfrm>
            <a:off x="1524000" y="1555750"/>
            <a:ext cx="107315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1">
                <a:latin typeface="Helvetica" charset="0"/>
              </a:rPr>
              <a:t>Vacuum</a:t>
            </a:r>
          </a:p>
          <a:p>
            <a:pPr algn="ctr" eaLnBrk="1" hangingPunct="1">
              <a:buFontTx/>
              <a:buNone/>
            </a:pPr>
            <a:r>
              <a:rPr lang="en-US" sz="1800" b="1">
                <a:latin typeface="Helvetica" charset="0"/>
              </a:rPr>
              <a:t>Level</a:t>
            </a:r>
            <a:endParaRPr lang="en-US" sz="3200">
              <a:latin typeface="Verdana" charset="0"/>
            </a:endParaRPr>
          </a:p>
        </p:txBody>
      </p:sp>
      <p:sp>
        <p:nvSpPr>
          <p:cNvPr id="1143839" name="Text Box 31"/>
          <p:cNvSpPr txBox="1">
            <a:spLocks noChangeArrowheads="1"/>
          </p:cNvSpPr>
          <p:nvPr/>
        </p:nvSpPr>
        <p:spPr bwMode="auto">
          <a:xfrm>
            <a:off x="893763" y="754063"/>
            <a:ext cx="22050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CC3300"/>
                </a:solidFill>
              </a:rPr>
              <a:t>V</a:t>
            </a:r>
            <a:r>
              <a:rPr lang="en-US" sz="2000" b="1" baseline="-25000" dirty="0">
                <a:solidFill>
                  <a:srgbClr val="CC3300"/>
                </a:solidFill>
              </a:rPr>
              <a:t>G</a:t>
            </a:r>
            <a:r>
              <a:rPr lang="en-US" sz="2000" b="1" dirty="0">
                <a:solidFill>
                  <a:srgbClr val="CC3300"/>
                </a:solidFill>
              </a:rPr>
              <a:t> &lt; 0 </a:t>
            </a:r>
          </a:p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CC3300"/>
                </a:solidFill>
              </a:rPr>
              <a:t>p type operation</a:t>
            </a:r>
          </a:p>
        </p:txBody>
      </p:sp>
      <p:sp>
        <p:nvSpPr>
          <p:cNvPr id="1143840" name="Text Box 32"/>
          <p:cNvSpPr txBox="1">
            <a:spLocks noChangeArrowheads="1"/>
          </p:cNvSpPr>
          <p:nvPr/>
        </p:nvSpPr>
        <p:spPr bwMode="auto">
          <a:xfrm>
            <a:off x="482045" y="5867400"/>
            <a:ext cx="714009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Negative gate bias attracts holes into channel</a:t>
            </a:r>
          </a:p>
          <a:p>
            <a:pPr eaLnBrk="1" hangingPunct="1"/>
            <a:r>
              <a:rPr lang="en-US" dirty="0"/>
              <a:t>Channel now becomes more conductive </a:t>
            </a:r>
          </a:p>
        </p:txBody>
      </p:sp>
      <p:pic>
        <p:nvPicPr>
          <p:cNvPr id="90126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5052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3842" name="Rectangle 34"/>
          <p:cNvSpPr>
            <a:spLocks noChangeArrowheads="1"/>
          </p:cNvSpPr>
          <p:nvPr/>
        </p:nvSpPr>
        <p:spPr bwMode="auto">
          <a:xfrm>
            <a:off x="5486400" y="2895600"/>
            <a:ext cx="1791254" cy="1524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143843" name="Rectangle 35" descr="Narrow horizontal"/>
          <p:cNvSpPr>
            <a:spLocks noChangeArrowheads="1"/>
          </p:cNvSpPr>
          <p:nvPr/>
        </p:nvSpPr>
        <p:spPr bwMode="auto">
          <a:xfrm>
            <a:off x="1447800" y="3268663"/>
            <a:ext cx="1066582" cy="2981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362200" y="3048000"/>
            <a:ext cx="3276600" cy="1066800"/>
            <a:chOff x="1488" y="1920"/>
            <a:chExt cx="2064" cy="672"/>
          </a:xfrm>
        </p:grpSpPr>
        <p:sp>
          <p:nvSpPr>
            <p:cNvPr id="90132" name="Text Box 36"/>
            <p:cNvSpPr txBox="1">
              <a:spLocks noChangeArrowheads="1"/>
            </p:cNvSpPr>
            <p:nvPr/>
          </p:nvSpPr>
          <p:spPr bwMode="auto">
            <a:xfrm>
              <a:off x="2227" y="2016"/>
              <a:ext cx="51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800" dirty="0"/>
                <a:t>More </a:t>
              </a:r>
            </a:p>
            <a:p>
              <a:pPr eaLnBrk="1" hangingPunct="1">
                <a:buFontTx/>
                <a:buNone/>
              </a:pPr>
              <a:r>
                <a:rPr lang="en-US" sz="1800" dirty="0"/>
                <a:t>holes</a:t>
              </a:r>
            </a:p>
          </p:txBody>
        </p:sp>
        <p:sp>
          <p:nvSpPr>
            <p:cNvPr id="90133" name="Line 37"/>
            <p:cNvSpPr>
              <a:spLocks noChangeShapeType="1"/>
            </p:cNvSpPr>
            <p:nvPr/>
          </p:nvSpPr>
          <p:spPr bwMode="auto">
            <a:xfrm flipH="1" flipV="1">
              <a:off x="1488" y="2068"/>
              <a:ext cx="624" cy="1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90134" name="Line 38"/>
            <p:cNvSpPr>
              <a:spLocks noChangeShapeType="1"/>
            </p:cNvSpPr>
            <p:nvPr/>
          </p:nvSpPr>
          <p:spPr bwMode="auto">
            <a:xfrm flipV="1">
              <a:off x="2784" y="1920"/>
              <a:ext cx="768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135" name="Oval 39"/>
            <p:cNvSpPr>
              <a:spLocks noChangeArrowheads="1"/>
            </p:cNvSpPr>
            <p:nvPr/>
          </p:nvSpPr>
          <p:spPr bwMode="auto">
            <a:xfrm>
              <a:off x="2112" y="1920"/>
              <a:ext cx="720" cy="6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F2A3CE-ED95-39B7-A740-000B8FCE1041}"/>
              </a:ext>
            </a:extLst>
          </p:cNvPr>
          <p:cNvGrpSpPr/>
          <p:nvPr/>
        </p:nvGrpSpPr>
        <p:grpSpPr>
          <a:xfrm>
            <a:off x="6179400" y="301950"/>
            <a:ext cx="2534760" cy="1111320"/>
            <a:chOff x="6179400" y="301950"/>
            <a:chExt cx="2534760" cy="111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55AA1C9-6A91-57E8-E91D-A7DBE0A86266}"/>
                    </a:ext>
                  </a:extLst>
                </p14:cNvPr>
                <p14:cNvContentPartPr/>
                <p14:nvPr/>
              </p14:nvContentPartPr>
              <p14:xfrm>
                <a:off x="6310800" y="782190"/>
                <a:ext cx="25200" cy="466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55AA1C9-6A91-57E8-E91D-A7DBE0A8626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02160" y="773550"/>
                  <a:ext cx="4284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FA593E5-57C7-9593-68A3-5203C36367E8}"/>
                    </a:ext>
                  </a:extLst>
                </p14:cNvPr>
                <p14:cNvContentPartPr/>
                <p14:nvPr/>
              </p14:nvContentPartPr>
              <p14:xfrm>
                <a:off x="6294600" y="750870"/>
                <a:ext cx="182520" cy="23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FA593E5-57C7-9593-68A3-5203C36367E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85960" y="742230"/>
                  <a:ext cx="2001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AD0F2C8-CA25-C18B-03E7-A945F706DD19}"/>
                    </a:ext>
                  </a:extLst>
                </p14:cNvPr>
                <p14:cNvContentPartPr/>
                <p14:nvPr/>
              </p14:nvContentPartPr>
              <p14:xfrm>
                <a:off x="6724440" y="890550"/>
                <a:ext cx="246960" cy="81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AD0F2C8-CA25-C18B-03E7-A945F706DD1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15440" y="881910"/>
                  <a:ext cx="2646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A127F71-C9BB-46AD-4530-0458AD104310}"/>
                    </a:ext>
                  </a:extLst>
                </p14:cNvPr>
                <p14:cNvContentPartPr/>
                <p14:nvPr/>
              </p14:nvContentPartPr>
              <p14:xfrm>
                <a:off x="7175520" y="765630"/>
                <a:ext cx="329400" cy="341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A127F71-C9BB-46AD-4530-0458AD1043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66520" y="756630"/>
                  <a:ext cx="34704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DE325CA-E82E-A812-D813-02AC1A9DD6C1}"/>
                    </a:ext>
                  </a:extLst>
                </p14:cNvPr>
                <p14:cNvContentPartPr/>
                <p14:nvPr/>
              </p14:nvContentPartPr>
              <p14:xfrm>
                <a:off x="7487280" y="407790"/>
                <a:ext cx="360" cy="331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DE325CA-E82E-A812-D813-02AC1A9DD6C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478640" y="399150"/>
                  <a:ext cx="180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4DC53D-E46A-9CD3-D26B-492B6EC3C9B9}"/>
                    </a:ext>
                  </a:extLst>
                </p14:cNvPr>
                <p14:cNvContentPartPr/>
                <p14:nvPr/>
              </p14:nvContentPartPr>
              <p14:xfrm>
                <a:off x="7569360" y="506790"/>
                <a:ext cx="145440" cy="222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4DC53D-E46A-9CD3-D26B-492B6EC3C9B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60720" y="498150"/>
                  <a:ext cx="1630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F900224-AE94-4E23-4A67-BF6BB75DCEC7}"/>
                    </a:ext>
                  </a:extLst>
                </p14:cNvPr>
                <p14:cNvContentPartPr/>
                <p14:nvPr/>
              </p14:nvContentPartPr>
              <p14:xfrm>
                <a:off x="7731000" y="608310"/>
                <a:ext cx="144720" cy="150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F900224-AE94-4E23-4A67-BF6BB75DCEC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722360" y="599670"/>
                  <a:ext cx="1623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14E0893-DE31-917E-7D34-5AA64CEFF867}"/>
                    </a:ext>
                  </a:extLst>
                </p14:cNvPr>
                <p14:cNvContentPartPr/>
                <p14:nvPr/>
              </p14:nvContentPartPr>
              <p14:xfrm>
                <a:off x="7991640" y="403110"/>
                <a:ext cx="6480" cy="361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14E0893-DE31-917E-7D34-5AA64CEFF86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83000" y="394110"/>
                  <a:ext cx="241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4D41E8E-8A3F-EB44-DB00-F59210A58169}"/>
                    </a:ext>
                  </a:extLst>
                </p14:cNvPr>
                <p14:cNvContentPartPr/>
                <p14:nvPr/>
              </p14:nvContentPartPr>
              <p14:xfrm>
                <a:off x="8040960" y="459270"/>
                <a:ext cx="151200" cy="392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4D41E8E-8A3F-EB44-DB00-F59210A5816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032320" y="450630"/>
                  <a:ext cx="16884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196625F-0460-02A1-6A15-4C1B80ACFF29}"/>
                    </a:ext>
                  </a:extLst>
                </p14:cNvPr>
                <p14:cNvContentPartPr/>
                <p14:nvPr/>
              </p14:nvContentPartPr>
              <p14:xfrm>
                <a:off x="8205480" y="639630"/>
                <a:ext cx="172440" cy="223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196625F-0460-02A1-6A15-4C1B80ACFF2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196480" y="630990"/>
                  <a:ext cx="1900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A88F6D6-C6EA-481A-72A1-D534F31C0CE7}"/>
                    </a:ext>
                  </a:extLst>
                </p14:cNvPr>
                <p14:cNvContentPartPr/>
                <p14:nvPr/>
              </p14:nvContentPartPr>
              <p14:xfrm>
                <a:off x="8371800" y="762390"/>
                <a:ext cx="1490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A88F6D6-C6EA-481A-72A1-D534F31C0CE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363160" y="753750"/>
                  <a:ext cx="16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B3E6D5A-4369-56C1-3D89-106C4E42A190}"/>
                    </a:ext>
                  </a:extLst>
                </p14:cNvPr>
                <p14:cNvContentPartPr/>
                <p14:nvPr/>
              </p14:nvContentPartPr>
              <p14:xfrm>
                <a:off x="8458200" y="783990"/>
                <a:ext cx="3240" cy="99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B3E6D5A-4369-56C1-3D89-106C4E42A19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449200" y="775350"/>
                  <a:ext cx="208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B756BC6-066A-B9C5-F8BC-B4FF9472A721}"/>
                    </a:ext>
                  </a:extLst>
                </p14:cNvPr>
                <p14:cNvContentPartPr/>
                <p14:nvPr/>
              </p14:nvContentPartPr>
              <p14:xfrm>
                <a:off x="6179400" y="301950"/>
                <a:ext cx="2534760" cy="1111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B756BC6-066A-B9C5-F8BC-B4FF9472A72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70760" y="293310"/>
                  <a:ext cx="2552400" cy="1128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D9B799-428C-651A-2FF1-4838E8DC9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8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14"/>
    </mc:Choice>
    <mc:Fallback xmlns="">
      <p:transition spd="slow" advTm="4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4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00139 -0.0923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4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4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43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43839" grpId="0"/>
      <p:bldP spid="1143842" grpId="0" animBg="1"/>
      <p:bldP spid="11438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540CF04-D3DD-1242-9DC2-7006464F73C7}" type="slidenum">
              <a:rPr lang="en-US" sz="1400">
                <a:latin typeface="Arial" charset="0"/>
              </a:rPr>
              <a:pPr eaLnBrk="1" hangingPunct="1"/>
              <a:t>11</a:t>
            </a:fld>
            <a:endParaRPr lang="en-US" sz="1400">
              <a:latin typeface="Arial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0"/>
            <a:ext cx="608244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b="1" dirty="0">
                <a:solidFill>
                  <a:srgbClr val="0000FF"/>
                </a:solidFill>
                <a:latin typeface="Comic Sans MS" charset="0"/>
                <a:ea typeface="MS PGothic" charset="0"/>
              </a:rPr>
              <a:t>The origin of high ON-OFF</a:t>
            </a:r>
            <a:endParaRPr lang="en-US" sz="3200" dirty="0">
              <a:solidFill>
                <a:srgbClr val="0000FF"/>
              </a:solidFill>
              <a:latin typeface="Arial" charset="0"/>
              <a:ea typeface="MS PGothic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-152400" y="5815013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sz="3200">
              <a:latin typeface="Verdana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02B88BD-A009-2C8C-DB54-92EEE08D45B7}"/>
              </a:ext>
            </a:extLst>
          </p:cNvPr>
          <p:cNvGrpSpPr/>
          <p:nvPr/>
        </p:nvGrpSpPr>
        <p:grpSpPr>
          <a:xfrm>
            <a:off x="874073" y="1326945"/>
            <a:ext cx="1838880" cy="1399680"/>
            <a:chOff x="874073" y="1326945"/>
            <a:chExt cx="1838880" cy="13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DDF2409-4748-D08F-407A-6F2F2767E26E}"/>
                    </a:ext>
                  </a:extLst>
                </p14:cNvPr>
                <p14:cNvContentPartPr/>
                <p14:nvPr/>
              </p14:nvContentPartPr>
              <p14:xfrm>
                <a:off x="874073" y="1326945"/>
                <a:ext cx="698760" cy="25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DDF2409-4748-D08F-407A-6F2F2767E26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65073" y="1317945"/>
                  <a:ext cx="7164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D1C319F-71D5-9544-ED9B-33C195EE7A2F}"/>
                    </a:ext>
                  </a:extLst>
                </p14:cNvPr>
                <p14:cNvContentPartPr/>
                <p14:nvPr/>
              </p14:nvContentPartPr>
              <p14:xfrm>
                <a:off x="996473" y="2698545"/>
                <a:ext cx="587880" cy="28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D1C319F-71D5-9544-ED9B-33C195EE7A2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7473" y="2689905"/>
                  <a:ext cx="6055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805DFE0-6982-CF22-979A-8BCDDF56BA5C}"/>
                    </a:ext>
                  </a:extLst>
                </p14:cNvPr>
                <p14:cNvContentPartPr/>
                <p14:nvPr/>
              </p14:nvContentPartPr>
              <p14:xfrm>
                <a:off x="1115273" y="1396425"/>
                <a:ext cx="150120" cy="148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805DFE0-6982-CF22-979A-8BCDDF56BA5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6633" y="1387425"/>
                  <a:ext cx="167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7A2C5D1-33D1-5AA9-16C0-EB49AABF4453}"/>
                    </a:ext>
                  </a:extLst>
                </p14:cNvPr>
                <p14:cNvContentPartPr/>
                <p14:nvPr/>
              </p14:nvContentPartPr>
              <p14:xfrm>
                <a:off x="1192673" y="1483905"/>
                <a:ext cx="12600" cy="1188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7A2C5D1-33D1-5AA9-16C0-EB49AABF445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83673" y="1475265"/>
                  <a:ext cx="30240" cy="12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D6361C1-8FCE-7A05-CD6C-DCC8409DF3A8}"/>
                    </a:ext>
                  </a:extLst>
                </p14:cNvPr>
                <p14:cNvContentPartPr/>
                <p14:nvPr/>
              </p14:nvContentPartPr>
              <p14:xfrm>
                <a:off x="1123913" y="2531505"/>
                <a:ext cx="208080" cy="177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D6361C1-8FCE-7A05-CD6C-DCC8409DF3A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14913" y="2522505"/>
                  <a:ext cx="2257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2F6628F-4F4F-B51F-BAC2-A4D2DDB37C81}"/>
                    </a:ext>
                  </a:extLst>
                </p14:cNvPr>
                <p14:cNvContentPartPr/>
                <p14:nvPr/>
              </p14:nvContentPartPr>
              <p14:xfrm>
                <a:off x="1490033" y="2089065"/>
                <a:ext cx="181440" cy="208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2F6628F-4F4F-B51F-BAC2-A4D2DDB37C8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81393" y="2080425"/>
                  <a:ext cx="1990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7A81118-F319-B464-BFD5-BE9ABD5222C5}"/>
                    </a:ext>
                  </a:extLst>
                </p14:cNvPr>
                <p14:cNvContentPartPr/>
                <p14:nvPr/>
              </p14:nvContentPartPr>
              <p14:xfrm>
                <a:off x="1827353" y="2111025"/>
                <a:ext cx="172800" cy="70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7A81118-F319-B464-BFD5-BE9ABD5222C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18353" y="2102385"/>
                  <a:ext cx="1904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E87F005-9EE0-7AA8-8311-CC5CEBFA6295}"/>
                    </a:ext>
                  </a:extLst>
                </p14:cNvPr>
                <p14:cNvContentPartPr/>
                <p14:nvPr/>
              </p14:nvContentPartPr>
              <p14:xfrm>
                <a:off x="2180873" y="2005185"/>
                <a:ext cx="360" cy="191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E87F005-9EE0-7AA8-8311-CC5CEBFA629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71873" y="1996185"/>
                  <a:ext cx="180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5983A09-3099-205C-E336-CCD4E36985D1}"/>
                    </a:ext>
                  </a:extLst>
                </p14:cNvPr>
                <p14:cNvContentPartPr/>
                <p14:nvPr/>
              </p14:nvContentPartPr>
              <p14:xfrm>
                <a:off x="2341433" y="2072145"/>
                <a:ext cx="149760" cy="135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5983A09-3099-205C-E336-CCD4E36985D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32793" y="2063145"/>
                  <a:ext cx="1674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F0B2211-EC78-8BEC-D890-69E01E5E11C5}"/>
                    </a:ext>
                  </a:extLst>
                </p14:cNvPr>
                <p14:cNvContentPartPr/>
                <p14:nvPr/>
              </p14:nvContentPartPr>
              <p14:xfrm>
                <a:off x="2553833" y="1976025"/>
                <a:ext cx="159120" cy="244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F0B2211-EC78-8BEC-D890-69E01E5E11C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44833" y="1967385"/>
                  <a:ext cx="1767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2D534AA-AAD9-5EB9-BE2E-47A521902892}"/>
                    </a:ext>
                  </a:extLst>
                </p14:cNvPr>
                <p14:cNvContentPartPr/>
                <p14:nvPr/>
              </p14:nvContentPartPr>
              <p14:xfrm>
                <a:off x="1318313" y="1884585"/>
                <a:ext cx="101520" cy="272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2D534AA-AAD9-5EB9-BE2E-47A52190289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309313" y="1875945"/>
                  <a:ext cx="1191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D7C29D1-6E78-F8C4-6BB6-3C4CE882C1ED}"/>
                    </a:ext>
                  </a:extLst>
                </p14:cNvPr>
                <p14:cNvContentPartPr/>
                <p14:nvPr/>
              </p14:nvContentPartPr>
              <p14:xfrm>
                <a:off x="1353953" y="2044425"/>
                <a:ext cx="3240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D7C29D1-6E78-F8C4-6BB6-3C4CE882C1E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45313" y="2035785"/>
                  <a:ext cx="50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324D662-304B-50FB-D497-0DEDB0CF5E22}"/>
              </a:ext>
            </a:extLst>
          </p:cNvPr>
          <p:cNvGrpSpPr/>
          <p:nvPr/>
        </p:nvGrpSpPr>
        <p:grpSpPr>
          <a:xfrm>
            <a:off x="856073" y="1600905"/>
            <a:ext cx="1206720" cy="331920"/>
            <a:chOff x="856073" y="1600905"/>
            <a:chExt cx="120672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AF7EB9B-40F9-C226-E8F7-5918CCD07325}"/>
                    </a:ext>
                  </a:extLst>
                </p14:cNvPr>
                <p14:cNvContentPartPr/>
                <p14:nvPr/>
              </p14:nvContentPartPr>
              <p14:xfrm>
                <a:off x="856073" y="1657425"/>
                <a:ext cx="780120" cy="11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AF7EB9B-40F9-C226-E8F7-5918CCD0732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47073" y="1648785"/>
                  <a:ext cx="7977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063BBCE-C2A8-F8F2-02BD-C0936A8CE8A2}"/>
                    </a:ext>
                  </a:extLst>
                </p14:cNvPr>
                <p14:cNvContentPartPr/>
                <p14:nvPr/>
              </p14:nvContentPartPr>
              <p14:xfrm>
                <a:off x="1785593" y="1600905"/>
                <a:ext cx="101160" cy="210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063BBCE-C2A8-F8F2-02BD-C0936A8CE8A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76593" y="1591905"/>
                  <a:ext cx="118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617C4A8-76DF-F6D6-FC0F-725FDBC94FD9}"/>
                    </a:ext>
                  </a:extLst>
                </p14:cNvPr>
                <p14:cNvContentPartPr/>
                <p14:nvPr/>
              </p14:nvContentPartPr>
              <p14:xfrm>
                <a:off x="1776593" y="1696665"/>
                <a:ext cx="12492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617C4A8-76DF-F6D6-FC0F-725FDBC94FD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67593" y="1687665"/>
                  <a:ext cx="142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EEEE75-9A59-326B-C187-675CAC5468A9}"/>
                    </a:ext>
                  </a:extLst>
                </p14:cNvPr>
                <p14:cNvContentPartPr/>
                <p14:nvPr/>
              </p14:nvContentPartPr>
              <p14:xfrm>
                <a:off x="1979273" y="1713945"/>
                <a:ext cx="81360" cy="218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EEEE75-9A59-326B-C187-675CAC5468A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970273" y="1705305"/>
                  <a:ext cx="99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849B6FA-D74D-BFA1-0244-6ED1B17A98DD}"/>
                    </a:ext>
                  </a:extLst>
                </p14:cNvPr>
                <p14:cNvContentPartPr/>
                <p14:nvPr/>
              </p14:nvContentPartPr>
              <p14:xfrm>
                <a:off x="1965593" y="1785945"/>
                <a:ext cx="9720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849B6FA-D74D-BFA1-0244-6ED1B17A98D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56593" y="1777305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9A9673-75BD-7D72-E039-0410081913A0}"/>
              </a:ext>
            </a:extLst>
          </p:cNvPr>
          <p:cNvGrpSpPr/>
          <p:nvPr/>
        </p:nvGrpSpPr>
        <p:grpSpPr>
          <a:xfrm>
            <a:off x="800273" y="671745"/>
            <a:ext cx="352800" cy="2584080"/>
            <a:chOff x="800273" y="671745"/>
            <a:chExt cx="352800" cy="258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2119250-79E2-09BC-F3FC-5AFCE9841608}"/>
                    </a:ext>
                  </a:extLst>
                </p14:cNvPr>
                <p14:cNvContentPartPr/>
                <p14:nvPr/>
              </p14:nvContentPartPr>
              <p14:xfrm>
                <a:off x="878033" y="671745"/>
                <a:ext cx="275040" cy="2584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2119250-79E2-09BC-F3FC-5AFCE984160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69393" y="662745"/>
                  <a:ext cx="292680" cy="260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0BDBCA2-5B1E-19C6-1E0A-E0A45CED2CA2}"/>
                    </a:ext>
                  </a:extLst>
                </p14:cNvPr>
                <p14:cNvContentPartPr/>
                <p14:nvPr/>
              </p14:nvContentPartPr>
              <p14:xfrm>
                <a:off x="800273" y="1340625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0BDBCA2-5B1E-19C6-1E0A-E0A45CED2CA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1633" y="13319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F5DDC8-FDF5-71DA-06E5-931401FE149B}"/>
              </a:ext>
            </a:extLst>
          </p:cNvPr>
          <p:cNvGrpSpPr/>
          <p:nvPr/>
        </p:nvGrpSpPr>
        <p:grpSpPr>
          <a:xfrm>
            <a:off x="774713" y="1326585"/>
            <a:ext cx="874080" cy="16200"/>
            <a:chOff x="774713" y="1326585"/>
            <a:chExt cx="874080" cy="1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EFE3F39-2AC4-F7D2-CD33-A5698C58F2C1}"/>
                    </a:ext>
                  </a:extLst>
                </p14:cNvPr>
                <p14:cNvContentPartPr/>
                <p14:nvPr/>
              </p14:nvContentPartPr>
              <p14:xfrm>
                <a:off x="774713" y="1326585"/>
                <a:ext cx="16272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EFE3F39-2AC4-F7D2-CD33-A5698C58F2C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6713" y="1308945"/>
                  <a:ext cx="198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26A20AB-3BF6-495F-ECBC-1A606062680B}"/>
                    </a:ext>
                  </a:extLst>
                </p14:cNvPr>
                <p14:cNvContentPartPr/>
                <p14:nvPr/>
              </p14:nvContentPartPr>
              <p14:xfrm>
                <a:off x="926273" y="1329105"/>
                <a:ext cx="722520" cy="13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26A20AB-3BF6-495F-ECBC-1A606062680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08633" y="1311465"/>
                  <a:ext cx="75816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02FF703-5DD9-F378-87C8-4BC90618863F}"/>
                  </a:ext>
                </a:extLst>
              </p14:cNvPr>
              <p14:cNvContentPartPr/>
              <p14:nvPr/>
            </p14:nvContentPartPr>
            <p14:xfrm>
              <a:off x="826193" y="2685225"/>
              <a:ext cx="925560" cy="615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02FF703-5DD9-F378-87C8-4BC90618863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08553" y="2667585"/>
                <a:ext cx="961200" cy="9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10BE9063-86EE-D999-7DB2-3E953F423463}"/>
              </a:ext>
            </a:extLst>
          </p:cNvPr>
          <p:cNvGrpSpPr/>
          <p:nvPr/>
        </p:nvGrpSpPr>
        <p:grpSpPr>
          <a:xfrm>
            <a:off x="1827353" y="1156665"/>
            <a:ext cx="290520" cy="239040"/>
            <a:chOff x="1827353" y="1156665"/>
            <a:chExt cx="290520" cy="23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D5E36E1-B6C0-BAC2-EA9F-8A520A64EA36}"/>
                    </a:ext>
                  </a:extLst>
                </p14:cNvPr>
                <p14:cNvContentPartPr/>
                <p14:nvPr/>
              </p14:nvContentPartPr>
              <p14:xfrm>
                <a:off x="1827353" y="1156665"/>
                <a:ext cx="119520" cy="198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D5E36E1-B6C0-BAC2-EA9F-8A520A64EA3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18713" y="1147665"/>
                  <a:ext cx="1371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E797E5F-930B-3E85-844D-01863B415532}"/>
                    </a:ext>
                  </a:extLst>
                </p14:cNvPr>
                <p14:cNvContentPartPr/>
                <p14:nvPr/>
              </p14:nvContentPartPr>
              <p14:xfrm>
                <a:off x="1846433" y="1262505"/>
                <a:ext cx="103320" cy="2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E797E5F-930B-3E85-844D-01863B41553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837793" y="1253865"/>
                  <a:ext cx="1209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A61E8E9-3C4D-FB5D-4123-DA9CFDE562FB}"/>
                    </a:ext>
                  </a:extLst>
                </p14:cNvPr>
                <p14:cNvContentPartPr/>
                <p14:nvPr/>
              </p14:nvContentPartPr>
              <p14:xfrm>
                <a:off x="1996553" y="1298505"/>
                <a:ext cx="121320" cy="97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A61E8E9-3C4D-FB5D-4123-DA9CFDE562F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87553" y="1289865"/>
                  <a:ext cx="13896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16" name="Group 90115">
            <a:extLst>
              <a:ext uri="{FF2B5EF4-FFF2-40B4-BE49-F238E27FC236}">
                <a16:creationId xmlns:a16="http://schemas.microsoft.com/office/drawing/2014/main" id="{650C04BA-5D0A-3AD5-B2F9-B3140F34274E}"/>
              </a:ext>
            </a:extLst>
          </p:cNvPr>
          <p:cNvGrpSpPr/>
          <p:nvPr/>
        </p:nvGrpSpPr>
        <p:grpSpPr>
          <a:xfrm>
            <a:off x="1838153" y="2681625"/>
            <a:ext cx="333360" cy="365760"/>
            <a:chOff x="1838153" y="2681625"/>
            <a:chExt cx="33336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31A179B-557F-1BBC-77AD-4B3F078E5317}"/>
                    </a:ext>
                  </a:extLst>
                </p14:cNvPr>
                <p14:cNvContentPartPr/>
                <p14:nvPr/>
              </p14:nvContentPartPr>
              <p14:xfrm>
                <a:off x="1838153" y="2681625"/>
                <a:ext cx="120960" cy="296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31A179B-557F-1BBC-77AD-4B3F078E531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829513" y="2672625"/>
                  <a:ext cx="13860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9E3E45C-2CEE-F53B-32BD-5A2CEDBC423B}"/>
                    </a:ext>
                  </a:extLst>
                </p14:cNvPr>
                <p14:cNvContentPartPr/>
                <p14:nvPr/>
              </p14:nvContentPartPr>
              <p14:xfrm>
                <a:off x="1860473" y="2876385"/>
                <a:ext cx="68760" cy="86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9E3E45C-2CEE-F53B-32BD-5A2CEDBC423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851833" y="2867385"/>
                  <a:ext cx="86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0112" name="Ink 90111">
                  <a:extLst>
                    <a:ext uri="{FF2B5EF4-FFF2-40B4-BE49-F238E27FC236}">
                      <a16:creationId xmlns:a16="http://schemas.microsoft.com/office/drawing/2014/main" id="{7C7FF54C-6096-3961-9B91-925AEA3A09C8}"/>
                    </a:ext>
                  </a:extLst>
                </p14:cNvPr>
                <p14:cNvContentPartPr/>
                <p14:nvPr/>
              </p14:nvContentPartPr>
              <p14:xfrm>
                <a:off x="2005913" y="2907705"/>
                <a:ext cx="165600" cy="139680"/>
              </p14:xfrm>
            </p:contentPart>
          </mc:Choice>
          <mc:Fallback xmlns="">
            <p:pic>
              <p:nvPicPr>
                <p:cNvPr id="90112" name="Ink 90111">
                  <a:extLst>
                    <a:ext uri="{FF2B5EF4-FFF2-40B4-BE49-F238E27FC236}">
                      <a16:creationId xmlns:a16="http://schemas.microsoft.com/office/drawing/2014/main" id="{7C7FF54C-6096-3961-9B91-925AEA3A09C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96913" y="2899065"/>
                  <a:ext cx="183240" cy="15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31" name="Group 90130">
            <a:extLst>
              <a:ext uri="{FF2B5EF4-FFF2-40B4-BE49-F238E27FC236}">
                <a16:creationId xmlns:a16="http://schemas.microsoft.com/office/drawing/2014/main" id="{57D7EEC0-CC37-CD97-9725-3BB7FB5585CE}"/>
              </a:ext>
            </a:extLst>
          </p:cNvPr>
          <p:cNvGrpSpPr/>
          <p:nvPr/>
        </p:nvGrpSpPr>
        <p:grpSpPr>
          <a:xfrm>
            <a:off x="4862873" y="851025"/>
            <a:ext cx="497520" cy="485280"/>
            <a:chOff x="4862873" y="851025"/>
            <a:chExt cx="497520" cy="48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90124" name="Ink 90123">
                  <a:extLst>
                    <a:ext uri="{FF2B5EF4-FFF2-40B4-BE49-F238E27FC236}">
                      <a16:creationId xmlns:a16="http://schemas.microsoft.com/office/drawing/2014/main" id="{3C2BB217-716C-F6DA-A7FA-2717AA6F9B11}"/>
                    </a:ext>
                  </a:extLst>
                </p14:cNvPr>
                <p14:cNvContentPartPr/>
                <p14:nvPr/>
              </p14:nvContentPartPr>
              <p14:xfrm>
                <a:off x="4862873" y="851025"/>
                <a:ext cx="207000" cy="441360"/>
              </p14:xfrm>
            </p:contentPart>
          </mc:Choice>
          <mc:Fallback xmlns="">
            <p:pic>
              <p:nvPicPr>
                <p:cNvPr id="90124" name="Ink 90123">
                  <a:extLst>
                    <a:ext uri="{FF2B5EF4-FFF2-40B4-BE49-F238E27FC236}">
                      <a16:creationId xmlns:a16="http://schemas.microsoft.com/office/drawing/2014/main" id="{3C2BB217-716C-F6DA-A7FA-2717AA6F9B1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854233" y="842025"/>
                  <a:ext cx="2246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90125" name="Ink 90124">
                  <a:extLst>
                    <a:ext uri="{FF2B5EF4-FFF2-40B4-BE49-F238E27FC236}">
                      <a16:creationId xmlns:a16="http://schemas.microsoft.com/office/drawing/2014/main" id="{EE7EF935-F80E-5386-A7D5-DD4533FA51B2}"/>
                    </a:ext>
                  </a:extLst>
                </p14:cNvPr>
                <p14:cNvContentPartPr/>
                <p14:nvPr/>
              </p14:nvContentPartPr>
              <p14:xfrm>
                <a:off x="5085353" y="1159905"/>
                <a:ext cx="70920" cy="176400"/>
              </p14:xfrm>
            </p:contentPart>
          </mc:Choice>
          <mc:Fallback xmlns="">
            <p:pic>
              <p:nvPicPr>
                <p:cNvPr id="90125" name="Ink 90124">
                  <a:extLst>
                    <a:ext uri="{FF2B5EF4-FFF2-40B4-BE49-F238E27FC236}">
                      <a16:creationId xmlns:a16="http://schemas.microsoft.com/office/drawing/2014/main" id="{EE7EF935-F80E-5386-A7D5-DD4533FA51B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076353" y="1151265"/>
                  <a:ext cx="885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0127" name="Ink 90126">
                  <a:extLst>
                    <a:ext uri="{FF2B5EF4-FFF2-40B4-BE49-F238E27FC236}">
                      <a16:creationId xmlns:a16="http://schemas.microsoft.com/office/drawing/2014/main" id="{4A4A3918-5ABE-5C59-0A5F-6576B64E7D39}"/>
                    </a:ext>
                  </a:extLst>
                </p14:cNvPr>
                <p14:cNvContentPartPr/>
                <p14:nvPr/>
              </p14:nvContentPartPr>
              <p14:xfrm>
                <a:off x="5171753" y="991785"/>
                <a:ext cx="188640" cy="14760"/>
              </p14:xfrm>
            </p:contentPart>
          </mc:Choice>
          <mc:Fallback xmlns="">
            <p:pic>
              <p:nvPicPr>
                <p:cNvPr id="90127" name="Ink 90126">
                  <a:extLst>
                    <a:ext uri="{FF2B5EF4-FFF2-40B4-BE49-F238E27FC236}">
                      <a16:creationId xmlns:a16="http://schemas.microsoft.com/office/drawing/2014/main" id="{4A4A3918-5ABE-5C59-0A5F-6576B64E7D3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162753" y="982785"/>
                  <a:ext cx="2062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90128" name="Ink 90127">
                  <a:extLst>
                    <a:ext uri="{FF2B5EF4-FFF2-40B4-BE49-F238E27FC236}">
                      <a16:creationId xmlns:a16="http://schemas.microsoft.com/office/drawing/2014/main" id="{07076C64-0D1B-0728-F404-71150827E33C}"/>
                    </a:ext>
                  </a:extLst>
                </p14:cNvPr>
                <p14:cNvContentPartPr/>
                <p14:nvPr/>
              </p14:nvContentPartPr>
              <p14:xfrm>
                <a:off x="5264273" y="1016265"/>
                <a:ext cx="360" cy="210960"/>
              </p14:xfrm>
            </p:contentPart>
          </mc:Choice>
          <mc:Fallback xmlns="">
            <p:pic>
              <p:nvPicPr>
                <p:cNvPr id="90128" name="Ink 90127">
                  <a:extLst>
                    <a:ext uri="{FF2B5EF4-FFF2-40B4-BE49-F238E27FC236}">
                      <a16:creationId xmlns:a16="http://schemas.microsoft.com/office/drawing/2014/main" id="{07076C64-0D1B-0728-F404-71150827E33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255273" y="1007625"/>
                  <a:ext cx="18000" cy="22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0129" name="Ink 90128">
                <a:extLst>
                  <a:ext uri="{FF2B5EF4-FFF2-40B4-BE49-F238E27FC236}">
                    <a16:creationId xmlns:a16="http://schemas.microsoft.com/office/drawing/2014/main" id="{7FBC6D3E-3DE3-796F-8F03-7221DE5E3182}"/>
                  </a:ext>
                </a:extLst>
              </p14:cNvPr>
              <p14:cNvContentPartPr/>
              <p14:nvPr/>
            </p14:nvContentPartPr>
            <p14:xfrm>
              <a:off x="4898873" y="1438905"/>
              <a:ext cx="312840" cy="360"/>
            </p14:xfrm>
          </p:contentPart>
        </mc:Choice>
        <mc:Fallback xmlns="">
          <p:pic>
            <p:nvPicPr>
              <p:cNvPr id="90129" name="Ink 90128">
                <a:extLst>
                  <a:ext uri="{FF2B5EF4-FFF2-40B4-BE49-F238E27FC236}">
                    <a16:creationId xmlns:a16="http://schemas.microsoft.com/office/drawing/2014/main" id="{7FBC6D3E-3DE3-796F-8F03-7221DE5E318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890233" y="1430265"/>
                <a:ext cx="330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0130" name="Ink 90129">
                <a:extLst>
                  <a:ext uri="{FF2B5EF4-FFF2-40B4-BE49-F238E27FC236}">
                    <a16:creationId xmlns:a16="http://schemas.microsoft.com/office/drawing/2014/main" id="{4F218F5F-440E-CCC2-404B-D912BE4F1452}"/>
                  </a:ext>
                </a:extLst>
              </p14:cNvPr>
              <p14:cNvContentPartPr/>
              <p14:nvPr/>
            </p14:nvContentPartPr>
            <p14:xfrm>
              <a:off x="5009033" y="1590105"/>
              <a:ext cx="214560" cy="309240"/>
            </p14:xfrm>
          </p:contentPart>
        </mc:Choice>
        <mc:Fallback xmlns="">
          <p:pic>
            <p:nvPicPr>
              <p:cNvPr id="90130" name="Ink 90129">
                <a:extLst>
                  <a:ext uri="{FF2B5EF4-FFF2-40B4-BE49-F238E27FC236}">
                    <a16:creationId xmlns:a16="http://schemas.microsoft.com/office/drawing/2014/main" id="{4F218F5F-440E-CCC2-404B-D912BE4F145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000033" y="1581105"/>
                <a:ext cx="232200" cy="32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0147" name="Group 90146">
            <a:extLst>
              <a:ext uri="{FF2B5EF4-FFF2-40B4-BE49-F238E27FC236}">
                <a16:creationId xmlns:a16="http://schemas.microsoft.com/office/drawing/2014/main" id="{DE307D95-DAD2-46E4-6659-8CB8B8533D85}"/>
              </a:ext>
            </a:extLst>
          </p:cNvPr>
          <p:cNvGrpSpPr/>
          <p:nvPr/>
        </p:nvGrpSpPr>
        <p:grpSpPr>
          <a:xfrm>
            <a:off x="4158353" y="1259985"/>
            <a:ext cx="566280" cy="476280"/>
            <a:chOff x="4158353" y="1259985"/>
            <a:chExt cx="566280" cy="47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0140" name="Ink 90139">
                  <a:extLst>
                    <a:ext uri="{FF2B5EF4-FFF2-40B4-BE49-F238E27FC236}">
                      <a16:creationId xmlns:a16="http://schemas.microsoft.com/office/drawing/2014/main" id="{C15B26BA-558F-6D89-E5EE-1935ABC0A385}"/>
                    </a:ext>
                  </a:extLst>
                </p14:cNvPr>
                <p14:cNvContentPartPr/>
                <p14:nvPr/>
              </p14:nvContentPartPr>
              <p14:xfrm>
                <a:off x="4158353" y="1267545"/>
                <a:ext cx="129960" cy="214920"/>
              </p14:xfrm>
            </p:contentPart>
          </mc:Choice>
          <mc:Fallback xmlns="">
            <p:pic>
              <p:nvPicPr>
                <p:cNvPr id="90140" name="Ink 90139">
                  <a:extLst>
                    <a:ext uri="{FF2B5EF4-FFF2-40B4-BE49-F238E27FC236}">
                      <a16:creationId xmlns:a16="http://schemas.microsoft.com/office/drawing/2014/main" id="{C15B26BA-558F-6D89-E5EE-1935ABC0A38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49353" y="1258545"/>
                  <a:ext cx="1476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0141" name="Ink 90140">
                  <a:extLst>
                    <a:ext uri="{FF2B5EF4-FFF2-40B4-BE49-F238E27FC236}">
                      <a16:creationId xmlns:a16="http://schemas.microsoft.com/office/drawing/2014/main" id="{0060535B-59B4-6064-9AE2-6802ACBBACFF}"/>
                    </a:ext>
                  </a:extLst>
                </p14:cNvPr>
                <p14:cNvContentPartPr/>
                <p14:nvPr/>
              </p14:nvContentPartPr>
              <p14:xfrm>
                <a:off x="4308473" y="1494345"/>
                <a:ext cx="2520" cy="2520"/>
              </p14:xfrm>
            </p:contentPart>
          </mc:Choice>
          <mc:Fallback xmlns="">
            <p:pic>
              <p:nvPicPr>
                <p:cNvPr id="90141" name="Ink 90140">
                  <a:extLst>
                    <a:ext uri="{FF2B5EF4-FFF2-40B4-BE49-F238E27FC236}">
                      <a16:creationId xmlns:a16="http://schemas.microsoft.com/office/drawing/2014/main" id="{0060535B-59B4-6064-9AE2-6802ACBBACF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299833" y="1485705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0142" name="Ink 90141">
                  <a:extLst>
                    <a:ext uri="{FF2B5EF4-FFF2-40B4-BE49-F238E27FC236}">
                      <a16:creationId xmlns:a16="http://schemas.microsoft.com/office/drawing/2014/main" id="{78033EE6-E323-D1E2-53B4-547B2780B949}"/>
                    </a:ext>
                  </a:extLst>
                </p14:cNvPr>
                <p14:cNvContentPartPr/>
                <p14:nvPr/>
              </p14:nvContentPartPr>
              <p14:xfrm>
                <a:off x="4239713" y="1259985"/>
                <a:ext cx="139320" cy="226440"/>
              </p14:xfrm>
            </p:contentPart>
          </mc:Choice>
          <mc:Fallback xmlns="">
            <p:pic>
              <p:nvPicPr>
                <p:cNvPr id="90142" name="Ink 90141">
                  <a:extLst>
                    <a:ext uri="{FF2B5EF4-FFF2-40B4-BE49-F238E27FC236}">
                      <a16:creationId xmlns:a16="http://schemas.microsoft.com/office/drawing/2014/main" id="{78033EE6-E323-D1E2-53B4-547B2780B94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230713" y="1250985"/>
                  <a:ext cx="156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0143" name="Ink 90142">
                  <a:extLst>
                    <a:ext uri="{FF2B5EF4-FFF2-40B4-BE49-F238E27FC236}">
                      <a16:creationId xmlns:a16="http://schemas.microsoft.com/office/drawing/2014/main" id="{8AF29E2A-0CA5-9A85-EC29-8FB0BD1EB2C7}"/>
                    </a:ext>
                  </a:extLst>
                </p14:cNvPr>
                <p14:cNvContentPartPr/>
                <p14:nvPr/>
              </p14:nvContentPartPr>
              <p14:xfrm>
                <a:off x="4328993" y="1488225"/>
                <a:ext cx="174960" cy="360"/>
              </p14:xfrm>
            </p:contentPart>
          </mc:Choice>
          <mc:Fallback xmlns="">
            <p:pic>
              <p:nvPicPr>
                <p:cNvPr id="90143" name="Ink 90142">
                  <a:extLst>
                    <a:ext uri="{FF2B5EF4-FFF2-40B4-BE49-F238E27FC236}">
                      <a16:creationId xmlns:a16="http://schemas.microsoft.com/office/drawing/2014/main" id="{8AF29E2A-0CA5-9A85-EC29-8FB0BD1EB2C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319993" y="1479225"/>
                  <a:ext cx="19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0144" name="Ink 90143">
                  <a:extLst>
                    <a:ext uri="{FF2B5EF4-FFF2-40B4-BE49-F238E27FC236}">
                      <a16:creationId xmlns:a16="http://schemas.microsoft.com/office/drawing/2014/main" id="{7D697906-27D3-8DB4-08FF-05627DA4F8DC}"/>
                    </a:ext>
                  </a:extLst>
                </p14:cNvPr>
                <p14:cNvContentPartPr/>
                <p14:nvPr/>
              </p14:nvContentPartPr>
              <p14:xfrm>
                <a:off x="4420433" y="1498665"/>
                <a:ext cx="2520" cy="237600"/>
              </p14:xfrm>
            </p:contentPart>
          </mc:Choice>
          <mc:Fallback xmlns="">
            <p:pic>
              <p:nvPicPr>
                <p:cNvPr id="90144" name="Ink 90143">
                  <a:extLst>
                    <a:ext uri="{FF2B5EF4-FFF2-40B4-BE49-F238E27FC236}">
                      <a16:creationId xmlns:a16="http://schemas.microsoft.com/office/drawing/2014/main" id="{7D697906-27D3-8DB4-08FF-05627DA4F8D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411793" y="1489665"/>
                  <a:ext cx="2016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0145" name="Ink 90144">
                  <a:extLst>
                    <a:ext uri="{FF2B5EF4-FFF2-40B4-BE49-F238E27FC236}">
                      <a16:creationId xmlns:a16="http://schemas.microsoft.com/office/drawing/2014/main" id="{B625FE77-62F0-9D85-CAFE-465E9F02726E}"/>
                    </a:ext>
                  </a:extLst>
                </p14:cNvPr>
                <p14:cNvContentPartPr/>
                <p14:nvPr/>
              </p14:nvContentPartPr>
              <p14:xfrm>
                <a:off x="4649033" y="1426305"/>
                <a:ext cx="54000" cy="2880"/>
              </p14:xfrm>
            </p:contentPart>
          </mc:Choice>
          <mc:Fallback xmlns="">
            <p:pic>
              <p:nvPicPr>
                <p:cNvPr id="90145" name="Ink 90144">
                  <a:extLst>
                    <a:ext uri="{FF2B5EF4-FFF2-40B4-BE49-F238E27FC236}">
                      <a16:creationId xmlns:a16="http://schemas.microsoft.com/office/drawing/2014/main" id="{B625FE77-62F0-9D85-CAFE-465E9F02726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640393" y="1417665"/>
                  <a:ext cx="71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0146" name="Ink 90145">
                  <a:extLst>
                    <a:ext uri="{FF2B5EF4-FFF2-40B4-BE49-F238E27FC236}">
                      <a16:creationId xmlns:a16="http://schemas.microsoft.com/office/drawing/2014/main" id="{7C34C7FA-51A8-9316-95BA-E6D6AC65E162}"/>
                    </a:ext>
                  </a:extLst>
                </p14:cNvPr>
                <p14:cNvContentPartPr/>
                <p14:nvPr/>
              </p14:nvContentPartPr>
              <p14:xfrm>
                <a:off x="4640033" y="1536825"/>
                <a:ext cx="84600" cy="2880"/>
              </p14:xfrm>
            </p:contentPart>
          </mc:Choice>
          <mc:Fallback xmlns="">
            <p:pic>
              <p:nvPicPr>
                <p:cNvPr id="90146" name="Ink 90145">
                  <a:extLst>
                    <a:ext uri="{FF2B5EF4-FFF2-40B4-BE49-F238E27FC236}">
                      <a16:creationId xmlns:a16="http://schemas.microsoft.com/office/drawing/2014/main" id="{7C34C7FA-51A8-9316-95BA-E6D6AC65E1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631033" y="1528185"/>
                  <a:ext cx="1022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53" name="Group 90152">
            <a:extLst>
              <a:ext uri="{FF2B5EF4-FFF2-40B4-BE49-F238E27FC236}">
                <a16:creationId xmlns:a16="http://schemas.microsoft.com/office/drawing/2014/main" id="{28B28305-C23B-B9FD-5749-1654581AD714}"/>
              </a:ext>
            </a:extLst>
          </p:cNvPr>
          <p:cNvGrpSpPr/>
          <p:nvPr/>
        </p:nvGrpSpPr>
        <p:grpSpPr>
          <a:xfrm>
            <a:off x="5780513" y="1167105"/>
            <a:ext cx="1474200" cy="404640"/>
            <a:chOff x="5780513" y="1167105"/>
            <a:chExt cx="147420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0148" name="Ink 90147">
                  <a:extLst>
                    <a:ext uri="{FF2B5EF4-FFF2-40B4-BE49-F238E27FC236}">
                      <a16:creationId xmlns:a16="http://schemas.microsoft.com/office/drawing/2014/main" id="{C6B0F197-6CC4-8005-6575-12588E588983}"/>
                    </a:ext>
                  </a:extLst>
                </p14:cNvPr>
                <p14:cNvContentPartPr/>
                <p14:nvPr/>
              </p14:nvContentPartPr>
              <p14:xfrm>
                <a:off x="5780513" y="1350705"/>
                <a:ext cx="255240" cy="87480"/>
              </p14:xfrm>
            </p:contentPart>
          </mc:Choice>
          <mc:Fallback xmlns="">
            <p:pic>
              <p:nvPicPr>
                <p:cNvPr id="90148" name="Ink 90147">
                  <a:extLst>
                    <a:ext uri="{FF2B5EF4-FFF2-40B4-BE49-F238E27FC236}">
                      <a16:creationId xmlns:a16="http://schemas.microsoft.com/office/drawing/2014/main" id="{C6B0F197-6CC4-8005-6575-12588E58898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71873" y="1341705"/>
                  <a:ext cx="2728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0149" name="Ink 90148">
                  <a:extLst>
                    <a:ext uri="{FF2B5EF4-FFF2-40B4-BE49-F238E27FC236}">
                      <a16:creationId xmlns:a16="http://schemas.microsoft.com/office/drawing/2014/main" id="{5E23EE0F-1370-DED1-02AE-441DB5D165CF}"/>
                    </a:ext>
                  </a:extLst>
                </p14:cNvPr>
                <p14:cNvContentPartPr/>
                <p14:nvPr/>
              </p14:nvContentPartPr>
              <p14:xfrm>
                <a:off x="6179393" y="1247385"/>
                <a:ext cx="155520" cy="315360"/>
              </p14:xfrm>
            </p:contentPart>
          </mc:Choice>
          <mc:Fallback xmlns="">
            <p:pic>
              <p:nvPicPr>
                <p:cNvPr id="90149" name="Ink 90148">
                  <a:extLst>
                    <a:ext uri="{FF2B5EF4-FFF2-40B4-BE49-F238E27FC236}">
                      <a16:creationId xmlns:a16="http://schemas.microsoft.com/office/drawing/2014/main" id="{5E23EE0F-1370-DED1-02AE-441DB5D165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70753" y="1238385"/>
                  <a:ext cx="17316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0150" name="Ink 90149">
                  <a:extLst>
                    <a:ext uri="{FF2B5EF4-FFF2-40B4-BE49-F238E27FC236}">
                      <a16:creationId xmlns:a16="http://schemas.microsoft.com/office/drawing/2014/main" id="{E8FFC5AC-50B2-3ADA-0974-A1314BC37DBB}"/>
                    </a:ext>
                  </a:extLst>
                </p14:cNvPr>
                <p14:cNvContentPartPr/>
                <p14:nvPr/>
              </p14:nvContentPartPr>
              <p14:xfrm>
                <a:off x="6434633" y="1200945"/>
                <a:ext cx="151560" cy="319320"/>
              </p14:xfrm>
            </p:contentPart>
          </mc:Choice>
          <mc:Fallback xmlns="">
            <p:pic>
              <p:nvPicPr>
                <p:cNvPr id="90150" name="Ink 90149">
                  <a:extLst>
                    <a:ext uri="{FF2B5EF4-FFF2-40B4-BE49-F238E27FC236}">
                      <a16:creationId xmlns:a16="http://schemas.microsoft.com/office/drawing/2014/main" id="{E8FFC5AC-50B2-3ADA-0974-A1314BC37DB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425993" y="1192305"/>
                  <a:ext cx="16920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0151" name="Ink 90150">
                  <a:extLst>
                    <a:ext uri="{FF2B5EF4-FFF2-40B4-BE49-F238E27FC236}">
                      <a16:creationId xmlns:a16="http://schemas.microsoft.com/office/drawing/2014/main" id="{5418D0B4-3192-8483-269F-702BD2772C7E}"/>
                    </a:ext>
                  </a:extLst>
                </p14:cNvPr>
                <p14:cNvContentPartPr/>
                <p14:nvPr/>
              </p14:nvContentPartPr>
              <p14:xfrm>
                <a:off x="6717593" y="1342065"/>
                <a:ext cx="215640" cy="196560"/>
              </p14:xfrm>
            </p:contentPart>
          </mc:Choice>
          <mc:Fallback xmlns="">
            <p:pic>
              <p:nvPicPr>
                <p:cNvPr id="90151" name="Ink 90150">
                  <a:extLst>
                    <a:ext uri="{FF2B5EF4-FFF2-40B4-BE49-F238E27FC236}">
                      <a16:creationId xmlns:a16="http://schemas.microsoft.com/office/drawing/2014/main" id="{5418D0B4-3192-8483-269F-702BD2772C7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08953" y="1333425"/>
                  <a:ext cx="2332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0152" name="Ink 90151">
                  <a:extLst>
                    <a:ext uri="{FF2B5EF4-FFF2-40B4-BE49-F238E27FC236}">
                      <a16:creationId xmlns:a16="http://schemas.microsoft.com/office/drawing/2014/main" id="{D23C5F92-968A-54D6-3180-61E8190DBAC8}"/>
                    </a:ext>
                  </a:extLst>
                </p14:cNvPr>
                <p14:cNvContentPartPr/>
                <p14:nvPr/>
              </p14:nvContentPartPr>
              <p14:xfrm>
                <a:off x="7023233" y="1167105"/>
                <a:ext cx="231480" cy="404640"/>
              </p14:xfrm>
            </p:contentPart>
          </mc:Choice>
          <mc:Fallback xmlns="">
            <p:pic>
              <p:nvPicPr>
                <p:cNvPr id="90152" name="Ink 90151">
                  <a:extLst>
                    <a:ext uri="{FF2B5EF4-FFF2-40B4-BE49-F238E27FC236}">
                      <a16:creationId xmlns:a16="http://schemas.microsoft.com/office/drawing/2014/main" id="{D23C5F92-968A-54D6-3180-61E8190DBAC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14233" y="1158105"/>
                  <a:ext cx="249120" cy="42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58" name="Group 90157">
            <a:extLst>
              <a:ext uri="{FF2B5EF4-FFF2-40B4-BE49-F238E27FC236}">
                <a16:creationId xmlns:a16="http://schemas.microsoft.com/office/drawing/2014/main" id="{87E5C570-05B3-D420-C0C5-333ED2928A7A}"/>
              </a:ext>
            </a:extLst>
          </p:cNvPr>
          <p:cNvGrpSpPr/>
          <p:nvPr/>
        </p:nvGrpSpPr>
        <p:grpSpPr>
          <a:xfrm>
            <a:off x="4382993" y="2384985"/>
            <a:ext cx="404280" cy="555120"/>
            <a:chOff x="4382993" y="2384985"/>
            <a:chExt cx="404280" cy="55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0154" name="Ink 90153">
                  <a:extLst>
                    <a:ext uri="{FF2B5EF4-FFF2-40B4-BE49-F238E27FC236}">
                      <a16:creationId xmlns:a16="http://schemas.microsoft.com/office/drawing/2014/main" id="{17AA1A54-1FBD-D49D-AFD8-63FF41D90DA7}"/>
                    </a:ext>
                  </a:extLst>
                </p14:cNvPr>
                <p14:cNvContentPartPr/>
                <p14:nvPr/>
              </p14:nvContentPartPr>
              <p14:xfrm>
                <a:off x="4382993" y="2384985"/>
                <a:ext cx="264240" cy="360720"/>
              </p14:xfrm>
            </p:contentPart>
          </mc:Choice>
          <mc:Fallback xmlns="">
            <p:pic>
              <p:nvPicPr>
                <p:cNvPr id="90154" name="Ink 90153">
                  <a:extLst>
                    <a:ext uri="{FF2B5EF4-FFF2-40B4-BE49-F238E27FC236}">
                      <a16:creationId xmlns:a16="http://schemas.microsoft.com/office/drawing/2014/main" id="{17AA1A54-1FBD-D49D-AFD8-63FF41D90DA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374353" y="2376345"/>
                  <a:ext cx="28188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0155" name="Ink 90154">
                  <a:extLst>
                    <a:ext uri="{FF2B5EF4-FFF2-40B4-BE49-F238E27FC236}">
                      <a16:creationId xmlns:a16="http://schemas.microsoft.com/office/drawing/2014/main" id="{CB42C404-EA56-47C7-4080-C7FB83CB1534}"/>
                    </a:ext>
                  </a:extLst>
                </p14:cNvPr>
                <p14:cNvContentPartPr/>
                <p14:nvPr/>
              </p14:nvContentPartPr>
              <p14:xfrm>
                <a:off x="4390193" y="2580465"/>
                <a:ext cx="187200" cy="360"/>
              </p14:xfrm>
            </p:contentPart>
          </mc:Choice>
          <mc:Fallback xmlns="">
            <p:pic>
              <p:nvPicPr>
                <p:cNvPr id="90155" name="Ink 90154">
                  <a:extLst>
                    <a:ext uri="{FF2B5EF4-FFF2-40B4-BE49-F238E27FC236}">
                      <a16:creationId xmlns:a16="http://schemas.microsoft.com/office/drawing/2014/main" id="{CB42C404-EA56-47C7-4080-C7FB83CB153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381553" y="2571465"/>
                  <a:ext cx="20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0156" name="Ink 90155">
                  <a:extLst>
                    <a:ext uri="{FF2B5EF4-FFF2-40B4-BE49-F238E27FC236}">
                      <a16:creationId xmlns:a16="http://schemas.microsoft.com/office/drawing/2014/main" id="{24785A1F-0FDF-A262-9C16-B1E5FFACECAB}"/>
                    </a:ext>
                  </a:extLst>
                </p14:cNvPr>
                <p14:cNvContentPartPr/>
                <p14:nvPr/>
              </p14:nvContentPartPr>
              <p14:xfrm>
                <a:off x="4595753" y="2680905"/>
                <a:ext cx="191520" cy="259200"/>
              </p14:xfrm>
            </p:contentPart>
          </mc:Choice>
          <mc:Fallback xmlns="">
            <p:pic>
              <p:nvPicPr>
                <p:cNvPr id="90156" name="Ink 90155">
                  <a:extLst>
                    <a:ext uri="{FF2B5EF4-FFF2-40B4-BE49-F238E27FC236}">
                      <a16:creationId xmlns:a16="http://schemas.microsoft.com/office/drawing/2014/main" id="{24785A1F-0FDF-A262-9C16-B1E5FFACECA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587113" y="2672265"/>
                  <a:ext cx="20916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0157" name="Ink 90156">
                <a:extLst>
                  <a:ext uri="{FF2B5EF4-FFF2-40B4-BE49-F238E27FC236}">
                    <a16:creationId xmlns:a16="http://schemas.microsoft.com/office/drawing/2014/main" id="{F06EC2F3-7E64-C76E-F236-DF7EADD7FB1A}"/>
                  </a:ext>
                </a:extLst>
              </p14:cNvPr>
              <p14:cNvContentPartPr/>
              <p14:nvPr/>
            </p14:nvContentPartPr>
            <p14:xfrm>
              <a:off x="5001113" y="2612145"/>
              <a:ext cx="208080" cy="88920"/>
            </p14:xfrm>
          </p:contentPart>
        </mc:Choice>
        <mc:Fallback xmlns="">
          <p:pic>
            <p:nvPicPr>
              <p:cNvPr id="90157" name="Ink 90156">
                <a:extLst>
                  <a:ext uri="{FF2B5EF4-FFF2-40B4-BE49-F238E27FC236}">
                    <a16:creationId xmlns:a16="http://schemas.microsoft.com/office/drawing/2014/main" id="{F06EC2F3-7E64-C76E-F236-DF7EADD7FB1A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92473" y="2603505"/>
                <a:ext cx="225720" cy="10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0167" name="Group 90166">
            <a:extLst>
              <a:ext uri="{FF2B5EF4-FFF2-40B4-BE49-F238E27FC236}">
                <a16:creationId xmlns:a16="http://schemas.microsoft.com/office/drawing/2014/main" id="{5395DD79-C468-5A46-5048-77486FADAA30}"/>
              </a:ext>
            </a:extLst>
          </p:cNvPr>
          <p:cNvGrpSpPr/>
          <p:nvPr/>
        </p:nvGrpSpPr>
        <p:grpSpPr>
          <a:xfrm>
            <a:off x="5528513" y="2447265"/>
            <a:ext cx="851040" cy="413280"/>
            <a:chOff x="5528513" y="2447265"/>
            <a:chExt cx="851040" cy="41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0159" name="Ink 90158">
                  <a:extLst>
                    <a:ext uri="{FF2B5EF4-FFF2-40B4-BE49-F238E27FC236}">
                      <a16:creationId xmlns:a16="http://schemas.microsoft.com/office/drawing/2014/main" id="{97FD984A-29AC-AEBC-F592-E6C51D6F96FF}"/>
                    </a:ext>
                  </a:extLst>
                </p14:cNvPr>
                <p14:cNvContentPartPr/>
                <p14:nvPr/>
              </p14:nvContentPartPr>
              <p14:xfrm>
                <a:off x="5528513" y="2447265"/>
                <a:ext cx="12960" cy="379080"/>
              </p14:xfrm>
            </p:contentPart>
          </mc:Choice>
          <mc:Fallback xmlns="">
            <p:pic>
              <p:nvPicPr>
                <p:cNvPr id="90159" name="Ink 90158">
                  <a:extLst>
                    <a:ext uri="{FF2B5EF4-FFF2-40B4-BE49-F238E27FC236}">
                      <a16:creationId xmlns:a16="http://schemas.microsoft.com/office/drawing/2014/main" id="{97FD984A-29AC-AEBC-F592-E6C51D6F96F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519873" y="2438265"/>
                  <a:ext cx="3060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0160" name="Ink 90159">
                  <a:extLst>
                    <a:ext uri="{FF2B5EF4-FFF2-40B4-BE49-F238E27FC236}">
                      <a16:creationId xmlns:a16="http://schemas.microsoft.com/office/drawing/2014/main" id="{5E262B1B-23B2-A161-2130-523C08976799}"/>
                    </a:ext>
                  </a:extLst>
                </p14:cNvPr>
                <p14:cNvContentPartPr/>
                <p14:nvPr/>
              </p14:nvContentPartPr>
              <p14:xfrm>
                <a:off x="5654513" y="2552385"/>
                <a:ext cx="141120" cy="219240"/>
              </p14:xfrm>
            </p:contentPart>
          </mc:Choice>
          <mc:Fallback xmlns="">
            <p:pic>
              <p:nvPicPr>
                <p:cNvPr id="90160" name="Ink 90159">
                  <a:extLst>
                    <a:ext uri="{FF2B5EF4-FFF2-40B4-BE49-F238E27FC236}">
                      <a16:creationId xmlns:a16="http://schemas.microsoft.com/office/drawing/2014/main" id="{5E262B1B-23B2-A161-2130-523C0897679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645513" y="2543745"/>
                  <a:ext cx="1587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0161" name="Ink 90160">
                  <a:extLst>
                    <a:ext uri="{FF2B5EF4-FFF2-40B4-BE49-F238E27FC236}">
                      <a16:creationId xmlns:a16="http://schemas.microsoft.com/office/drawing/2014/main" id="{D948FCD3-8884-904E-4684-11A37BB236F2}"/>
                    </a:ext>
                  </a:extLst>
                </p14:cNvPr>
                <p14:cNvContentPartPr/>
                <p14:nvPr/>
              </p14:nvContentPartPr>
              <p14:xfrm>
                <a:off x="5855033" y="2477505"/>
                <a:ext cx="222840" cy="383040"/>
              </p14:xfrm>
            </p:contentPart>
          </mc:Choice>
          <mc:Fallback xmlns="">
            <p:pic>
              <p:nvPicPr>
                <p:cNvPr id="90161" name="Ink 90160">
                  <a:extLst>
                    <a:ext uri="{FF2B5EF4-FFF2-40B4-BE49-F238E27FC236}">
                      <a16:creationId xmlns:a16="http://schemas.microsoft.com/office/drawing/2014/main" id="{D948FCD3-8884-904E-4684-11A37BB236F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46033" y="2468865"/>
                  <a:ext cx="24048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0162" name="Ink 90161">
                  <a:extLst>
                    <a:ext uri="{FF2B5EF4-FFF2-40B4-BE49-F238E27FC236}">
                      <a16:creationId xmlns:a16="http://schemas.microsoft.com/office/drawing/2014/main" id="{588864A5-F924-8E08-AFFA-4DCCBEFF3E4F}"/>
                    </a:ext>
                  </a:extLst>
                </p14:cNvPr>
                <p14:cNvContentPartPr/>
                <p14:nvPr/>
              </p14:nvContentPartPr>
              <p14:xfrm>
                <a:off x="6264353" y="2556705"/>
                <a:ext cx="115200" cy="54360"/>
              </p14:xfrm>
            </p:contentPart>
          </mc:Choice>
          <mc:Fallback xmlns="">
            <p:pic>
              <p:nvPicPr>
                <p:cNvPr id="90162" name="Ink 90161">
                  <a:extLst>
                    <a:ext uri="{FF2B5EF4-FFF2-40B4-BE49-F238E27FC236}">
                      <a16:creationId xmlns:a16="http://schemas.microsoft.com/office/drawing/2014/main" id="{588864A5-F924-8E08-AFFA-4DCCBEFF3E4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255353" y="2548065"/>
                  <a:ext cx="13284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72" name="Group 90171">
            <a:extLst>
              <a:ext uri="{FF2B5EF4-FFF2-40B4-BE49-F238E27FC236}">
                <a16:creationId xmlns:a16="http://schemas.microsoft.com/office/drawing/2014/main" id="{180D2418-C5A7-2991-9578-2FFFC701EF3F}"/>
              </a:ext>
            </a:extLst>
          </p:cNvPr>
          <p:cNvGrpSpPr/>
          <p:nvPr/>
        </p:nvGrpSpPr>
        <p:grpSpPr>
          <a:xfrm>
            <a:off x="6619673" y="2337825"/>
            <a:ext cx="1074960" cy="605520"/>
            <a:chOff x="6619673" y="2337825"/>
            <a:chExt cx="1074960" cy="60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0163" name="Ink 90162">
                  <a:extLst>
                    <a:ext uri="{FF2B5EF4-FFF2-40B4-BE49-F238E27FC236}">
                      <a16:creationId xmlns:a16="http://schemas.microsoft.com/office/drawing/2014/main" id="{5D17F0E2-8813-7688-3E21-539560261B02}"/>
                    </a:ext>
                  </a:extLst>
                </p14:cNvPr>
                <p14:cNvContentPartPr/>
                <p14:nvPr/>
              </p14:nvContentPartPr>
              <p14:xfrm>
                <a:off x="6619673" y="2337825"/>
                <a:ext cx="218880" cy="302400"/>
              </p14:xfrm>
            </p:contentPart>
          </mc:Choice>
          <mc:Fallback xmlns="">
            <p:pic>
              <p:nvPicPr>
                <p:cNvPr id="90163" name="Ink 90162">
                  <a:extLst>
                    <a:ext uri="{FF2B5EF4-FFF2-40B4-BE49-F238E27FC236}">
                      <a16:creationId xmlns:a16="http://schemas.microsoft.com/office/drawing/2014/main" id="{5D17F0E2-8813-7688-3E21-539560261B0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610673" y="2329185"/>
                  <a:ext cx="23652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0164" name="Ink 90163">
                  <a:extLst>
                    <a:ext uri="{FF2B5EF4-FFF2-40B4-BE49-F238E27FC236}">
                      <a16:creationId xmlns:a16="http://schemas.microsoft.com/office/drawing/2014/main" id="{454C06FE-53C5-1E72-B912-B166913CA06C}"/>
                    </a:ext>
                  </a:extLst>
                </p14:cNvPr>
                <p14:cNvContentPartPr/>
                <p14:nvPr/>
              </p14:nvContentPartPr>
              <p14:xfrm>
                <a:off x="6801113" y="2483985"/>
                <a:ext cx="2880" cy="335880"/>
              </p14:xfrm>
            </p:contentPart>
          </mc:Choice>
          <mc:Fallback xmlns="">
            <p:pic>
              <p:nvPicPr>
                <p:cNvPr id="90164" name="Ink 90163">
                  <a:extLst>
                    <a:ext uri="{FF2B5EF4-FFF2-40B4-BE49-F238E27FC236}">
                      <a16:creationId xmlns:a16="http://schemas.microsoft.com/office/drawing/2014/main" id="{454C06FE-53C5-1E72-B912-B166913CA06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792113" y="2475345"/>
                  <a:ext cx="205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165" name="Ink 90164">
                  <a:extLst>
                    <a:ext uri="{FF2B5EF4-FFF2-40B4-BE49-F238E27FC236}">
                      <a16:creationId xmlns:a16="http://schemas.microsoft.com/office/drawing/2014/main" id="{13278BF7-EF12-04F5-BE46-362116D0A418}"/>
                    </a:ext>
                  </a:extLst>
                </p14:cNvPr>
                <p14:cNvContentPartPr/>
                <p14:nvPr/>
              </p14:nvContentPartPr>
              <p14:xfrm>
                <a:off x="6919193" y="2533665"/>
                <a:ext cx="169200" cy="199080"/>
              </p14:xfrm>
            </p:contentPart>
          </mc:Choice>
          <mc:Fallback xmlns="">
            <p:pic>
              <p:nvPicPr>
                <p:cNvPr id="90165" name="Ink 90164">
                  <a:extLst>
                    <a:ext uri="{FF2B5EF4-FFF2-40B4-BE49-F238E27FC236}">
                      <a16:creationId xmlns:a16="http://schemas.microsoft.com/office/drawing/2014/main" id="{13278BF7-EF12-04F5-BE46-362116D0A41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10193" y="2524665"/>
                  <a:ext cx="1868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0168" name="Ink 90167">
                  <a:extLst>
                    <a:ext uri="{FF2B5EF4-FFF2-40B4-BE49-F238E27FC236}">
                      <a16:creationId xmlns:a16="http://schemas.microsoft.com/office/drawing/2014/main" id="{99B7DE6D-E80C-E3E7-A6CC-05AB4A0EEA15}"/>
                    </a:ext>
                  </a:extLst>
                </p14:cNvPr>
                <p14:cNvContentPartPr/>
                <p14:nvPr/>
              </p14:nvContentPartPr>
              <p14:xfrm>
                <a:off x="7219433" y="2345025"/>
                <a:ext cx="151920" cy="464400"/>
              </p14:xfrm>
            </p:contentPart>
          </mc:Choice>
          <mc:Fallback xmlns="">
            <p:pic>
              <p:nvPicPr>
                <p:cNvPr id="90168" name="Ink 90167">
                  <a:extLst>
                    <a:ext uri="{FF2B5EF4-FFF2-40B4-BE49-F238E27FC236}">
                      <a16:creationId xmlns:a16="http://schemas.microsoft.com/office/drawing/2014/main" id="{99B7DE6D-E80C-E3E7-A6CC-05AB4A0EEA1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10433" y="2336385"/>
                  <a:ext cx="16956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0169" name="Ink 90168">
                  <a:extLst>
                    <a:ext uri="{FF2B5EF4-FFF2-40B4-BE49-F238E27FC236}">
                      <a16:creationId xmlns:a16="http://schemas.microsoft.com/office/drawing/2014/main" id="{A79DC3D2-C9AC-DB8E-009C-216490D2720A}"/>
                    </a:ext>
                  </a:extLst>
                </p14:cNvPr>
                <p14:cNvContentPartPr/>
                <p14:nvPr/>
              </p14:nvContentPartPr>
              <p14:xfrm>
                <a:off x="7395833" y="2654985"/>
                <a:ext cx="101880" cy="142560"/>
              </p14:xfrm>
            </p:contentPart>
          </mc:Choice>
          <mc:Fallback xmlns="">
            <p:pic>
              <p:nvPicPr>
                <p:cNvPr id="90169" name="Ink 90168">
                  <a:extLst>
                    <a:ext uri="{FF2B5EF4-FFF2-40B4-BE49-F238E27FC236}">
                      <a16:creationId xmlns:a16="http://schemas.microsoft.com/office/drawing/2014/main" id="{A79DC3D2-C9AC-DB8E-009C-216490D2720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386833" y="2645985"/>
                  <a:ext cx="1195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0170" name="Ink 90169">
                  <a:extLst>
                    <a:ext uri="{FF2B5EF4-FFF2-40B4-BE49-F238E27FC236}">
                      <a16:creationId xmlns:a16="http://schemas.microsoft.com/office/drawing/2014/main" id="{DE679BB3-B777-88DC-FBBA-7C1EF2CEF69D}"/>
                    </a:ext>
                  </a:extLst>
                </p14:cNvPr>
                <p14:cNvContentPartPr/>
                <p14:nvPr/>
              </p14:nvContentPartPr>
              <p14:xfrm>
                <a:off x="7483673" y="2405865"/>
                <a:ext cx="210960" cy="2520"/>
              </p14:xfrm>
            </p:contentPart>
          </mc:Choice>
          <mc:Fallback xmlns="">
            <p:pic>
              <p:nvPicPr>
                <p:cNvPr id="90170" name="Ink 90169">
                  <a:extLst>
                    <a:ext uri="{FF2B5EF4-FFF2-40B4-BE49-F238E27FC236}">
                      <a16:creationId xmlns:a16="http://schemas.microsoft.com/office/drawing/2014/main" id="{DE679BB3-B777-88DC-FBBA-7C1EF2CEF69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74673" y="2397225"/>
                  <a:ext cx="228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0171" name="Ink 90170">
                  <a:extLst>
                    <a:ext uri="{FF2B5EF4-FFF2-40B4-BE49-F238E27FC236}">
                      <a16:creationId xmlns:a16="http://schemas.microsoft.com/office/drawing/2014/main" id="{92142071-7075-ABBB-51F9-488C0E21CD5D}"/>
                    </a:ext>
                  </a:extLst>
                </p14:cNvPr>
                <p14:cNvContentPartPr/>
                <p14:nvPr/>
              </p14:nvContentPartPr>
              <p14:xfrm>
                <a:off x="7586273" y="2410905"/>
                <a:ext cx="5400" cy="532440"/>
              </p14:xfrm>
            </p:contentPart>
          </mc:Choice>
          <mc:Fallback xmlns="">
            <p:pic>
              <p:nvPicPr>
                <p:cNvPr id="90171" name="Ink 90170">
                  <a:extLst>
                    <a:ext uri="{FF2B5EF4-FFF2-40B4-BE49-F238E27FC236}">
                      <a16:creationId xmlns:a16="http://schemas.microsoft.com/office/drawing/2014/main" id="{92142071-7075-ABBB-51F9-488C0E21CD5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77273" y="2401905"/>
                  <a:ext cx="23040" cy="55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3814" name="Group 1143813">
            <a:extLst>
              <a:ext uri="{FF2B5EF4-FFF2-40B4-BE49-F238E27FC236}">
                <a16:creationId xmlns:a16="http://schemas.microsoft.com/office/drawing/2014/main" id="{05685612-100A-2ECD-EE2D-BE6A86B6DF90}"/>
              </a:ext>
            </a:extLst>
          </p:cNvPr>
          <p:cNvGrpSpPr/>
          <p:nvPr/>
        </p:nvGrpSpPr>
        <p:grpSpPr>
          <a:xfrm>
            <a:off x="952913" y="4191825"/>
            <a:ext cx="1879200" cy="687240"/>
            <a:chOff x="952913" y="4191825"/>
            <a:chExt cx="1879200" cy="68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0173" name="Ink 90172">
                  <a:extLst>
                    <a:ext uri="{FF2B5EF4-FFF2-40B4-BE49-F238E27FC236}">
                      <a16:creationId xmlns:a16="http://schemas.microsoft.com/office/drawing/2014/main" id="{D050C7AE-F886-E59F-2DD8-AAAC8F3C4EE1}"/>
                    </a:ext>
                  </a:extLst>
                </p14:cNvPr>
                <p14:cNvContentPartPr/>
                <p14:nvPr/>
              </p14:nvContentPartPr>
              <p14:xfrm>
                <a:off x="952913" y="4455345"/>
                <a:ext cx="429480" cy="219600"/>
              </p14:xfrm>
            </p:contentPart>
          </mc:Choice>
          <mc:Fallback xmlns="">
            <p:pic>
              <p:nvPicPr>
                <p:cNvPr id="90173" name="Ink 90172">
                  <a:extLst>
                    <a:ext uri="{FF2B5EF4-FFF2-40B4-BE49-F238E27FC236}">
                      <a16:creationId xmlns:a16="http://schemas.microsoft.com/office/drawing/2014/main" id="{D050C7AE-F886-E59F-2DD8-AAAC8F3C4EE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44273" y="4446345"/>
                  <a:ext cx="4471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0174" name="Ink 90173">
                  <a:extLst>
                    <a:ext uri="{FF2B5EF4-FFF2-40B4-BE49-F238E27FC236}">
                      <a16:creationId xmlns:a16="http://schemas.microsoft.com/office/drawing/2014/main" id="{1F1F08DB-E1B9-D4F0-E7C3-A903C4FBCD5B}"/>
                    </a:ext>
                  </a:extLst>
                </p14:cNvPr>
                <p14:cNvContentPartPr/>
                <p14:nvPr/>
              </p14:nvContentPartPr>
              <p14:xfrm>
                <a:off x="1245233" y="4539225"/>
                <a:ext cx="108720" cy="163080"/>
              </p14:xfrm>
            </p:contentPart>
          </mc:Choice>
          <mc:Fallback xmlns="">
            <p:pic>
              <p:nvPicPr>
                <p:cNvPr id="90174" name="Ink 90173">
                  <a:extLst>
                    <a:ext uri="{FF2B5EF4-FFF2-40B4-BE49-F238E27FC236}">
                      <a16:creationId xmlns:a16="http://schemas.microsoft.com/office/drawing/2014/main" id="{1F1F08DB-E1B9-D4F0-E7C3-A903C4FBCD5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236233" y="4530585"/>
                  <a:ext cx="1263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0175" name="Ink 90174">
                  <a:extLst>
                    <a:ext uri="{FF2B5EF4-FFF2-40B4-BE49-F238E27FC236}">
                      <a16:creationId xmlns:a16="http://schemas.microsoft.com/office/drawing/2014/main" id="{AE4BABFC-8665-7E35-44FF-14ABC34513CB}"/>
                    </a:ext>
                  </a:extLst>
                </p14:cNvPr>
                <p14:cNvContentPartPr/>
                <p14:nvPr/>
              </p14:nvContentPartPr>
              <p14:xfrm>
                <a:off x="1446473" y="4537065"/>
                <a:ext cx="136800" cy="342000"/>
              </p14:xfrm>
            </p:contentPart>
          </mc:Choice>
          <mc:Fallback xmlns="">
            <p:pic>
              <p:nvPicPr>
                <p:cNvPr id="90175" name="Ink 90174">
                  <a:extLst>
                    <a:ext uri="{FF2B5EF4-FFF2-40B4-BE49-F238E27FC236}">
                      <a16:creationId xmlns:a16="http://schemas.microsoft.com/office/drawing/2014/main" id="{AE4BABFC-8665-7E35-44FF-14ABC34513C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437833" y="4528425"/>
                  <a:ext cx="15444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43808" name="Ink 1143807">
                  <a:extLst>
                    <a:ext uri="{FF2B5EF4-FFF2-40B4-BE49-F238E27FC236}">
                      <a16:creationId xmlns:a16="http://schemas.microsoft.com/office/drawing/2014/main" id="{D11D34B3-3D8E-1C8D-56BE-43CC3B3326DE}"/>
                    </a:ext>
                  </a:extLst>
                </p14:cNvPr>
                <p14:cNvContentPartPr/>
                <p14:nvPr/>
              </p14:nvContentPartPr>
              <p14:xfrm>
                <a:off x="1710713" y="4191825"/>
                <a:ext cx="111240" cy="578880"/>
              </p14:xfrm>
            </p:contentPart>
          </mc:Choice>
          <mc:Fallback xmlns="">
            <p:pic>
              <p:nvPicPr>
                <p:cNvPr id="1143808" name="Ink 1143807">
                  <a:extLst>
                    <a:ext uri="{FF2B5EF4-FFF2-40B4-BE49-F238E27FC236}">
                      <a16:creationId xmlns:a16="http://schemas.microsoft.com/office/drawing/2014/main" id="{D11D34B3-3D8E-1C8D-56BE-43CC3B3326D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701713" y="4183185"/>
                  <a:ext cx="12888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43809" name="Ink 1143808">
                  <a:extLst>
                    <a:ext uri="{FF2B5EF4-FFF2-40B4-BE49-F238E27FC236}">
                      <a16:creationId xmlns:a16="http://schemas.microsoft.com/office/drawing/2014/main" id="{74FF5EF7-743C-8231-1453-2A6F2212FC64}"/>
                    </a:ext>
                  </a:extLst>
                </p14:cNvPr>
                <p14:cNvContentPartPr/>
                <p14:nvPr/>
              </p14:nvContentPartPr>
              <p14:xfrm>
                <a:off x="1833473" y="4455705"/>
                <a:ext cx="159840" cy="124200"/>
              </p14:xfrm>
            </p:contentPart>
          </mc:Choice>
          <mc:Fallback xmlns="">
            <p:pic>
              <p:nvPicPr>
                <p:cNvPr id="1143809" name="Ink 1143808">
                  <a:extLst>
                    <a:ext uri="{FF2B5EF4-FFF2-40B4-BE49-F238E27FC236}">
                      <a16:creationId xmlns:a16="http://schemas.microsoft.com/office/drawing/2014/main" id="{74FF5EF7-743C-8231-1453-2A6F2212FC6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824833" y="4447065"/>
                  <a:ext cx="1774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43810" name="Ink 1143809">
                  <a:extLst>
                    <a:ext uri="{FF2B5EF4-FFF2-40B4-BE49-F238E27FC236}">
                      <a16:creationId xmlns:a16="http://schemas.microsoft.com/office/drawing/2014/main" id="{F821F7E9-8108-C314-2391-DFB056D157DD}"/>
                    </a:ext>
                  </a:extLst>
                </p14:cNvPr>
                <p14:cNvContentPartPr/>
                <p14:nvPr/>
              </p14:nvContentPartPr>
              <p14:xfrm>
                <a:off x="1954793" y="4477305"/>
                <a:ext cx="360" cy="214560"/>
              </p14:xfrm>
            </p:contentPart>
          </mc:Choice>
          <mc:Fallback xmlns="">
            <p:pic>
              <p:nvPicPr>
                <p:cNvPr id="1143810" name="Ink 1143809">
                  <a:extLst>
                    <a:ext uri="{FF2B5EF4-FFF2-40B4-BE49-F238E27FC236}">
                      <a16:creationId xmlns:a16="http://schemas.microsoft.com/office/drawing/2014/main" id="{F821F7E9-8108-C314-2391-DFB056D157D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945793" y="4468665"/>
                  <a:ext cx="180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43811" name="Ink 1143810">
                  <a:extLst>
                    <a:ext uri="{FF2B5EF4-FFF2-40B4-BE49-F238E27FC236}">
                      <a16:creationId xmlns:a16="http://schemas.microsoft.com/office/drawing/2014/main" id="{D6FCB014-FC5B-0815-90F2-3B253706D188}"/>
                    </a:ext>
                  </a:extLst>
                </p14:cNvPr>
                <p14:cNvContentPartPr/>
                <p14:nvPr/>
              </p14:nvContentPartPr>
              <p14:xfrm>
                <a:off x="2091593" y="4437705"/>
                <a:ext cx="141120" cy="227880"/>
              </p14:xfrm>
            </p:contentPart>
          </mc:Choice>
          <mc:Fallback xmlns="">
            <p:pic>
              <p:nvPicPr>
                <p:cNvPr id="1143811" name="Ink 1143810">
                  <a:extLst>
                    <a:ext uri="{FF2B5EF4-FFF2-40B4-BE49-F238E27FC236}">
                      <a16:creationId xmlns:a16="http://schemas.microsoft.com/office/drawing/2014/main" id="{D6FCB014-FC5B-0815-90F2-3B253706D18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082953" y="4428705"/>
                  <a:ext cx="1587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43812" name="Ink 1143811">
                  <a:extLst>
                    <a:ext uri="{FF2B5EF4-FFF2-40B4-BE49-F238E27FC236}">
                      <a16:creationId xmlns:a16="http://schemas.microsoft.com/office/drawing/2014/main" id="{46428224-1C97-F2E8-987F-797D857DB8D6}"/>
                    </a:ext>
                  </a:extLst>
                </p14:cNvPr>
                <p14:cNvContentPartPr/>
                <p14:nvPr/>
              </p14:nvContentPartPr>
              <p14:xfrm>
                <a:off x="2328113" y="4199025"/>
                <a:ext cx="131760" cy="535680"/>
              </p14:xfrm>
            </p:contentPart>
          </mc:Choice>
          <mc:Fallback xmlns="">
            <p:pic>
              <p:nvPicPr>
                <p:cNvPr id="1143812" name="Ink 1143811">
                  <a:extLst>
                    <a:ext uri="{FF2B5EF4-FFF2-40B4-BE49-F238E27FC236}">
                      <a16:creationId xmlns:a16="http://schemas.microsoft.com/office/drawing/2014/main" id="{46428224-1C97-F2E8-987F-797D857DB8D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319473" y="4190385"/>
                  <a:ext cx="14940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43813" name="Ink 1143812">
                  <a:extLst>
                    <a:ext uri="{FF2B5EF4-FFF2-40B4-BE49-F238E27FC236}">
                      <a16:creationId xmlns:a16="http://schemas.microsoft.com/office/drawing/2014/main" id="{897EC22A-90FD-5C05-8ED1-68D36B4E641C}"/>
                    </a:ext>
                  </a:extLst>
                </p14:cNvPr>
                <p14:cNvContentPartPr/>
                <p14:nvPr/>
              </p14:nvContentPartPr>
              <p14:xfrm>
                <a:off x="2614673" y="4515825"/>
                <a:ext cx="217440" cy="81720"/>
              </p14:xfrm>
            </p:contentPart>
          </mc:Choice>
          <mc:Fallback xmlns="">
            <p:pic>
              <p:nvPicPr>
                <p:cNvPr id="1143813" name="Ink 1143812">
                  <a:extLst>
                    <a:ext uri="{FF2B5EF4-FFF2-40B4-BE49-F238E27FC236}">
                      <a16:creationId xmlns:a16="http://schemas.microsoft.com/office/drawing/2014/main" id="{897EC22A-90FD-5C05-8ED1-68D36B4E641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605673" y="4507185"/>
                  <a:ext cx="235080" cy="9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3827" name="Group 1143826">
            <a:extLst>
              <a:ext uri="{FF2B5EF4-FFF2-40B4-BE49-F238E27FC236}">
                <a16:creationId xmlns:a16="http://schemas.microsoft.com/office/drawing/2014/main" id="{144FE3F0-30CE-77E9-C683-6E5887A9FB75}"/>
              </a:ext>
            </a:extLst>
          </p:cNvPr>
          <p:cNvGrpSpPr/>
          <p:nvPr/>
        </p:nvGrpSpPr>
        <p:grpSpPr>
          <a:xfrm>
            <a:off x="3067913" y="4062225"/>
            <a:ext cx="1826280" cy="767880"/>
            <a:chOff x="3067913" y="4062225"/>
            <a:chExt cx="1826280" cy="76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43815" name="Ink 1143814">
                  <a:extLst>
                    <a:ext uri="{FF2B5EF4-FFF2-40B4-BE49-F238E27FC236}">
                      <a16:creationId xmlns:a16="http://schemas.microsoft.com/office/drawing/2014/main" id="{B170B135-45A6-7633-A1A2-A1458767C56A}"/>
                    </a:ext>
                  </a:extLst>
                </p14:cNvPr>
                <p14:cNvContentPartPr/>
                <p14:nvPr/>
              </p14:nvContentPartPr>
              <p14:xfrm>
                <a:off x="3067913" y="4330425"/>
                <a:ext cx="360" cy="351000"/>
              </p14:xfrm>
            </p:contentPart>
          </mc:Choice>
          <mc:Fallback xmlns="">
            <p:pic>
              <p:nvPicPr>
                <p:cNvPr id="1143815" name="Ink 1143814">
                  <a:extLst>
                    <a:ext uri="{FF2B5EF4-FFF2-40B4-BE49-F238E27FC236}">
                      <a16:creationId xmlns:a16="http://schemas.microsoft.com/office/drawing/2014/main" id="{B170B135-45A6-7633-A1A2-A1458767C56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059273" y="4321425"/>
                  <a:ext cx="1800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43816" name="Ink 1143815">
                  <a:extLst>
                    <a:ext uri="{FF2B5EF4-FFF2-40B4-BE49-F238E27FC236}">
                      <a16:creationId xmlns:a16="http://schemas.microsoft.com/office/drawing/2014/main" id="{4D6D93D4-E129-D2E4-BFA9-9FD0A985BFB9}"/>
                    </a:ext>
                  </a:extLst>
                </p14:cNvPr>
                <p14:cNvContentPartPr/>
                <p14:nvPr/>
              </p14:nvContentPartPr>
              <p14:xfrm>
                <a:off x="3214073" y="4359225"/>
                <a:ext cx="178920" cy="289080"/>
              </p14:xfrm>
            </p:contentPart>
          </mc:Choice>
          <mc:Fallback xmlns="">
            <p:pic>
              <p:nvPicPr>
                <p:cNvPr id="1143816" name="Ink 1143815">
                  <a:extLst>
                    <a:ext uri="{FF2B5EF4-FFF2-40B4-BE49-F238E27FC236}">
                      <a16:creationId xmlns:a16="http://schemas.microsoft.com/office/drawing/2014/main" id="{4D6D93D4-E129-D2E4-BFA9-9FD0A985BFB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205433" y="4350585"/>
                  <a:ext cx="19656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43817" name="Ink 1143816">
                  <a:extLst>
                    <a:ext uri="{FF2B5EF4-FFF2-40B4-BE49-F238E27FC236}">
                      <a16:creationId xmlns:a16="http://schemas.microsoft.com/office/drawing/2014/main" id="{AC087370-0479-0F5F-98AF-618FDA54D338}"/>
                    </a:ext>
                  </a:extLst>
                </p14:cNvPr>
                <p14:cNvContentPartPr/>
                <p14:nvPr/>
              </p14:nvContentPartPr>
              <p14:xfrm>
                <a:off x="3435833" y="4062225"/>
                <a:ext cx="360" cy="174240"/>
              </p14:xfrm>
            </p:contentPart>
          </mc:Choice>
          <mc:Fallback xmlns="">
            <p:pic>
              <p:nvPicPr>
                <p:cNvPr id="1143817" name="Ink 1143816">
                  <a:extLst>
                    <a:ext uri="{FF2B5EF4-FFF2-40B4-BE49-F238E27FC236}">
                      <a16:creationId xmlns:a16="http://schemas.microsoft.com/office/drawing/2014/main" id="{AC087370-0479-0F5F-98AF-618FDA54D33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426833" y="4053225"/>
                  <a:ext cx="180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43818" name="Ink 1143817">
                  <a:extLst>
                    <a:ext uri="{FF2B5EF4-FFF2-40B4-BE49-F238E27FC236}">
                      <a16:creationId xmlns:a16="http://schemas.microsoft.com/office/drawing/2014/main" id="{53BA74D4-9335-4B6D-D32F-4C5F5A55AE6A}"/>
                    </a:ext>
                  </a:extLst>
                </p14:cNvPr>
                <p14:cNvContentPartPr/>
                <p14:nvPr/>
              </p14:nvContentPartPr>
              <p14:xfrm>
                <a:off x="3548153" y="4102185"/>
                <a:ext cx="101880" cy="213120"/>
              </p14:xfrm>
            </p:contentPart>
          </mc:Choice>
          <mc:Fallback xmlns="">
            <p:pic>
              <p:nvPicPr>
                <p:cNvPr id="1143818" name="Ink 1143817">
                  <a:extLst>
                    <a:ext uri="{FF2B5EF4-FFF2-40B4-BE49-F238E27FC236}">
                      <a16:creationId xmlns:a16="http://schemas.microsoft.com/office/drawing/2014/main" id="{53BA74D4-9335-4B6D-D32F-4C5F5A55AE6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539513" y="4093545"/>
                  <a:ext cx="1195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43819" name="Ink 1143818">
                  <a:extLst>
                    <a:ext uri="{FF2B5EF4-FFF2-40B4-BE49-F238E27FC236}">
                      <a16:creationId xmlns:a16="http://schemas.microsoft.com/office/drawing/2014/main" id="{57AF151B-F8AA-1A61-ED81-6F6C79AF2E7B}"/>
                    </a:ext>
                  </a:extLst>
                </p14:cNvPr>
                <p14:cNvContentPartPr/>
                <p14:nvPr/>
              </p14:nvContentPartPr>
              <p14:xfrm>
                <a:off x="3557873" y="4206945"/>
                <a:ext cx="156600" cy="30240"/>
              </p14:xfrm>
            </p:contentPart>
          </mc:Choice>
          <mc:Fallback xmlns="">
            <p:pic>
              <p:nvPicPr>
                <p:cNvPr id="1143819" name="Ink 1143818">
                  <a:extLst>
                    <a:ext uri="{FF2B5EF4-FFF2-40B4-BE49-F238E27FC236}">
                      <a16:creationId xmlns:a16="http://schemas.microsoft.com/office/drawing/2014/main" id="{57AF151B-F8AA-1A61-ED81-6F6C79AF2E7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548873" y="4197945"/>
                  <a:ext cx="1742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43821" name="Ink 1143820">
                  <a:extLst>
                    <a:ext uri="{FF2B5EF4-FFF2-40B4-BE49-F238E27FC236}">
                      <a16:creationId xmlns:a16="http://schemas.microsoft.com/office/drawing/2014/main" id="{602728EF-B621-BCC2-7066-D04A41CAD2D9}"/>
                    </a:ext>
                  </a:extLst>
                </p14:cNvPr>
                <p14:cNvContentPartPr/>
                <p14:nvPr/>
              </p14:nvContentPartPr>
              <p14:xfrm>
                <a:off x="3874673" y="4619145"/>
                <a:ext cx="360" cy="360"/>
              </p14:xfrm>
            </p:contentPart>
          </mc:Choice>
          <mc:Fallback xmlns="">
            <p:pic>
              <p:nvPicPr>
                <p:cNvPr id="1143821" name="Ink 1143820">
                  <a:extLst>
                    <a:ext uri="{FF2B5EF4-FFF2-40B4-BE49-F238E27FC236}">
                      <a16:creationId xmlns:a16="http://schemas.microsoft.com/office/drawing/2014/main" id="{602728EF-B621-BCC2-7066-D04A41CAD2D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66033" y="46101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43822" name="Ink 1143821">
                  <a:extLst>
                    <a:ext uri="{FF2B5EF4-FFF2-40B4-BE49-F238E27FC236}">
                      <a16:creationId xmlns:a16="http://schemas.microsoft.com/office/drawing/2014/main" id="{4DAE2B09-A0C4-D0B4-EB57-428868F1A408}"/>
                    </a:ext>
                  </a:extLst>
                </p14:cNvPr>
                <p14:cNvContentPartPr/>
                <p14:nvPr/>
              </p14:nvContentPartPr>
              <p14:xfrm>
                <a:off x="3849833" y="4285065"/>
                <a:ext cx="1044360" cy="545040"/>
              </p14:xfrm>
            </p:contentPart>
          </mc:Choice>
          <mc:Fallback xmlns="">
            <p:pic>
              <p:nvPicPr>
                <p:cNvPr id="1143822" name="Ink 1143821">
                  <a:extLst>
                    <a:ext uri="{FF2B5EF4-FFF2-40B4-BE49-F238E27FC236}">
                      <a16:creationId xmlns:a16="http://schemas.microsoft.com/office/drawing/2014/main" id="{4DAE2B09-A0C4-D0B4-EB57-428868F1A40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841193" y="4276065"/>
                  <a:ext cx="1062000" cy="56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143823" name="Ink 1143822">
                <a:extLst>
                  <a:ext uri="{FF2B5EF4-FFF2-40B4-BE49-F238E27FC236}">
                    <a16:creationId xmlns:a16="http://schemas.microsoft.com/office/drawing/2014/main" id="{15BC9CEE-2D53-215A-D97E-B8A76890CACA}"/>
                  </a:ext>
                </a:extLst>
              </p14:cNvPr>
              <p14:cNvContentPartPr/>
              <p14:nvPr/>
            </p14:nvContentPartPr>
            <p14:xfrm>
              <a:off x="5162033" y="4350225"/>
              <a:ext cx="360" cy="155520"/>
            </p14:xfrm>
          </p:contentPart>
        </mc:Choice>
        <mc:Fallback xmlns="">
          <p:pic>
            <p:nvPicPr>
              <p:cNvPr id="1143823" name="Ink 1143822">
                <a:extLst>
                  <a:ext uri="{FF2B5EF4-FFF2-40B4-BE49-F238E27FC236}">
                    <a16:creationId xmlns:a16="http://schemas.microsoft.com/office/drawing/2014/main" id="{15BC9CEE-2D53-215A-D97E-B8A76890CAC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153393" y="4341225"/>
                <a:ext cx="18000" cy="17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3826" name="Group 1143825">
            <a:extLst>
              <a:ext uri="{FF2B5EF4-FFF2-40B4-BE49-F238E27FC236}">
                <a16:creationId xmlns:a16="http://schemas.microsoft.com/office/drawing/2014/main" id="{F228F9A4-7540-97CF-8484-357A70CAF8AA}"/>
              </a:ext>
            </a:extLst>
          </p:cNvPr>
          <p:cNvGrpSpPr/>
          <p:nvPr/>
        </p:nvGrpSpPr>
        <p:grpSpPr>
          <a:xfrm>
            <a:off x="5162033" y="4685385"/>
            <a:ext cx="53640" cy="52920"/>
            <a:chOff x="5162033" y="4685385"/>
            <a:chExt cx="53640" cy="5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43824" name="Ink 1143823">
                  <a:extLst>
                    <a:ext uri="{FF2B5EF4-FFF2-40B4-BE49-F238E27FC236}">
                      <a16:creationId xmlns:a16="http://schemas.microsoft.com/office/drawing/2014/main" id="{37A38A44-3835-ECB8-F440-EBE5647E4F55}"/>
                    </a:ext>
                  </a:extLst>
                </p14:cNvPr>
                <p14:cNvContentPartPr/>
                <p14:nvPr/>
              </p14:nvContentPartPr>
              <p14:xfrm>
                <a:off x="5162033" y="4685385"/>
                <a:ext cx="53640" cy="52920"/>
              </p14:xfrm>
            </p:contentPart>
          </mc:Choice>
          <mc:Fallback xmlns="">
            <p:pic>
              <p:nvPicPr>
                <p:cNvPr id="1143824" name="Ink 1143823">
                  <a:extLst>
                    <a:ext uri="{FF2B5EF4-FFF2-40B4-BE49-F238E27FC236}">
                      <a16:creationId xmlns:a16="http://schemas.microsoft.com/office/drawing/2014/main" id="{37A38A44-3835-ECB8-F440-EBE5647E4F5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53393" y="4676385"/>
                  <a:ext cx="712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43825" name="Ink 1143824">
                  <a:extLst>
                    <a:ext uri="{FF2B5EF4-FFF2-40B4-BE49-F238E27FC236}">
                      <a16:creationId xmlns:a16="http://schemas.microsoft.com/office/drawing/2014/main" id="{4154AB8B-BAF9-002E-FE73-1CD034C1A642}"/>
                    </a:ext>
                  </a:extLst>
                </p14:cNvPr>
                <p14:cNvContentPartPr/>
                <p14:nvPr/>
              </p14:nvContentPartPr>
              <p14:xfrm>
                <a:off x="5204513" y="4702665"/>
                <a:ext cx="360" cy="360"/>
              </p14:xfrm>
            </p:contentPart>
          </mc:Choice>
          <mc:Fallback xmlns="">
            <p:pic>
              <p:nvPicPr>
                <p:cNvPr id="1143825" name="Ink 1143824">
                  <a:extLst>
                    <a:ext uri="{FF2B5EF4-FFF2-40B4-BE49-F238E27FC236}">
                      <a16:creationId xmlns:a16="http://schemas.microsoft.com/office/drawing/2014/main" id="{4154AB8B-BAF9-002E-FE73-1CD034C1A64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195513" y="46940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43828" name="Audio 1143827">
            <a:hlinkClick r:id="" action="ppaction://media"/>
            <a:extLst>
              <a:ext uri="{FF2B5EF4-FFF2-40B4-BE49-F238E27FC236}">
                <a16:creationId xmlns:a16="http://schemas.microsoft.com/office/drawing/2014/main" id="{7A103785-4B7B-F689-6AED-17513879CA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1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8"/>
    </mc:Choice>
    <mc:Fallback xmlns="">
      <p:transition spd="slow" advTm="2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438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38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3429227" y="0"/>
            <a:ext cx="2222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What is ‘n’?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642AE-BCD3-B40D-8155-8B172DE6EE0B}"/>
              </a:ext>
            </a:extLst>
          </p:cNvPr>
          <p:cNvSpPr txBox="1"/>
          <p:nvPr/>
        </p:nvSpPr>
        <p:spPr>
          <a:xfrm>
            <a:off x="1768813" y="1258967"/>
            <a:ext cx="542648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Number of ‘free’ electrons in NMOS</a:t>
            </a:r>
          </a:p>
          <a:p>
            <a:pPr>
              <a:buNone/>
            </a:pPr>
            <a:r>
              <a:rPr lang="en-US" dirty="0"/>
              <a:t>(untied to parent)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62D808-FF20-9D74-54F0-4E304D412BEC}"/>
              </a:ext>
            </a:extLst>
          </p:cNvPr>
          <p:cNvSpPr/>
          <p:nvPr/>
        </p:nvSpPr>
        <p:spPr>
          <a:xfrm>
            <a:off x="1109427" y="3235956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B5ED44-56C8-3561-C573-E79CF1C33778}"/>
              </a:ext>
            </a:extLst>
          </p:cNvPr>
          <p:cNvSpPr/>
          <p:nvPr/>
        </p:nvSpPr>
        <p:spPr>
          <a:xfrm>
            <a:off x="1109427" y="5213248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94C30C9-8343-CE55-8F61-DA5DB56B238B}"/>
                  </a:ext>
                </a:extLst>
              </p14:cNvPr>
              <p14:cNvContentPartPr/>
              <p14:nvPr/>
            </p14:nvContentPartPr>
            <p14:xfrm>
              <a:off x="1220821" y="3705425"/>
              <a:ext cx="320400" cy="709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94C30C9-8343-CE55-8F61-DA5DB56B238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02841" y="3687425"/>
                <a:ext cx="356000" cy="74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8E94409A-5298-6A2C-6D2D-7DEA2A361C6A}"/>
              </a:ext>
            </a:extLst>
          </p:cNvPr>
          <p:cNvGrpSpPr/>
          <p:nvPr/>
        </p:nvGrpSpPr>
        <p:grpSpPr>
          <a:xfrm>
            <a:off x="1140541" y="3473585"/>
            <a:ext cx="2900520" cy="2771640"/>
            <a:chOff x="5122059" y="3265306"/>
            <a:chExt cx="2900520" cy="27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C77BFC0-885D-49D3-2EF9-95F7295F6EFB}"/>
                    </a:ext>
                  </a:extLst>
                </p14:cNvPr>
                <p14:cNvContentPartPr/>
                <p14:nvPr/>
              </p14:nvContentPartPr>
              <p14:xfrm>
                <a:off x="5122059" y="4647706"/>
                <a:ext cx="28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C77BFC0-885D-49D3-2EF9-95F7295F6EF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113059" y="463906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386FCA8-2ECB-8F2A-CAD4-51FEFA34B88B}"/>
                    </a:ext>
                  </a:extLst>
                </p14:cNvPr>
                <p14:cNvContentPartPr/>
                <p14:nvPr/>
              </p14:nvContentPartPr>
              <p14:xfrm>
                <a:off x="5257419" y="4647706"/>
                <a:ext cx="291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386FCA8-2ECB-8F2A-CAD4-51FEFA34B88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48419" y="4639066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1B5FD7F-FA01-EE64-DD77-F264957C521D}"/>
                    </a:ext>
                  </a:extLst>
                </p14:cNvPr>
                <p14:cNvContentPartPr/>
                <p14:nvPr/>
              </p14:nvContentPartPr>
              <p14:xfrm>
                <a:off x="5421219" y="4647706"/>
                <a:ext cx="5724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1B5FD7F-FA01-EE64-DD77-F264957C521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12219" y="4639066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7CDB8E2-1DA6-4448-E28B-BBD5E57E87E6}"/>
                    </a:ext>
                  </a:extLst>
                </p14:cNvPr>
                <p14:cNvContentPartPr/>
                <p14:nvPr/>
              </p14:nvContentPartPr>
              <p14:xfrm>
                <a:off x="5614179" y="4647706"/>
                <a:ext cx="864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7CDB8E2-1DA6-4448-E28B-BBD5E57E87E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05179" y="4639066"/>
                  <a:ext cx="2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25C6BFE-2C16-E94A-C9D2-9D58D8693D0E}"/>
                    </a:ext>
                  </a:extLst>
                </p14:cNvPr>
                <p14:cNvContentPartPr/>
                <p14:nvPr/>
              </p14:nvContentPartPr>
              <p14:xfrm>
                <a:off x="5774739" y="4647706"/>
                <a:ext cx="1152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25C6BFE-2C16-E94A-C9D2-9D58D8693D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66099" y="4639066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ADC7949-0BC3-476C-6FCC-A3BF593814A9}"/>
                    </a:ext>
                  </a:extLst>
                </p14:cNvPr>
                <p14:cNvContentPartPr/>
                <p14:nvPr/>
              </p14:nvContentPartPr>
              <p14:xfrm>
                <a:off x="6029259" y="4598746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ADC7949-0BC3-476C-6FCC-A3BF593814A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20619" y="45901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3BA7018-9A77-8574-4786-90A236567F33}"/>
                    </a:ext>
                  </a:extLst>
                </p14:cNvPr>
                <p14:cNvContentPartPr/>
                <p14:nvPr/>
              </p14:nvContentPartPr>
              <p14:xfrm>
                <a:off x="6170379" y="4591546"/>
                <a:ext cx="2160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3BA7018-9A77-8574-4786-90A236567F3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61739" y="4582906"/>
                  <a:ext cx="39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1DA5D7F-F1DA-C574-0686-C3802D2D843B}"/>
                    </a:ext>
                  </a:extLst>
                </p14:cNvPr>
                <p14:cNvContentPartPr/>
                <p14:nvPr/>
              </p14:nvContentPartPr>
              <p14:xfrm>
                <a:off x="6341019" y="4591546"/>
                <a:ext cx="288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1DA5D7F-F1DA-C574-0686-C3802D2D843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32379" y="458290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8F33A52-DA72-7E08-AD31-6CF6C80100BD}"/>
                    </a:ext>
                  </a:extLst>
                </p14:cNvPr>
                <p14:cNvContentPartPr/>
                <p14:nvPr/>
              </p14:nvContentPartPr>
              <p14:xfrm>
                <a:off x="6462699" y="4418026"/>
                <a:ext cx="105480" cy="266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8F33A52-DA72-7E08-AD31-6CF6C80100B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453699" y="4409386"/>
                  <a:ext cx="1231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E08D550-8A22-2379-E946-5BD2DC5AF4D9}"/>
                    </a:ext>
                  </a:extLst>
                </p14:cNvPr>
                <p14:cNvContentPartPr/>
                <p14:nvPr/>
              </p14:nvContentPartPr>
              <p14:xfrm>
                <a:off x="6586539" y="4532506"/>
                <a:ext cx="4644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E08D550-8A22-2379-E946-5BD2DC5AF4D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77539" y="4523506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F4B5B64-5B47-B4F8-BAC1-23D4D5677AB8}"/>
                    </a:ext>
                  </a:extLst>
                </p14:cNvPr>
                <p14:cNvContentPartPr/>
                <p14:nvPr/>
              </p14:nvContentPartPr>
              <p14:xfrm>
                <a:off x="6518859" y="4538626"/>
                <a:ext cx="104760" cy="6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F4B5B64-5B47-B4F8-BAC1-23D4D5677AB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510219" y="4529986"/>
                  <a:ext cx="122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438A908-7AD6-9D16-5D45-5B07D7C85060}"/>
                    </a:ext>
                  </a:extLst>
                </p14:cNvPr>
                <p14:cNvContentPartPr/>
                <p14:nvPr/>
              </p14:nvContentPartPr>
              <p14:xfrm>
                <a:off x="6505179" y="4700626"/>
                <a:ext cx="6300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438A908-7AD6-9D16-5D45-5B07D7C8506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496539" y="4691986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AE209CA-0CBA-27B6-A7E9-3DC757B284EB}"/>
                    </a:ext>
                  </a:extLst>
                </p14:cNvPr>
                <p14:cNvContentPartPr/>
                <p14:nvPr/>
              </p14:nvContentPartPr>
              <p14:xfrm>
                <a:off x="6711819" y="4778026"/>
                <a:ext cx="106560" cy="158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AE209CA-0CBA-27B6-A7E9-3DC757B284E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702819" y="4769026"/>
                  <a:ext cx="124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3926BAB-A2B6-4F92-7FF5-6DF386EE2B76}"/>
                    </a:ext>
                  </a:extLst>
                </p14:cNvPr>
                <p14:cNvContentPartPr/>
                <p14:nvPr/>
              </p14:nvContentPartPr>
              <p14:xfrm>
                <a:off x="6739539" y="4678306"/>
                <a:ext cx="97560" cy="175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3926BAB-A2B6-4F92-7FF5-6DF386EE2B7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730539" y="4669306"/>
                  <a:ext cx="115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05024C7-3142-F62E-46B6-D7BEBF5421EC}"/>
                    </a:ext>
                  </a:extLst>
                </p14:cNvPr>
                <p14:cNvContentPartPr/>
                <p14:nvPr/>
              </p14:nvContentPartPr>
              <p14:xfrm>
                <a:off x="6836739" y="4678306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05024C7-3142-F62E-46B6-D7BEBF5421E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828099" y="46693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98C5861-E623-D003-4554-45AC4D895AEE}"/>
                    </a:ext>
                  </a:extLst>
                </p14:cNvPr>
                <p14:cNvContentPartPr/>
                <p14:nvPr/>
              </p14:nvContentPartPr>
              <p14:xfrm>
                <a:off x="6747819" y="4653826"/>
                <a:ext cx="136080" cy="275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98C5861-E623-D003-4554-45AC4D895AE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38819" y="4644826"/>
                  <a:ext cx="153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C77F4B0-091E-5AEF-08C8-5CA8F7637C86}"/>
                    </a:ext>
                  </a:extLst>
                </p14:cNvPr>
                <p14:cNvContentPartPr/>
                <p14:nvPr/>
              </p14:nvContentPartPr>
              <p14:xfrm>
                <a:off x="6782379" y="4775506"/>
                <a:ext cx="111240" cy="10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C77F4B0-091E-5AEF-08C8-5CA8F7637C8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73739" y="4766506"/>
                  <a:ext cx="128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08699E6-C841-D421-35A0-49C2E80A41E1}"/>
                    </a:ext>
                  </a:extLst>
                </p14:cNvPr>
                <p14:cNvContentPartPr/>
                <p14:nvPr/>
              </p14:nvContentPartPr>
              <p14:xfrm>
                <a:off x="6756099" y="4702066"/>
                <a:ext cx="10440" cy="21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08699E6-C841-D421-35A0-49C2E80A41E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47099" y="4693426"/>
                  <a:ext cx="2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FD591E6-2611-301C-F477-79B8AF6820CF}"/>
                    </a:ext>
                  </a:extLst>
                </p14:cNvPr>
                <p14:cNvContentPartPr/>
                <p14:nvPr/>
              </p14:nvContentPartPr>
              <p14:xfrm>
                <a:off x="5242659" y="3307786"/>
                <a:ext cx="921240" cy="2729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FD591E6-2611-301C-F477-79B8AF6820C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234019" y="3299146"/>
                  <a:ext cx="938880" cy="27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D4F1735-ADBA-2D6A-06B1-9B4D687139A4}"/>
                    </a:ext>
                  </a:extLst>
                </p14:cNvPr>
                <p14:cNvContentPartPr/>
                <p14:nvPr/>
              </p14:nvContentPartPr>
              <p14:xfrm>
                <a:off x="6828459" y="3307426"/>
                <a:ext cx="81360" cy="532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D4F1735-ADBA-2D6A-06B1-9B4D687139A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19819" y="3298426"/>
                  <a:ext cx="990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E70B7EE-F43A-DB2E-FE22-FC52C0183B20}"/>
                    </a:ext>
                  </a:extLst>
                </p14:cNvPr>
                <p14:cNvContentPartPr/>
                <p14:nvPr/>
              </p14:nvContentPartPr>
              <p14:xfrm>
                <a:off x="6797859" y="3603346"/>
                <a:ext cx="158400" cy="12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E70B7EE-F43A-DB2E-FE22-FC52C0183B2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88859" y="3594706"/>
                  <a:ext cx="176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D0ABBCB-2EEC-8E02-8846-4872F9EB6140}"/>
                    </a:ext>
                  </a:extLst>
                </p14:cNvPr>
                <p14:cNvContentPartPr/>
                <p14:nvPr/>
              </p14:nvContentPartPr>
              <p14:xfrm>
                <a:off x="7067139" y="3380146"/>
                <a:ext cx="60840" cy="327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D0ABBCB-2EEC-8E02-8846-4872F9EB614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058139" y="3371506"/>
                  <a:ext cx="784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FA50DD8-F3C0-6E62-6AB6-98E6D0AA4675}"/>
                    </a:ext>
                  </a:extLst>
                </p14:cNvPr>
                <p14:cNvContentPartPr/>
                <p14:nvPr/>
              </p14:nvContentPartPr>
              <p14:xfrm>
                <a:off x="7139859" y="3380866"/>
                <a:ext cx="121680" cy="275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FA50DD8-F3C0-6E62-6AB6-98E6D0AA467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30859" y="3371866"/>
                  <a:ext cx="1393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52257E5-82E4-0585-B922-B4601C3423CB}"/>
                    </a:ext>
                  </a:extLst>
                </p14:cNvPr>
                <p14:cNvContentPartPr/>
                <p14:nvPr/>
              </p14:nvContentPartPr>
              <p14:xfrm>
                <a:off x="7125819" y="3534226"/>
                <a:ext cx="11052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52257E5-82E4-0585-B922-B4601C3423C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116819" y="3525226"/>
                  <a:ext cx="12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EE2AD14-BF52-3BD2-B352-DD70012C2B2C}"/>
                    </a:ext>
                  </a:extLst>
                </p14:cNvPr>
                <p14:cNvContentPartPr/>
                <p14:nvPr/>
              </p14:nvContentPartPr>
              <p14:xfrm>
                <a:off x="7345059" y="3531346"/>
                <a:ext cx="115200" cy="2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EE2AD14-BF52-3BD2-B352-DD70012C2B2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36419" y="3522706"/>
                  <a:ext cx="132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98A2BD9-8CCB-FFE5-8E4C-B9E3705CC1BF}"/>
                    </a:ext>
                  </a:extLst>
                </p14:cNvPr>
                <p14:cNvContentPartPr/>
                <p14:nvPr/>
              </p14:nvContentPartPr>
              <p14:xfrm>
                <a:off x="7580859" y="3321106"/>
                <a:ext cx="131040" cy="336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98A2BD9-8CCB-FFE5-8E4C-B9E3705CC1B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72219" y="3312106"/>
                  <a:ext cx="1486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ED54842-9B3E-3B44-FFEE-1D14D9BDEB3E}"/>
                    </a:ext>
                  </a:extLst>
                </p14:cNvPr>
                <p14:cNvContentPartPr/>
                <p14:nvPr/>
              </p14:nvContentPartPr>
              <p14:xfrm>
                <a:off x="7603539" y="3506506"/>
                <a:ext cx="86760" cy="2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ED54842-9B3E-3B44-FFEE-1D14D9BDEB3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594899" y="3497866"/>
                  <a:ext cx="104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FEB06D3-04EE-96F9-62DC-F684404B9B8C}"/>
                    </a:ext>
                  </a:extLst>
                </p14:cNvPr>
                <p14:cNvContentPartPr/>
                <p14:nvPr/>
              </p14:nvContentPartPr>
              <p14:xfrm>
                <a:off x="7802259" y="3601906"/>
                <a:ext cx="77400" cy="221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FEB06D3-04EE-96F9-62DC-F684404B9B8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793259" y="3593266"/>
                  <a:ext cx="950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BB35BEA-27C1-0AF6-5E67-C743B552E761}"/>
                    </a:ext>
                  </a:extLst>
                </p14:cNvPr>
                <p14:cNvContentPartPr/>
                <p14:nvPr/>
              </p14:nvContentPartPr>
              <p14:xfrm>
                <a:off x="7823499" y="3695866"/>
                <a:ext cx="8640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BB35BEA-27C1-0AF6-5E67-C743B552E76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14499" y="3687226"/>
                  <a:ext cx="10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3D9CC7D-7EB1-B984-5BE5-BFC0DA7831B0}"/>
                    </a:ext>
                  </a:extLst>
                </p14:cNvPr>
                <p14:cNvContentPartPr/>
                <p14:nvPr/>
              </p14:nvContentPartPr>
              <p14:xfrm>
                <a:off x="7913499" y="3317506"/>
                <a:ext cx="109080" cy="385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3D9CC7D-7EB1-B984-5BE5-BFC0DA7831B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904859" y="3308866"/>
                  <a:ext cx="1267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69CADDD-C6EE-47E3-5CFB-1D2DC46BF5D2}"/>
                    </a:ext>
                  </a:extLst>
                </p14:cNvPr>
                <p14:cNvContentPartPr/>
                <p14:nvPr/>
              </p14:nvContentPartPr>
              <p14:xfrm>
                <a:off x="7115379" y="3265306"/>
                <a:ext cx="29520" cy="10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69CADDD-C6EE-47E3-5CFB-1D2DC46BF5D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106739" y="3256306"/>
                  <a:ext cx="471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02E5BC-D36F-3010-76BE-9D7634AC2B6A}"/>
                    </a:ext>
                  </a:extLst>
                </p14:cNvPr>
                <p14:cNvContentPartPr/>
                <p14:nvPr/>
              </p14:nvContentPartPr>
              <p14:xfrm>
                <a:off x="5246979" y="3388426"/>
                <a:ext cx="914040" cy="2597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02E5BC-D36F-3010-76BE-9D7634AC2B6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237979" y="3379426"/>
                  <a:ext cx="931680" cy="261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0980" name="Ink 40979">
                <a:extLst>
                  <a:ext uri="{FF2B5EF4-FFF2-40B4-BE49-F238E27FC236}">
                    <a16:creationId xmlns:a16="http://schemas.microsoft.com/office/drawing/2014/main" id="{4FAFDEE2-7B38-CD7B-6839-608E71159A8C}"/>
                  </a:ext>
                </a:extLst>
              </p14:cNvPr>
              <p14:cNvContentPartPr/>
              <p14:nvPr/>
            </p14:nvContentPartPr>
            <p14:xfrm>
              <a:off x="1591621" y="3872465"/>
              <a:ext cx="339840" cy="237240"/>
            </p14:xfrm>
          </p:contentPart>
        </mc:Choice>
        <mc:Fallback xmlns="">
          <p:pic>
            <p:nvPicPr>
              <p:cNvPr id="40980" name="Ink 40979">
                <a:extLst>
                  <a:ext uri="{FF2B5EF4-FFF2-40B4-BE49-F238E27FC236}">
                    <a16:creationId xmlns:a16="http://schemas.microsoft.com/office/drawing/2014/main" id="{4FAFDEE2-7B38-CD7B-6839-608E71159A8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582621" y="3863479"/>
                <a:ext cx="357480" cy="254853"/>
              </a:xfrm>
              <a:prstGeom prst="rect">
                <a:avLst/>
              </a:prstGeom>
            </p:spPr>
          </p:pic>
        </mc:Fallback>
      </mc:AlternateContent>
      <p:grpSp>
        <p:nvGrpSpPr>
          <p:cNvPr id="41010" name="Group 41009">
            <a:extLst>
              <a:ext uri="{FF2B5EF4-FFF2-40B4-BE49-F238E27FC236}">
                <a16:creationId xmlns:a16="http://schemas.microsoft.com/office/drawing/2014/main" id="{A80F053D-D266-F724-0BAE-E14FD923B656}"/>
              </a:ext>
            </a:extLst>
          </p:cNvPr>
          <p:cNvGrpSpPr/>
          <p:nvPr/>
        </p:nvGrpSpPr>
        <p:grpSpPr>
          <a:xfrm>
            <a:off x="4503219" y="3144677"/>
            <a:ext cx="4528800" cy="3206030"/>
            <a:chOff x="4503219" y="3144677"/>
            <a:chExt cx="4528800" cy="3206030"/>
          </a:xfrm>
        </p:grpSpPr>
        <p:sp>
          <p:nvSpPr>
            <p:cNvPr id="40985" name="Rectangle 40984">
              <a:extLst>
                <a:ext uri="{FF2B5EF4-FFF2-40B4-BE49-F238E27FC236}">
                  <a16:creationId xmlns:a16="http://schemas.microsoft.com/office/drawing/2014/main" id="{C80FE5CC-3D14-02A0-0E7E-5D0F558AC65B}"/>
                </a:ext>
              </a:extLst>
            </p:cNvPr>
            <p:cNvSpPr/>
            <p:nvPr/>
          </p:nvSpPr>
          <p:spPr>
            <a:xfrm>
              <a:off x="6352609" y="3739625"/>
              <a:ext cx="1155510" cy="63379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rgbClr val="FFC000">
                    <a:alpha val="77000"/>
                  </a:srgbClr>
                </a:gs>
                <a:gs pos="83000">
                  <a:srgbClr val="FFC000"/>
                </a:gs>
                <a:gs pos="100000">
                  <a:srgbClr val="FF9900"/>
                </a:gs>
              </a:gsLst>
              <a:lin ang="5400000" scaled="1"/>
            </a:gra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0981" name="Rectangle 40980">
              <a:extLst>
                <a:ext uri="{FF2B5EF4-FFF2-40B4-BE49-F238E27FC236}">
                  <a16:creationId xmlns:a16="http://schemas.microsoft.com/office/drawing/2014/main" id="{C263FB86-D6EC-D02F-A7AE-2B6B9C443F1D}"/>
                </a:ext>
              </a:extLst>
            </p:cNvPr>
            <p:cNvSpPr/>
            <p:nvPr/>
          </p:nvSpPr>
          <p:spPr>
            <a:xfrm>
              <a:off x="6352609" y="3144677"/>
              <a:ext cx="1155510" cy="1228738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0982" name="Rectangle 40981">
              <a:extLst>
                <a:ext uri="{FF2B5EF4-FFF2-40B4-BE49-F238E27FC236}">
                  <a16:creationId xmlns:a16="http://schemas.microsoft.com/office/drawing/2014/main" id="{7537B085-BF5D-00D2-6FE5-31694C8DC67E}"/>
                </a:ext>
              </a:extLst>
            </p:cNvPr>
            <p:cNvSpPr/>
            <p:nvPr/>
          </p:nvSpPr>
          <p:spPr>
            <a:xfrm>
              <a:off x="6352609" y="5121969"/>
              <a:ext cx="1155510" cy="1228738"/>
            </a:xfrm>
            <a:prstGeom prst="rect">
              <a:avLst/>
            </a:prstGeom>
            <a:solidFill>
              <a:srgbClr val="FFC0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B20F8B89-8889-D5A3-34EF-6D489B6F69D4}"/>
                    </a:ext>
                  </a:extLst>
                </p14:cNvPr>
                <p14:cNvContentPartPr/>
                <p14:nvPr/>
              </p14:nvContentPartPr>
              <p14:xfrm>
                <a:off x="7773653" y="3847602"/>
                <a:ext cx="339840" cy="23724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B20F8B89-8889-D5A3-34EF-6D489B6F69D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764653" y="3838616"/>
                  <a:ext cx="357480" cy="254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989" name="Group 40988">
              <a:extLst>
                <a:ext uri="{FF2B5EF4-FFF2-40B4-BE49-F238E27FC236}">
                  <a16:creationId xmlns:a16="http://schemas.microsoft.com/office/drawing/2014/main" id="{FD8B0C41-FD72-30DE-32C4-D44BF87DF8F9}"/>
                </a:ext>
              </a:extLst>
            </p:cNvPr>
            <p:cNvGrpSpPr/>
            <p:nvPr/>
          </p:nvGrpSpPr>
          <p:grpSpPr>
            <a:xfrm>
              <a:off x="4503219" y="4607746"/>
              <a:ext cx="686520" cy="442800"/>
              <a:chOff x="4503219" y="4607746"/>
              <a:chExt cx="686520" cy="44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E3AE3338-14B4-B6AF-A892-C629981FEF52}"/>
                      </a:ext>
                    </a:extLst>
                  </p14:cNvPr>
                  <p14:cNvContentPartPr/>
                  <p14:nvPr/>
                </p14:nvContentPartPr>
                <p14:xfrm>
                  <a:off x="4503219" y="4683346"/>
                  <a:ext cx="393480" cy="36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E3AE3338-14B4-B6AF-A892-C629981FEF5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494579" y="4674706"/>
                    <a:ext cx="411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7075E97D-79F6-590C-506D-0F6E1026E149}"/>
                      </a:ext>
                    </a:extLst>
                  </p14:cNvPr>
                  <p14:cNvContentPartPr/>
                  <p14:nvPr/>
                </p14:nvContentPartPr>
                <p14:xfrm>
                  <a:off x="4541379" y="4850746"/>
                  <a:ext cx="445680" cy="1980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7075E97D-79F6-590C-506D-0F6E1026E149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532739" y="4841746"/>
                    <a:ext cx="46332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0988" name="Ink 40987">
                    <a:extLst>
                      <a:ext uri="{FF2B5EF4-FFF2-40B4-BE49-F238E27FC236}">
                        <a16:creationId xmlns:a16="http://schemas.microsoft.com/office/drawing/2014/main" id="{4E06A6F8-28E8-C716-C687-0DADA2DC462A}"/>
                      </a:ext>
                    </a:extLst>
                  </p14:cNvPr>
                  <p14:cNvContentPartPr/>
                  <p14:nvPr/>
                </p14:nvContentPartPr>
                <p14:xfrm>
                  <a:off x="4915419" y="4607746"/>
                  <a:ext cx="274320" cy="442800"/>
                </p14:xfrm>
              </p:contentPart>
            </mc:Choice>
            <mc:Fallback xmlns="">
              <p:pic>
                <p:nvPicPr>
                  <p:cNvPr id="40988" name="Ink 40987">
                    <a:extLst>
                      <a:ext uri="{FF2B5EF4-FFF2-40B4-BE49-F238E27FC236}">
                        <a16:creationId xmlns:a16="http://schemas.microsoft.com/office/drawing/2014/main" id="{4E06A6F8-28E8-C716-C687-0DADA2DC462A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906779" y="4598746"/>
                    <a:ext cx="291960" cy="460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0990" name="Ink 40989">
                  <a:extLst>
                    <a:ext uri="{FF2B5EF4-FFF2-40B4-BE49-F238E27FC236}">
                      <a16:creationId xmlns:a16="http://schemas.microsoft.com/office/drawing/2014/main" id="{0378D1AC-EEB3-8CF0-3193-152246EBE2B2}"/>
                    </a:ext>
                  </a:extLst>
                </p14:cNvPr>
                <p14:cNvContentPartPr/>
                <p14:nvPr/>
              </p14:nvContentPartPr>
              <p14:xfrm>
                <a:off x="7223379" y="4089346"/>
                <a:ext cx="515520" cy="205200"/>
              </p14:xfrm>
            </p:contentPart>
          </mc:Choice>
          <mc:Fallback xmlns="">
            <p:pic>
              <p:nvPicPr>
                <p:cNvPr id="40990" name="Ink 40989">
                  <a:extLst>
                    <a:ext uri="{FF2B5EF4-FFF2-40B4-BE49-F238E27FC236}">
                      <a16:creationId xmlns:a16="http://schemas.microsoft.com/office/drawing/2014/main" id="{0378D1AC-EEB3-8CF0-3193-152246EBE2B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214379" y="4080706"/>
                  <a:ext cx="533160" cy="222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09" name="Group 41008">
              <a:extLst>
                <a:ext uri="{FF2B5EF4-FFF2-40B4-BE49-F238E27FC236}">
                  <a16:creationId xmlns:a16="http://schemas.microsoft.com/office/drawing/2014/main" id="{1DD17A3B-7842-E9CC-3DBB-A14CFED419DC}"/>
                </a:ext>
              </a:extLst>
            </p:cNvPr>
            <p:cNvGrpSpPr/>
            <p:nvPr/>
          </p:nvGrpSpPr>
          <p:grpSpPr>
            <a:xfrm>
              <a:off x="7084059" y="5049466"/>
              <a:ext cx="1947960" cy="1196640"/>
              <a:chOff x="7084059" y="5049466"/>
              <a:chExt cx="1947960" cy="11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E880ED60-1602-2FD3-79AE-A083188E4517}"/>
                      </a:ext>
                    </a:extLst>
                  </p14:cNvPr>
                  <p14:cNvContentPartPr/>
                  <p14:nvPr/>
                </p14:nvContentPartPr>
                <p14:xfrm>
                  <a:off x="7084059" y="5718346"/>
                  <a:ext cx="111240" cy="18000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E880ED60-1602-2FD3-79AE-A083188E4517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7075059" y="5709346"/>
                    <a:ext cx="12888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7ACD5363-17B0-3B90-F75B-9554DEBA7A21}"/>
                      </a:ext>
                    </a:extLst>
                  </p14:cNvPr>
                  <p14:cNvContentPartPr/>
                  <p14:nvPr/>
                </p14:nvContentPartPr>
                <p14:xfrm>
                  <a:off x="7120419" y="5802946"/>
                  <a:ext cx="608040" cy="3888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7ACD5363-17B0-3B90-F75B-9554DEBA7A21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7111779" y="5793946"/>
                    <a:ext cx="625680" cy="5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C47C9B35-9671-335D-6A05-B2E106263EF7}"/>
                      </a:ext>
                    </a:extLst>
                  </p14:cNvPr>
                  <p14:cNvContentPartPr/>
                  <p14:nvPr/>
                </p14:nvContentPartPr>
                <p14:xfrm>
                  <a:off x="7815219" y="5681266"/>
                  <a:ext cx="11160" cy="149400"/>
                </p14:xfrm>
              </p:contentPart>
            </mc:Choice>
            <mc:Fallback xmlns=""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C47C9B35-9671-335D-6A05-B2E106263EF7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7806579" y="5672626"/>
                    <a:ext cx="2880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0994" name="Ink 40993">
                    <a:extLst>
                      <a:ext uri="{FF2B5EF4-FFF2-40B4-BE49-F238E27FC236}">
                        <a16:creationId xmlns:a16="http://schemas.microsoft.com/office/drawing/2014/main" id="{6BFF82FF-3F76-1726-7E82-6ED48B72F920}"/>
                      </a:ext>
                    </a:extLst>
                  </p14:cNvPr>
                  <p14:cNvContentPartPr/>
                  <p14:nvPr/>
                </p14:nvContentPartPr>
                <p14:xfrm>
                  <a:off x="7826379" y="5641306"/>
                  <a:ext cx="177480" cy="214200"/>
                </p14:xfrm>
              </p:contentPart>
            </mc:Choice>
            <mc:Fallback xmlns="">
              <p:pic>
                <p:nvPicPr>
                  <p:cNvPr id="40994" name="Ink 40993">
                    <a:extLst>
                      <a:ext uri="{FF2B5EF4-FFF2-40B4-BE49-F238E27FC236}">
                        <a16:creationId xmlns:a16="http://schemas.microsoft.com/office/drawing/2014/main" id="{6BFF82FF-3F76-1726-7E82-6ED48B72F920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7817379" y="5632306"/>
                    <a:ext cx="19512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0995" name="Ink 40994">
                    <a:extLst>
                      <a:ext uri="{FF2B5EF4-FFF2-40B4-BE49-F238E27FC236}">
                        <a16:creationId xmlns:a16="http://schemas.microsoft.com/office/drawing/2014/main" id="{5B58EA20-E538-902F-EDF6-35ADC88F89FA}"/>
                      </a:ext>
                    </a:extLst>
                  </p14:cNvPr>
                  <p14:cNvContentPartPr/>
                  <p14:nvPr/>
                </p14:nvContentPartPr>
                <p14:xfrm>
                  <a:off x="8097459" y="5690626"/>
                  <a:ext cx="277560" cy="131760"/>
                </p14:xfrm>
              </p:contentPart>
            </mc:Choice>
            <mc:Fallback xmlns="">
              <p:pic>
                <p:nvPicPr>
                  <p:cNvPr id="40995" name="Ink 40994">
                    <a:extLst>
                      <a:ext uri="{FF2B5EF4-FFF2-40B4-BE49-F238E27FC236}">
                        <a16:creationId xmlns:a16="http://schemas.microsoft.com/office/drawing/2014/main" id="{5B58EA20-E538-902F-EDF6-35ADC88F89FA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088819" y="5681986"/>
                    <a:ext cx="295200" cy="1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0996" name="Ink 40995">
                    <a:extLst>
                      <a:ext uri="{FF2B5EF4-FFF2-40B4-BE49-F238E27FC236}">
                        <a16:creationId xmlns:a16="http://schemas.microsoft.com/office/drawing/2014/main" id="{C4DBD3BD-57EF-009C-6E1E-70A7653ECB95}"/>
                      </a:ext>
                    </a:extLst>
                  </p14:cNvPr>
                  <p14:cNvContentPartPr/>
                  <p14:nvPr/>
                </p14:nvContentPartPr>
                <p14:xfrm>
                  <a:off x="8377539" y="5593066"/>
                  <a:ext cx="19800" cy="57960"/>
                </p14:xfrm>
              </p:contentPart>
            </mc:Choice>
            <mc:Fallback xmlns="">
              <p:pic>
                <p:nvPicPr>
                  <p:cNvPr id="40996" name="Ink 40995">
                    <a:extLst>
                      <a:ext uri="{FF2B5EF4-FFF2-40B4-BE49-F238E27FC236}">
                        <a16:creationId xmlns:a16="http://schemas.microsoft.com/office/drawing/2014/main" id="{C4DBD3BD-57EF-009C-6E1E-70A7653ECB95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368539" y="5584066"/>
                    <a:ext cx="3744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0997" name="Ink 40996">
                    <a:extLst>
                      <a:ext uri="{FF2B5EF4-FFF2-40B4-BE49-F238E27FC236}">
                        <a16:creationId xmlns:a16="http://schemas.microsoft.com/office/drawing/2014/main" id="{700D19B7-E207-6361-7A88-D7C2A5352800}"/>
                      </a:ext>
                    </a:extLst>
                  </p14:cNvPr>
                  <p14:cNvContentPartPr/>
                  <p14:nvPr/>
                </p14:nvContentPartPr>
                <p14:xfrm>
                  <a:off x="8581299" y="5464546"/>
                  <a:ext cx="77400" cy="249480"/>
                </p14:xfrm>
              </p:contentPart>
            </mc:Choice>
            <mc:Fallback xmlns="">
              <p:pic>
                <p:nvPicPr>
                  <p:cNvPr id="40997" name="Ink 40996">
                    <a:extLst>
                      <a:ext uri="{FF2B5EF4-FFF2-40B4-BE49-F238E27FC236}">
                        <a16:creationId xmlns:a16="http://schemas.microsoft.com/office/drawing/2014/main" id="{700D19B7-E207-6361-7A88-D7C2A5352800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572299" y="5455546"/>
                    <a:ext cx="95040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0998" name="Ink 40997">
                    <a:extLst>
                      <a:ext uri="{FF2B5EF4-FFF2-40B4-BE49-F238E27FC236}">
                        <a16:creationId xmlns:a16="http://schemas.microsoft.com/office/drawing/2014/main" id="{DFB7F685-57CB-0598-8881-5FFF7C1E8759}"/>
                      </a:ext>
                    </a:extLst>
                  </p14:cNvPr>
                  <p14:cNvContentPartPr/>
                  <p14:nvPr/>
                </p14:nvContentPartPr>
                <p14:xfrm>
                  <a:off x="8503539" y="5607106"/>
                  <a:ext cx="156600" cy="40320"/>
                </p14:xfrm>
              </p:contentPart>
            </mc:Choice>
            <mc:Fallback xmlns="">
              <p:pic>
                <p:nvPicPr>
                  <p:cNvPr id="40998" name="Ink 40997">
                    <a:extLst>
                      <a:ext uri="{FF2B5EF4-FFF2-40B4-BE49-F238E27FC236}">
                        <a16:creationId xmlns:a16="http://schemas.microsoft.com/office/drawing/2014/main" id="{DFB7F685-57CB-0598-8881-5FFF7C1E8759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94539" y="5598466"/>
                    <a:ext cx="17424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41000" name="Ink 40999">
                    <a:extLst>
                      <a:ext uri="{FF2B5EF4-FFF2-40B4-BE49-F238E27FC236}">
                        <a16:creationId xmlns:a16="http://schemas.microsoft.com/office/drawing/2014/main" id="{FF764AC3-9A82-2B76-0453-DB55F1DE7F1E}"/>
                      </a:ext>
                    </a:extLst>
                  </p14:cNvPr>
                  <p14:cNvContentPartPr/>
                  <p14:nvPr/>
                </p14:nvContentPartPr>
                <p14:xfrm>
                  <a:off x="7819899" y="5880706"/>
                  <a:ext cx="854280" cy="365400"/>
                </p14:xfrm>
              </p:contentPart>
            </mc:Choice>
            <mc:Fallback xmlns="">
              <p:pic>
                <p:nvPicPr>
                  <p:cNvPr id="41000" name="Ink 40999">
                    <a:extLst>
                      <a:ext uri="{FF2B5EF4-FFF2-40B4-BE49-F238E27FC236}">
                        <a16:creationId xmlns:a16="http://schemas.microsoft.com/office/drawing/2014/main" id="{FF764AC3-9A82-2B76-0453-DB55F1DE7F1E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811259" y="5872066"/>
                    <a:ext cx="871920" cy="38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41001" name="Ink 41000">
                    <a:extLst>
                      <a:ext uri="{FF2B5EF4-FFF2-40B4-BE49-F238E27FC236}">
                        <a16:creationId xmlns:a16="http://schemas.microsoft.com/office/drawing/2014/main" id="{E9748758-5023-95C5-8086-2B24D5D9DD85}"/>
                      </a:ext>
                    </a:extLst>
                  </p14:cNvPr>
                  <p14:cNvContentPartPr/>
                  <p14:nvPr/>
                </p14:nvContentPartPr>
                <p14:xfrm>
                  <a:off x="8243979" y="5959906"/>
                  <a:ext cx="261000" cy="60840"/>
                </p14:xfrm>
              </p:contentPart>
            </mc:Choice>
            <mc:Fallback xmlns="">
              <p:pic>
                <p:nvPicPr>
                  <p:cNvPr id="41001" name="Ink 41000">
                    <a:extLst>
                      <a:ext uri="{FF2B5EF4-FFF2-40B4-BE49-F238E27FC236}">
                        <a16:creationId xmlns:a16="http://schemas.microsoft.com/office/drawing/2014/main" id="{E9748758-5023-95C5-8086-2B24D5D9DD85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8235339" y="5951266"/>
                    <a:ext cx="278640" cy="7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41002" name="Ink 41001">
                    <a:extLst>
                      <a:ext uri="{FF2B5EF4-FFF2-40B4-BE49-F238E27FC236}">
                        <a16:creationId xmlns:a16="http://schemas.microsoft.com/office/drawing/2014/main" id="{D107E87C-9478-BD82-2138-FCF430666C61}"/>
                      </a:ext>
                    </a:extLst>
                  </p14:cNvPr>
                  <p14:cNvContentPartPr/>
                  <p14:nvPr/>
                </p14:nvContentPartPr>
                <p14:xfrm>
                  <a:off x="7720539" y="5128306"/>
                  <a:ext cx="318600" cy="159840"/>
                </p14:xfrm>
              </p:contentPart>
            </mc:Choice>
            <mc:Fallback xmlns="">
              <p:pic>
                <p:nvPicPr>
                  <p:cNvPr id="41002" name="Ink 41001">
                    <a:extLst>
                      <a:ext uri="{FF2B5EF4-FFF2-40B4-BE49-F238E27FC236}">
                        <a16:creationId xmlns:a16="http://schemas.microsoft.com/office/drawing/2014/main" id="{D107E87C-9478-BD82-2138-FCF430666C61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11539" y="5119666"/>
                    <a:ext cx="336240" cy="1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41003" name="Ink 41002">
                    <a:extLst>
                      <a:ext uri="{FF2B5EF4-FFF2-40B4-BE49-F238E27FC236}">
                        <a16:creationId xmlns:a16="http://schemas.microsoft.com/office/drawing/2014/main" id="{4D5AB53D-F0EA-4FE3-8F6F-510A18288607}"/>
                      </a:ext>
                    </a:extLst>
                  </p14:cNvPr>
                  <p14:cNvContentPartPr/>
                  <p14:nvPr/>
                </p14:nvContentPartPr>
                <p14:xfrm>
                  <a:off x="7907379" y="5231266"/>
                  <a:ext cx="2880" cy="225360"/>
                </p14:xfrm>
              </p:contentPart>
            </mc:Choice>
            <mc:Fallback xmlns="">
              <p:pic>
                <p:nvPicPr>
                  <p:cNvPr id="41003" name="Ink 41002">
                    <a:extLst>
                      <a:ext uri="{FF2B5EF4-FFF2-40B4-BE49-F238E27FC236}">
                        <a16:creationId xmlns:a16="http://schemas.microsoft.com/office/drawing/2014/main" id="{4D5AB53D-F0EA-4FE3-8F6F-510A18288607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7898379" y="5222626"/>
                    <a:ext cx="2052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1004" name="Ink 41003">
                    <a:extLst>
                      <a:ext uri="{FF2B5EF4-FFF2-40B4-BE49-F238E27FC236}">
                        <a16:creationId xmlns:a16="http://schemas.microsoft.com/office/drawing/2014/main" id="{AD492717-0FD7-4B48-9A57-E57BE440219D}"/>
                      </a:ext>
                    </a:extLst>
                  </p14:cNvPr>
                  <p14:cNvContentPartPr/>
                  <p14:nvPr/>
                </p14:nvContentPartPr>
                <p14:xfrm>
                  <a:off x="8025459" y="5197066"/>
                  <a:ext cx="577800" cy="198720"/>
                </p14:xfrm>
              </p:contentPart>
            </mc:Choice>
            <mc:Fallback xmlns="">
              <p:pic>
                <p:nvPicPr>
                  <p:cNvPr id="41004" name="Ink 41003">
                    <a:extLst>
                      <a:ext uri="{FF2B5EF4-FFF2-40B4-BE49-F238E27FC236}">
                        <a16:creationId xmlns:a16="http://schemas.microsoft.com/office/drawing/2014/main" id="{AD492717-0FD7-4B48-9A57-E57BE440219D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16459" y="5188066"/>
                    <a:ext cx="595440" cy="21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1005" name="Ink 41004">
                    <a:extLst>
                      <a:ext uri="{FF2B5EF4-FFF2-40B4-BE49-F238E27FC236}">
                        <a16:creationId xmlns:a16="http://schemas.microsoft.com/office/drawing/2014/main" id="{7B7F6072-6F28-98F5-239E-8B79573B10A7}"/>
                      </a:ext>
                    </a:extLst>
                  </p14:cNvPr>
                  <p14:cNvContentPartPr/>
                  <p14:nvPr/>
                </p14:nvContentPartPr>
                <p14:xfrm>
                  <a:off x="8719539" y="5141266"/>
                  <a:ext cx="123120" cy="173880"/>
                </p14:xfrm>
              </p:contentPart>
            </mc:Choice>
            <mc:Fallback xmlns="">
              <p:pic>
                <p:nvPicPr>
                  <p:cNvPr id="41005" name="Ink 41004">
                    <a:extLst>
                      <a:ext uri="{FF2B5EF4-FFF2-40B4-BE49-F238E27FC236}">
                        <a16:creationId xmlns:a16="http://schemas.microsoft.com/office/drawing/2014/main" id="{7B7F6072-6F28-98F5-239E-8B79573B10A7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710539" y="5132626"/>
                    <a:ext cx="14076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1006" name="Ink 41005">
                    <a:extLst>
                      <a:ext uri="{FF2B5EF4-FFF2-40B4-BE49-F238E27FC236}">
                        <a16:creationId xmlns:a16="http://schemas.microsoft.com/office/drawing/2014/main" id="{43CEB416-CB03-0D6B-14D7-AE4CEEAF6308}"/>
                      </a:ext>
                    </a:extLst>
                  </p14:cNvPr>
                  <p14:cNvContentPartPr/>
                  <p14:nvPr/>
                </p14:nvContentPartPr>
                <p14:xfrm>
                  <a:off x="8836179" y="5049466"/>
                  <a:ext cx="55440" cy="2880"/>
                </p14:xfrm>
              </p:contentPart>
            </mc:Choice>
            <mc:Fallback xmlns="">
              <p:pic>
                <p:nvPicPr>
                  <p:cNvPr id="41006" name="Ink 41005">
                    <a:extLst>
                      <a:ext uri="{FF2B5EF4-FFF2-40B4-BE49-F238E27FC236}">
                        <a16:creationId xmlns:a16="http://schemas.microsoft.com/office/drawing/2014/main" id="{43CEB416-CB03-0D6B-14D7-AE4CEEAF6308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827179" y="5040826"/>
                    <a:ext cx="730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1007" name="Ink 41006">
                    <a:extLst>
                      <a:ext uri="{FF2B5EF4-FFF2-40B4-BE49-F238E27FC236}">
                        <a16:creationId xmlns:a16="http://schemas.microsoft.com/office/drawing/2014/main" id="{15830529-0607-886F-C127-8BDD1FAF41AE}"/>
                      </a:ext>
                    </a:extLst>
                  </p14:cNvPr>
                  <p14:cNvContentPartPr/>
                  <p14:nvPr/>
                </p14:nvContentPartPr>
                <p14:xfrm>
                  <a:off x="8943819" y="5153506"/>
                  <a:ext cx="88200" cy="152640"/>
                </p14:xfrm>
              </p:contentPart>
            </mc:Choice>
            <mc:Fallback xmlns="">
              <p:pic>
                <p:nvPicPr>
                  <p:cNvPr id="41007" name="Ink 41006">
                    <a:extLst>
                      <a:ext uri="{FF2B5EF4-FFF2-40B4-BE49-F238E27FC236}">
                        <a16:creationId xmlns:a16="http://schemas.microsoft.com/office/drawing/2014/main" id="{15830529-0607-886F-C127-8BDD1FAF41A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935179" y="5144866"/>
                    <a:ext cx="105840" cy="170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4DBBD1-5CBB-D404-4AAA-D87D903868DC}"/>
              </a:ext>
            </a:extLst>
          </p:cNvPr>
          <p:cNvGrpSpPr/>
          <p:nvPr/>
        </p:nvGrpSpPr>
        <p:grpSpPr>
          <a:xfrm>
            <a:off x="3222122" y="3960117"/>
            <a:ext cx="613800" cy="368280"/>
            <a:chOff x="3222122" y="3960117"/>
            <a:chExt cx="613800" cy="3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5CA17FF-515C-CE29-516D-27DEA1133F40}"/>
                    </a:ext>
                  </a:extLst>
                </p14:cNvPr>
                <p14:cNvContentPartPr/>
                <p14:nvPr/>
              </p14:nvContentPartPr>
              <p14:xfrm>
                <a:off x="3222122" y="3960117"/>
                <a:ext cx="613800" cy="39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5CA17FF-515C-CE29-516D-27DEA1133F4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213122" y="3951117"/>
                  <a:ext cx="6314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1D27438-A11A-F35D-CA7A-B8F806863B33}"/>
                    </a:ext>
                  </a:extLst>
                </p14:cNvPr>
                <p14:cNvContentPartPr/>
                <p14:nvPr/>
              </p14:nvContentPartPr>
              <p14:xfrm>
                <a:off x="3420122" y="4047957"/>
                <a:ext cx="140040" cy="198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1D27438-A11A-F35D-CA7A-B8F806863B3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411482" y="4039317"/>
                  <a:ext cx="1576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74FCEA1-9F74-949C-643C-D7EED86C1924}"/>
                    </a:ext>
                  </a:extLst>
                </p14:cNvPr>
                <p14:cNvContentPartPr/>
                <p14:nvPr/>
              </p14:nvContentPartPr>
              <p14:xfrm>
                <a:off x="3596162" y="4112757"/>
                <a:ext cx="17280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74FCEA1-9F74-949C-643C-D7EED86C192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587162" y="4104117"/>
                  <a:ext cx="19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EA7B499-E513-B313-8E03-93C02E5052D9}"/>
                    </a:ext>
                  </a:extLst>
                </p14:cNvPr>
                <p14:cNvContentPartPr/>
                <p14:nvPr/>
              </p14:nvContentPartPr>
              <p14:xfrm>
                <a:off x="3674642" y="4112757"/>
                <a:ext cx="37800" cy="215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EA7B499-E513-B313-8E03-93C02E5052D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665642" y="4104117"/>
                  <a:ext cx="55440" cy="233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9383BCE0-0B19-C7D6-22F1-A61D315161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2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63"/>
    </mc:Choice>
    <mc:Fallback xmlns="">
      <p:transition spd="slow" advTm="49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119578" y="0"/>
            <a:ext cx="48413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There is a corresponding ‘p’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0BD0FD-88E2-70E1-6485-C6E3F07A1F43}"/>
              </a:ext>
            </a:extLst>
          </p:cNvPr>
          <p:cNvSpPr txBox="1"/>
          <p:nvPr/>
        </p:nvSpPr>
        <p:spPr>
          <a:xfrm>
            <a:off x="2202162" y="1342989"/>
            <a:ext cx="482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Number of ‘free’ holes in PMOS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966F6A-BB3C-48BA-2B2E-13BA288D73CE}"/>
              </a:ext>
            </a:extLst>
          </p:cNvPr>
          <p:cNvSpPr/>
          <p:nvPr/>
        </p:nvSpPr>
        <p:spPr>
          <a:xfrm>
            <a:off x="755606" y="3159546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D9D27F-A06D-C3D7-AB27-27E00DB7DA8C}"/>
              </a:ext>
            </a:extLst>
          </p:cNvPr>
          <p:cNvSpPr/>
          <p:nvPr/>
        </p:nvSpPr>
        <p:spPr>
          <a:xfrm>
            <a:off x="755606" y="5136838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F1CEB1-0341-0FFC-979D-A0656D1A7273}"/>
              </a:ext>
            </a:extLst>
          </p:cNvPr>
          <p:cNvGrpSpPr/>
          <p:nvPr/>
        </p:nvGrpSpPr>
        <p:grpSpPr>
          <a:xfrm>
            <a:off x="786720" y="3397175"/>
            <a:ext cx="2900520" cy="1671120"/>
            <a:chOff x="5122059" y="3265306"/>
            <a:chExt cx="2900520" cy="167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DDA078-87A6-EB6B-36F9-0D4E750FECE9}"/>
                    </a:ext>
                  </a:extLst>
                </p14:cNvPr>
                <p14:cNvContentPartPr/>
                <p14:nvPr/>
              </p14:nvContentPartPr>
              <p14:xfrm>
                <a:off x="5122059" y="4647706"/>
                <a:ext cx="288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DDA078-87A6-EB6B-36F9-0D4E750FECE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113059" y="463906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7A7BB03-7A1D-B734-7224-6678E0D09B2A}"/>
                    </a:ext>
                  </a:extLst>
                </p14:cNvPr>
                <p14:cNvContentPartPr/>
                <p14:nvPr/>
              </p14:nvContentPartPr>
              <p14:xfrm>
                <a:off x="5257419" y="4647706"/>
                <a:ext cx="291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7A7BB03-7A1D-B734-7224-6678E0D09B2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48419" y="4639066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5F36591-C0B7-C08D-0E51-B7B71D1328B2}"/>
                    </a:ext>
                  </a:extLst>
                </p14:cNvPr>
                <p14:cNvContentPartPr/>
                <p14:nvPr/>
              </p14:nvContentPartPr>
              <p14:xfrm>
                <a:off x="5421219" y="4647706"/>
                <a:ext cx="5724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5F36591-C0B7-C08D-0E51-B7B71D1328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12219" y="4639066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90767C8-ABDA-83EF-A2B2-FABF2A982E4B}"/>
                    </a:ext>
                  </a:extLst>
                </p14:cNvPr>
                <p14:cNvContentPartPr/>
                <p14:nvPr/>
              </p14:nvContentPartPr>
              <p14:xfrm>
                <a:off x="5614179" y="4647706"/>
                <a:ext cx="86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90767C8-ABDA-83EF-A2B2-FABF2A982E4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05179" y="4639066"/>
                  <a:ext cx="2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EFCA30B-50A6-B1B9-2AEE-027081C9BCBA}"/>
                    </a:ext>
                  </a:extLst>
                </p14:cNvPr>
                <p14:cNvContentPartPr/>
                <p14:nvPr/>
              </p14:nvContentPartPr>
              <p14:xfrm>
                <a:off x="5774739" y="4647706"/>
                <a:ext cx="1152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EFCA30B-50A6-B1B9-2AEE-027081C9BCB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66099" y="4639066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06F620C-A580-8F62-0496-C33B63F32B97}"/>
                    </a:ext>
                  </a:extLst>
                </p14:cNvPr>
                <p14:cNvContentPartPr/>
                <p14:nvPr/>
              </p14:nvContentPartPr>
              <p14:xfrm>
                <a:off x="6029259" y="4598746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06F620C-A580-8F62-0496-C33B63F32B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20619" y="45901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9261361-ECA1-6EDD-7BDA-0DA2557034F8}"/>
                    </a:ext>
                  </a:extLst>
                </p14:cNvPr>
                <p14:cNvContentPartPr/>
                <p14:nvPr/>
              </p14:nvContentPartPr>
              <p14:xfrm>
                <a:off x="6170379" y="4591546"/>
                <a:ext cx="21600" cy="3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9261361-ECA1-6EDD-7BDA-0DA2557034F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61739" y="4582906"/>
                  <a:ext cx="39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46A4C12-B6B4-E7E0-9DCD-0B4A871C76AE}"/>
                    </a:ext>
                  </a:extLst>
                </p14:cNvPr>
                <p14:cNvContentPartPr/>
                <p14:nvPr/>
              </p14:nvContentPartPr>
              <p14:xfrm>
                <a:off x="6341019" y="4591546"/>
                <a:ext cx="288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46A4C12-B6B4-E7E0-9DCD-0B4A871C76A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32379" y="458290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8FFCBD0-3BD7-9329-E64B-9D007725B837}"/>
                    </a:ext>
                  </a:extLst>
                </p14:cNvPr>
                <p14:cNvContentPartPr/>
                <p14:nvPr/>
              </p14:nvContentPartPr>
              <p14:xfrm>
                <a:off x="6462699" y="4418026"/>
                <a:ext cx="105480" cy="266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8FFCBD0-3BD7-9329-E64B-9D007725B83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453699" y="4409386"/>
                  <a:ext cx="1231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6AF0E0B-DC54-A0CC-8965-B54B82DF1E50}"/>
                    </a:ext>
                  </a:extLst>
                </p14:cNvPr>
                <p14:cNvContentPartPr/>
                <p14:nvPr/>
              </p14:nvContentPartPr>
              <p14:xfrm>
                <a:off x="6586539" y="4532506"/>
                <a:ext cx="4644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6AF0E0B-DC54-A0CC-8965-B54B82DF1E5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77539" y="4523506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0837F82-EBC6-19B9-E5B0-451135D56A78}"/>
                    </a:ext>
                  </a:extLst>
                </p14:cNvPr>
                <p14:cNvContentPartPr/>
                <p14:nvPr/>
              </p14:nvContentPartPr>
              <p14:xfrm>
                <a:off x="6518859" y="4538626"/>
                <a:ext cx="104760" cy="6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0837F82-EBC6-19B9-E5B0-451135D56A7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10219" y="4529986"/>
                  <a:ext cx="122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6CA7D5-5519-3DFA-6CC2-085C4D908CFE}"/>
                    </a:ext>
                  </a:extLst>
                </p14:cNvPr>
                <p14:cNvContentPartPr/>
                <p14:nvPr/>
              </p14:nvContentPartPr>
              <p14:xfrm>
                <a:off x="6505179" y="4700626"/>
                <a:ext cx="630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6CA7D5-5519-3DFA-6CC2-085C4D908CF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496539" y="4691986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B9B7F85-CE9B-753A-3F43-3703E448F527}"/>
                    </a:ext>
                  </a:extLst>
                </p14:cNvPr>
                <p14:cNvContentPartPr/>
                <p14:nvPr/>
              </p14:nvContentPartPr>
              <p14:xfrm>
                <a:off x="6711819" y="4778026"/>
                <a:ext cx="106560" cy="158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B9B7F85-CE9B-753A-3F43-3703E448F52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702819" y="4769026"/>
                  <a:ext cx="124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CAFB162-7132-E6FC-DB12-1F5E0D13BAFB}"/>
                    </a:ext>
                  </a:extLst>
                </p14:cNvPr>
                <p14:cNvContentPartPr/>
                <p14:nvPr/>
              </p14:nvContentPartPr>
              <p14:xfrm>
                <a:off x="6739539" y="4678306"/>
                <a:ext cx="97560" cy="175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CAFB162-7132-E6FC-DB12-1F5E0D13BAF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730539" y="4669306"/>
                  <a:ext cx="115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EA1CDC0-959C-7616-63E5-5962DC411C12}"/>
                    </a:ext>
                  </a:extLst>
                </p14:cNvPr>
                <p14:cNvContentPartPr/>
                <p14:nvPr/>
              </p14:nvContentPartPr>
              <p14:xfrm>
                <a:off x="6836739" y="4678306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EA1CDC0-959C-7616-63E5-5962DC411C1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28099" y="46693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F166C1B-C51B-AC7E-EA82-0DBC75EDEDC7}"/>
                    </a:ext>
                  </a:extLst>
                </p14:cNvPr>
                <p14:cNvContentPartPr/>
                <p14:nvPr/>
              </p14:nvContentPartPr>
              <p14:xfrm>
                <a:off x="6747819" y="4653826"/>
                <a:ext cx="136080" cy="275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F166C1B-C51B-AC7E-EA82-0DBC75EDEDC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38819" y="4644826"/>
                  <a:ext cx="153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825A043-BA6F-4093-72B3-73A81BBDBEE4}"/>
                    </a:ext>
                  </a:extLst>
                </p14:cNvPr>
                <p14:cNvContentPartPr/>
                <p14:nvPr/>
              </p14:nvContentPartPr>
              <p14:xfrm>
                <a:off x="6782379" y="4775506"/>
                <a:ext cx="111240" cy="10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825A043-BA6F-4093-72B3-73A81BBDBEE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73739" y="4766506"/>
                  <a:ext cx="128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E8A88F4-0073-5B8A-926F-FFC7CCE15BBC}"/>
                    </a:ext>
                  </a:extLst>
                </p14:cNvPr>
                <p14:cNvContentPartPr/>
                <p14:nvPr/>
              </p14:nvContentPartPr>
              <p14:xfrm>
                <a:off x="6756099" y="4702066"/>
                <a:ext cx="10440" cy="215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E8A88F4-0073-5B8A-926F-FFC7CCE15BB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47099" y="4693426"/>
                  <a:ext cx="2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F4896BF-D3BE-C4C8-A20C-7E19EECDE28E}"/>
                    </a:ext>
                  </a:extLst>
                </p14:cNvPr>
                <p14:cNvContentPartPr/>
                <p14:nvPr/>
              </p14:nvContentPartPr>
              <p14:xfrm>
                <a:off x="6828459" y="3307426"/>
                <a:ext cx="81360" cy="532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F4896BF-D3BE-C4C8-A20C-7E19EECDE28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819819" y="3298426"/>
                  <a:ext cx="990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ECDB428-3980-AD34-7E51-022F93758FCE}"/>
                    </a:ext>
                  </a:extLst>
                </p14:cNvPr>
                <p14:cNvContentPartPr/>
                <p14:nvPr/>
              </p14:nvContentPartPr>
              <p14:xfrm>
                <a:off x="6797859" y="3603346"/>
                <a:ext cx="158400" cy="12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ECDB428-3980-AD34-7E51-022F93758FC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88859" y="3594706"/>
                  <a:ext cx="176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E504A8C-C737-E03B-35B4-207127F6DEA3}"/>
                    </a:ext>
                  </a:extLst>
                </p14:cNvPr>
                <p14:cNvContentPartPr/>
                <p14:nvPr/>
              </p14:nvContentPartPr>
              <p14:xfrm>
                <a:off x="7067139" y="3380146"/>
                <a:ext cx="60840" cy="327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E504A8C-C737-E03B-35B4-207127F6DEA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058139" y="3371506"/>
                  <a:ext cx="784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67D3541B-F1C9-9FB5-173C-6FD89D0A2405}"/>
                    </a:ext>
                  </a:extLst>
                </p14:cNvPr>
                <p14:cNvContentPartPr/>
                <p14:nvPr/>
              </p14:nvContentPartPr>
              <p14:xfrm>
                <a:off x="7913499" y="3317506"/>
                <a:ext cx="109080" cy="38592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67D3541B-F1C9-9FB5-173C-6FD89D0A240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904859" y="3308866"/>
                  <a:ext cx="1267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2281BAEA-1F9F-C8C2-E32E-181BA79DF311}"/>
                    </a:ext>
                  </a:extLst>
                </p14:cNvPr>
                <p14:cNvContentPartPr/>
                <p14:nvPr/>
              </p14:nvContentPartPr>
              <p14:xfrm>
                <a:off x="7115379" y="3265306"/>
                <a:ext cx="29520" cy="10080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2281BAEA-1F9F-C8C2-E32E-181BA79DF31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06739" y="3256306"/>
                  <a:ext cx="4716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972" name="Ink 40971">
                <a:extLst>
                  <a:ext uri="{FF2B5EF4-FFF2-40B4-BE49-F238E27FC236}">
                    <a16:creationId xmlns:a16="http://schemas.microsoft.com/office/drawing/2014/main" id="{4D998599-90D7-3DF3-D863-5A01FA251AB4}"/>
                  </a:ext>
                </a:extLst>
              </p14:cNvPr>
              <p14:cNvContentPartPr/>
              <p14:nvPr/>
            </p14:nvContentPartPr>
            <p14:xfrm>
              <a:off x="914520" y="3356495"/>
              <a:ext cx="803880" cy="3001680"/>
            </p14:xfrm>
          </p:contentPart>
        </mc:Choice>
        <mc:Fallback xmlns="">
          <p:pic>
            <p:nvPicPr>
              <p:cNvPr id="40972" name="Ink 40971">
                <a:extLst>
                  <a:ext uri="{FF2B5EF4-FFF2-40B4-BE49-F238E27FC236}">
                    <a16:creationId xmlns:a16="http://schemas.microsoft.com/office/drawing/2014/main" id="{4D998599-90D7-3DF3-D863-5A01FA251AB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05520" y="3347495"/>
                <a:ext cx="821520" cy="301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86" name="Group 40985">
            <a:extLst>
              <a:ext uri="{FF2B5EF4-FFF2-40B4-BE49-F238E27FC236}">
                <a16:creationId xmlns:a16="http://schemas.microsoft.com/office/drawing/2014/main" id="{80AC4748-0252-2988-A93E-C97B6C205A6C}"/>
              </a:ext>
            </a:extLst>
          </p:cNvPr>
          <p:cNvGrpSpPr/>
          <p:nvPr/>
        </p:nvGrpSpPr>
        <p:grpSpPr>
          <a:xfrm>
            <a:off x="2176320" y="3497255"/>
            <a:ext cx="242280" cy="354600"/>
            <a:chOff x="6511659" y="3365386"/>
            <a:chExt cx="24228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0E3960D2-CD79-EC06-FEE5-2296F0969CEA}"/>
                    </a:ext>
                  </a:extLst>
                </p14:cNvPr>
                <p14:cNvContentPartPr/>
                <p14:nvPr/>
              </p14:nvContentPartPr>
              <p14:xfrm>
                <a:off x="6511659" y="3365386"/>
                <a:ext cx="13320" cy="35460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0E3960D2-CD79-EC06-FEE5-2296F0969CE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03019" y="3356386"/>
                  <a:ext cx="309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980" name="Ink 40979">
                  <a:extLst>
                    <a:ext uri="{FF2B5EF4-FFF2-40B4-BE49-F238E27FC236}">
                      <a16:creationId xmlns:a16="http://schemas.microsoft.com/office/drawing/2014/main" id="{C0D89056-CC47-9E05-89D3-049ABD30EAB7}"/>
                    </a:ext>
                  </a:extLst>
                </p14:cNvPr>
                <p14:cNvContentPartPr/>
                <p14:nvPr/>
              </p14:nvContentPartPr>
              <p14:xfrm>
                <a:off x="6644499" y="3584626"/>
                <a:ext cx="109440" cy="3240"/>
              </p14:xfrm>
            </p:contentPart>
          </mc:Choice>
          <mc:Fallback xmlns="">
            <p:pic>
              <p:nvPicPr>
                <p:cNvPr id="40980" name="Ink 40979">
                  <a:extLst>
                    <a:ext uri="{FF2B5EF4-FFF2-40B4-BE49-F238E27FC236}">
                      <a16:creationId xmlns:a16="http://schemas.microsoft.com/office/drawing/2014/main" id="{C0D89056-CC47-9E05-89D3-049ABD30EAB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635499" y="3575986"/>
                  <a:ext cx="1270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0" name="Group 40989">
            <a:extLst>
              <a:ext uri="{FF2B5EF4-FFF2-40B4-BE49-F238E27FC236}">
                <a16:creationId xmlns:a16="http://schemas.microsoft.com/office/drawing/2014/main" id="{C14ED560-44C5-438A-DEE4-E65085F77877}"/>
              </a:ext>
            </a:extLst>
          </p:cNvPr>
          <p:cNvGrpSpPr/>
          <p:nvPr/>
        </p:nvGrpSpPr>
        <p:grpSpPr>
          <a:xfrm>
            <a:off x="2839440" y="3470255"/>
            <a:ext cx="699840" cy="337320"/>
            <a:chOff x="7174779" y="3338386"/>
            <a:chExt cx="69984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797D51FE-70EF-C440-57F1-76BE41DEC4AF}"/>
                    </a:ext>
                  </a:extLst>
                </p14:cNvPr>
                <p14:cNvContentPartPr/>
                <p14:nvPr/>
              </p14:nvContentPartPr>
              <p14:xfrm>
                <a:off x="7178739" y="3346666"/>
                <a:ext cx="106200" cy="28944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797D51FE-70EF-C440-57F1-76BE41DEC4A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169739" y="3337666"/>
                  <a:ext cx="1238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99B8F3CA-71EA-EA58-BF4E-64F437A553BD}"/>
                    </a:ext>
                  </a:extLst>
                </p14:cNvPr>
                <p14:cNvContentPartPr/>
                <p14:nvPr/>
              </p14:nvContentPartPr>
              <p14:xfrm>
                <a:off x="7174779" y="3530626"/>
                <a:ext cx="91080" cy="360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99B8F3CA-71EA-EA58-BF4E-64F437A553B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65779" y="3521986"/>
                  <a:ext cx="1087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D6D057FC-9057-9E31-14BC-0A4650F5DC34}"/>
                    </a:ext>
                  </a:extLst>
                </p14:cNvPr>
                <p14:cNvContentPartPr/>
                <p14:nvPr/>
              </p14:nvContentPartPr>
              <p14:xfrm>
                <a:off x="7415259" y="3492106"/>
                <a:ext cx="65880" cy="288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D6D057FC-9057-9E31-14BC-0A4650F5DC3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406259" y="3483466"/>
                  <a:ext cx="83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2675113D-D978-0D4B-52F2-79B6563C870E}"/>
                    </a:ext>
                  </a:extLst>
                </p14:cNvPr>
                <p14:cNvContentPartPr/>
                <p14:nvPr/>
              </p14:nvContentPartPr>
              <p14:xfrm>
                <a:off x="7589499" y="3338386"/>
                <a:ext cx="109440" cy="27216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2675113D-D978-0D4B-52F2-79B6563C870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580859" y="3329386"/>
                  <a:ext cx="1270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0987" name="Ink 40986">
                  <a:extLst>
                    <a:ext uri="{FF2B5EF4-FFF2-40B4-BE49-F238E27FC236}">
                      <a16:creationId xmlns:a16="http://schemas.microsoft.com/office/drawing/2014/main" id="{AC2A5B91-B6C3-05FE-951D-63DA41516FF1}"/>
                    </a:ext>
                  </a:extLst>
                </p14:cNvPr>
                <p14:cNvContentPartPr/>
                <p14:nvPr/>
              </p14:nvContentPartPr>
              <p14:xfrm>
                <a:off x="7637019" y="3482386"/>
                <a:ext cx="69480" cy="360"/>
              </p14:xfrm>
            </p:contentPart>
          </mc:Choice>
          <mc:Fallback xmlns="">
            <p:pic>
              <p:nvPicPr>
                <p:cNvPr id="40987" name="Ink 40986">
                  <a:extLst>
                    <a:ext uri="{FF2B5EF4-FFF2-40B4-BE49-F238E27FC236}">
                      <a16:creationId xmlns:a16="http://schemas.microsoft.com/office/drawing/2014/main" id="{AC2A5B91-B6C3-05FE-951D-63DA41516FF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628019" y="3473746"/>
                  <a:ext cx="8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0988" name="Ink 40987">
                  <a:extLst>
                    <a:ext uri="{FF2B5EF4-FFF2-40B4-BE49-F238E27FC236}">
                      <a16:creationId xmlns:a16="http://schemas.microsoft.com/office/drawing/2014/main" id="{577939DD-72BE-29FE-01E2-6B4F2F5209B3}"/>
                    </a:ext>
                  </a:extLst>
                </p14:cNvPr>
                <p14:cNvContentPartPr/>
                <p14:nvPr/>
              </p14:nvContentPartPr>
              <p14:xfrm>
                <a:off x="7799379" y="3507946"/>
                <a:ext cx="42840" cy="167760"/>
              </p14:xfrm>
            </p:contentPart>
          </mc:Choice>
          <mc:Fallback xmlns="">
            <p:pic>
              <p:nvPicPr>
                <p:cNvPr id="40988" name="Ink 40987">
                  <a:extLst>
                    <a:ext uri="{FF2B5EF4-FFF2-40B4-BE49-F238E27FC236}">
                      <a16:creationId xmlns:a16="http://schemas.microsoft.com/office/drawing/2014/main" id="{577939DD-72BE-29FE-01E2-6B4F2F5209B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90379" y="3498946"/>
                  <a:ext cx="604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5203BE84-0FEB-D08E-F538-F77D171F9782}"/>
                    </a:ext>
                  </a:extLst>
                </p14:cNvPr>
                <p14:cNvContentPartPr/>
                <p14:nvPr/>
              </p14:nvContentPartPr>
              <p14:xfrm>
                <a:off x="7814499" y="3570586"/>
                <a:ext cx="60120" cy="36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5203BE84-0FEB-D08E-F538-F77D171F978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05499" y="3561586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04" name="Group 41003">
            <a:extLst>
              <a:ext uri="{FF2B5EF4-FFF2-40B4-BE49-F238E27FC236}">
                <a16:creationId xmlns:a16="http://schemas.microsoft.com/office/drawing/2014/main" id="{11484F97-F464-47F5-9274-BE7EACFCE151}"/>
              </a:ext>
            </a:extLst>
          </p:cNvPr>
          <p:cNvGrpSpPr/>
          <p:nvPr/>
        </p:nvGrpSpPr>
        <p:grpSpPr>
          <a:xfrm>
            <a:off x="2895600" y="4000175"/>
            <a:ext cx="1493640" cy="615240"/>
            <a:chOff x="7230939" y="3868306"/>
            <a:chExt cx="1493640" cy="61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991" name="Ink 40990">
                  <a:extLst>
                    <a:ext uri="{FF2B5EF4-FFF2-40B4-BE49-F238E27FC236}">
                      <a16:creationId xmlns:a16="http://schemas.microsoft.com/office/drawing/2014/main" id="{353F7B53-92F4-2272-0349-CB8145BA4433}"/>
                    </a:ext>
                  </a:extLst>
                </p14:cNvPr>
                <p14:cNvContentPartPr/>
                <p14:nvPr/>
              </p14:nvContentPartPr>
              <p14:xfrm>
                <a:off x="7230939" y="4243786"/>
                <a:ext cx="97920" cy="18720"/>
              </p14:xfrm>
            </p:contentPart>
          </mc:Choice>
          <mc:Fallback xmlns="">
            <p:pic>
              <p:nvPicPr>
                <p:cNvPr id="40991" name="Ink 40990">
                  <a:extLst>
                    <a:ext uri="{FF2B5EF4-FFF2-40B4-BE49-F238E27FC236}">
                      <a16:creationId xmlns:a16="http://schemas.microsoft.com/office/drawing/2014/main" id="{353F7B53-92F4-2272-0349-CB8145BA443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222299" y="4235146"/>
                  <a:ext cx="115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8490F489-3E63-60EE-AD5D-4A99E39F54E2}"/>
                    </a:ext>
                  </a:extLst>
                </p14:cNvPr>
                <p14:cNvContentPartPr/>
                <p14:nvPr/>
              </p14:nvContentPartPr>
              <p14:xfrm>
                <a:off x="7284579" y="4321186"/>
                <a:ext cx="79560" cy="3960"/>
              </p14:xfrm>
            </p:contentPart>
          </mc:Choice>
          <mc:Fallback xmlns=""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8490F489-3E63-60EE-AD5D-4A99E39F54E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75579" y="4312186"/>
                  <a:ext cx="972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47880B94-72D2-36B0-9BF4-0ADD42EE7393}"/>
                    </a:ext>
                  </a:extLst>
                </p14:cNvPr>
                <p14:cNvContentPartPr/>
                <p14:nvPr/>
              </p14:nvContentPartPr>
              <p14:xfrm>
                <a:off x="7605699" y="3959746"/>
                <a:ext cx="185040" cy="52380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47880B94-72D2-36B0-9BF4-0ADD42EE739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596699" y="3951106"/>
                  <a:ext cx="20268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994" name="Ink 40993">
                  <a:extLst>
                    <a:ext uri="{FF2B5EF4-FFF2-40B4-BE49-F238E27FC236}">
                      <a16:creationId xmlns:a16="http://schemas.microsoft.com/office/drawing/2014/main" id="{6E7726FA-D9B2-28E4-1ACF-F86FADAAA866}"/>
                    </a:ext>
                  </a:extLst>
                </p14:cNvPr>
                <p14:cNvContentPartPr/>
                <p14:nvPr/>
              </p14:nvContentPartPr>
              <p14:xfrm>
                <a:off x="7554579" y="4267906"/>
                <a:ext cx="216000" cy="27360"/>
              </p14:xfrm>
            </p:contentPart>
          </mc:Choice>
          <mc:Fallback xmlns="">
            <p:pic>
              <p:nvPicPr>
                <p:cNvPr id="40994" name="Ink 40993">
                  <a:extLst>
                    <a:ext uri="{FF2B5EF4-FFF2-40B4-BE49-F238E27FC236}">
                      <a16:creationId xmlns:a16="http://schemas.microsoft.com/office/drawing/2014/main" id="{6E7726FA-D9B2-28E4-1ACF-F86FADAAA86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545939" y="4258906"/>
                  <a:ext cx="2336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0995" name="Ink 40994">
                  <a:extLst>
                    <a:ext uri="{FF2B5EF4-FFF2-40B4-BE49-F238E27FC236}">
                      <a16:creationId xmlns:a16="http://schemas.microsoft.com/office/drawing/2014/main" id="{5F9718F8-8734-3A62-F629-EA3DB3D790D2}"/>
                    </a:ext>
                  </a:extLst>
                </p14:cNvPr>
                <p14:cNvContentPartPr/>
                <p14:nvPr/>
              </p14:nvContentPartPr>
              <p14:xfrm>
                <a:off x="7885059" y="3965506"/>
                <a:ext cx="120240" cy="448560"/>
              </p14:xfrm>
            </p:contentPart>
          </mc:Choice>
          <mc:Fallback xmlns="">
            <p:pic>
              <p:nvPicPr>
                <p:cNvPr id="40995" name="Ink 40994">
                  <a:extLst>
                    <a:ext uri="{FF2B5EF4-FFF2-40B4-BE49-F238E27FC236}">
                      <a16:creationId xmlns:a16="http://schemas.microsoft.com/office/drawing/2014/main" id="{5F9718F8-8734-3A62-F629-EA3DB3D790D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876059" y="3956506"/>
                  <a:ext cx="13788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0996" name="Ink 40995">
                  <a:extLst>
                    <a:ext uri="{FF2B5EF4-FFF2-40B4-BE49-F238E27FC236}">
                      <a16:creationId xmlns:a16="http://schemas.microsoft.com/office/drawing/2014/main" id="{4175BDDF-010D-9C8D-DAA7-C72118BA1481}"/>
                    </a:ext>
                  </a:extLst>
                </p14:cNvPr>
                <p14:cNvContentPartPr/>
                <p14:nvPr/>
              </p14:nvContentPartPr>
              <p14:xfrm>
                <a:off x="7973259" y="4028146"/>
                <a:ext cx="98640" cy="254160"/>
              </p14:xfrm>
            </p:contentPart>
          </mc:Choice>
          <mc:Fallback xmlns="">
            <p:pic>
              <p:nvPicPr>
                <p:cNvPr id="40996" name="Ink 40995">
                  <a:extLst>
                    <a:ext uri="{FF2B5EF4-FFF2-40B4-BE49-F238E27FC236}">
                      <a16:creationId xmlns:a16="http://schemas.microsoft.com/office/drawing/2014/main" id="{4175BDDF-010D-9C8D-DAA7-C72118BA148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64259" y="4019506"/>
                  <a:ext cx="1162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0997" name="Ink 40996">
                  <a:extLst>
                    <a:ext uri="{FF2B5EF4-FFF2-40B4-BE49-F238E27FC236}">
                      <a16:creationId xmlns:a16="http://schemas.microsoft.com/office/drawing/2014/main" id="{BF1C4555-A41D-EC72-B344-8C78C7F96118}"/>
                    </a:ext>
                  </a:extLst>
                </p14:cNvPr>
                <p14:cNvContentPartPr/>
                <p14:nvPr/>
              </p14:nvContentPartPr>
              <p14:xfrm>
                <a:off x="8016099" y="4151986"/>
                <a:ext cx="63360" cy="8640"/>
              </p14:xfrm>
            </p:contentPart>
          </mc:Choice>
          <mc:Fallback xmlns="">
            <p:pic>
              <p:nvPicPr>
                <p:cNvPr id="40997" name="Ink 40996">
                  <a:extLst>
                    <a:ext uri="{FF2B5EF4-FFF2-40B4-BE49-F238E27FC236}">
                      <a16:creationId xmlns:a16="http://schemas.microsoft.com/office/drawing/2014/main" id="{BF1C4555-A41D-EC72-B344-8C78C7F9611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007099" y="4142986"/>
                  <a:ext cx="81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0998" name="Ink 40997">
                  <a:extLst>
                    <a:ext uri="{FF2B5EF4-FFF2-40B4-BE49-F238E27FC236}">
                      <a16:creationId xmlns:a16="http://schemas.microsoft.com/office/drawing/2014/main" id="{08681DC0-91A2-A509-CE95-F6173B58766A}"/>
                    </a:ext>
                  </a:extLst>
                </p14:cNvPr>
                <p14:cNvContentPartPr/>
                <p14:nvPr/>
              </p14:nvContentPartPr>
              <p14:xfrm>
                <a:off x="8087379" y="4216786"/>
                <a:ext cx="68040" cy="163800"/>
              </p14:xfrm>
            </p:contentPart>
          </mc:Choice>
          <mc:Fallback xmlns="">
            <p:pic>
              <p:nvPicPr>
                <p:cNvPr id="40998" name="Ink 40997">
                  <a:extLst>
                    <a:ext uri="{FF2B5EF4-FFF2-40B4-BE49-F238E27FC236}">
                      <a16:creationId xmlns:a16="http://schemas.microsoft.com/office/drawing/2014/main" id="{08681DC0-91A2-A509-CE95-F6173B58766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078739" y="4208146"/>
                  <a:ext cx="856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0999" name="Ink 40998">
                  <a:extLst>
                    <a:ext uri="{FF2B5EF4-FFF2-40B4-BE49-F238E27FC236}">
                      <a16:creationId xmlns:a16="http://schemas.microsoft.com/office/drawing/2014/main" id="{1F03A669-7A2A-F170-5F7F-6F17D9BD1F7C}"/>
                    </a:ext>
                  </a:extLst>
                </p14:cNvPr>
                <p14:cNvContentPartPr/>
                <p14:nvPr/>
              </p14:nvContentPartPr>
              <p14:xfrm>
                <a:off x="8105019" y="4274026"/>
                <a:ext cx="72720" cy="360"/>
              </p14:xfrm>
            </p:contentPart>
          </mc:Choice>
          <mc:Fallback xmlns="">
            <p:pic>
              <p:nvPicPr>
                <p:cNvPr id="40999" name="Ink 40998">
                  <a:extLst>
                    <a:ext uri="{FF2B5EF4-FFF2-40B4-BE49-F238E27FC236}">
                      <a16:creationId xmlns:a16="http://schemas.microsoft.com/office/drawing/2014/main" id="{1F03A669-7A2A-F170-5F7F-6F17D9BD1F7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096379" y="4265026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DB84E687-987D-E154-6248-F075E68D7317}"/>
                    </a:ext>
                  </a:extLst>
                </p14:cNvPr>
                <p14:cNvContentPartPr/>
                <p14:nvPr/>
              </p14:nvContentPartPr>
              <p14:xfrm>
                <a:off x="8257659" y="4098706"/>
                <a:ext cx="96120" cy="1368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DB84E687-987D-E154-6248-F075E68D731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248659" y="4089706"/>
                  <a:ext cx="113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001" name="Ink 41000">
                  <a:extLst>
                    <a:ext uri="{FF2B5EF4-FFF2-40B4-BE49-F238E27FC236}">
                      <a16:creationId xmlns:a16="http://schemas.microsoft.com/office/drawing/2014/main" id="{E3DEC642-CD78-CEAF-0EC2-031FB5F3D588}"/>
                    </a:ext>
                  </a:extLst>
                </p14:cNvPr>
                <p14:cNvContentPartPr/>
                <p14:nvPr/>
              </p14:nvContentPartPr>
              <p14:xfrm>
                <a:off x="8522619" y="4008346"/>
                <a:ext cx="103320" cy="277920"/>
              </p14:xfrm>
            </p:contentPart>
          </mc:Choice>
          <mc:Fallback xmlns="">
            <p:pic>
              <p:nvPicPr>
                <p:cNvPr id="41001" name="Ink 41000">
                  <a:extLst>
                    <a:ext uri="{FF2B5EF4-FFF2-40B4-BE49-F238E27FC236}">
                      <a16:creationId xmlns:a16="http://schemas.microsoft.com/office/drawing/2014/main" id="{E3DEC642-CD78-CEAF-0EC2-031FB5F3D58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513619" y="3999346"/>
                  <a:ext cx="1209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EE3ACA50-2545-ABEC-AC52-A4EFB48B3C3E}"/>
                    </a:ext>
                  </a:extLst>
                </p14:cNvPr>
                <p14:cNvContentPartPr/>
                <p14:nvPr/>
              </p14:nvContentPartPr>
              <p14:xfrm>
                <a:off x="8551779" y="4147306"/>
                <a:ext cx="51840" cy="360"/>
              </p14:xfrm>
            </p:contentPart>
          </mc:Choice>
          <mc:Fallback xmlns="">
            <p:pic>
              <p:nvPicPr>
                <p:cNvPr id="41002" name="Ink 41001">
                  <a:extLst>
                    <a:ext uri="{FF2B5EF4-FFF2-40B4-BE49-F238E27FC236}">
                      <a16:creationId xmlns:a16="http://schemas.microsoft.com/office/drawing/2014/main" id="{EE3ACA50-2545-ABEC-AC52-A4EFB48B3C3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543139" y="4138666"/>
                  <a:ext cx="69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724EEC8B-4B6A-E292-EC08-97E81301DDF1}"/>
                    </a:ext>
                  </a:extLst>
                </p14:cNvPr>
                <p14:cNvContentPartPr/>
                <p14:nvPr/>
              </p14:nvContentPartPr>
              <p14:xfrm>
                <a:off x="8652219" y="3868306"/>
                <a:ext cx="72360" cy="572400"/>
              </p14:xfrm>
            </p:contentPart>
          </mc:Choice>
          <mc:Fallback xmlns=""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724EEC8B-4B6A-E292-EC08-97E81301DDF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643579" y="3859306"/>
                  <a:ext cx="90000" cy="59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1005" name="Ink 41004">
                <a:extLst>
                  <a:ext uri="{FF2B5EF4-FFF2-40B4-BE49-F238E27FC236}">
                    <a16:creationId xmlns:a16="http://schemas.microsoft.com/office/drawing/2014/main" id="{0761BE76-A827-3B85-0349-53147FA4805C}"/>
                  </a:ext>
                </a:extLst>
              </p14:cNvPr>
              <p14:cNvContentPartPr/>
              <p14:nvPr/>
            </p14:nvContentPartPr>
            <p14:xfrm>
              <a:off x="815880" y="5180255"/>
              <a:ext cx="220680" cy="1104480"/>
            </p14:xfrm>
          </p:contentPart>
        </mc:Choice>
        <mc:Fallback xmlns="">
          <p:pic>
            <p:nvPicPr>
              <p:cNvPr id="41005" name="Ink 41004">
                <a:extLst>
                  <a:ext uri="{FF2B5EF4-FFF2-40B4-BE49-F238E27FC236}">
                    <a16:creationId xmlns:a16="http://schemas.microsoft.com/office/drawing/2014/main" id="{0761BE76-A827-3B85-0349-53147FA4805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97851" y="5162255"/>
                <a:ext cx="256378" cy="11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41006" name="Ink 41005">
                <a:extLst>
                  <a:ext uri="{FF2B5EF4-FFF2-40B4-BE49-F238E27FC236}">
                    <a16:creationId xmlns:a16="http://schemas.microsoft.com/office/drawing/2014/main" id="{B71E0A03-A702-4D00-1C37-01A71DEE7381}"/>
                  </a:ext>
                </a:extLst>
              </p14:cNvPr>
              <p14:cNvContentPartPr/>
              <p14:nvPr/>
            </p14:nvContentPartPr>
            <p14:xfrm>
              <a:off x="1116840" y="5638175"/>
              <a:ext cx="133200" cy="494640"/>
            </p14:xfrm>
          </p:contentPart>
        </mc:Choice>
        <mc:Fallback xmlns="">
          <p:pic>
            <p:nvPicPr>
              <p:cNvPr id="41006" name="Ink 41005">
                <a:extLst>
                  <a:ext uri="{FF2B5EF4-FFF2-40B4-BE49-F238E27FC236}">
                    <a16:creationId xmlns:a16="http://schemas.microsoft.com/office/drawing/2014/main" id="{B71E0A03-A702-4D00-1C37-01A71DEE7381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107840" y="5629168"/>
                <a:ext cx="150840" cy="512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1007" name="Ink 41006">
                <a:extLst>
                  <a:ext uri="{FF2B5EF4-FFF2-40B4-BE49-F238E27FC236}">
                    <a16:creationId xmlns:a16="http://schemas.microsoft.com/office/drawing/2014/main" id="{A4A33952-8ECA-5AB9-607B-9B354F9D7015}"/>
                  </a:ext>
                </a:extLst>
              </p14:cNvPr>
              <p14:cNvContentPartPr/>
              <p14:nvPr/>
            </p14:nvContentPartPr>
            <p14:xfrm>
              <a:off x="2599680" y="6292655"/>
              <a:ext cx="360" cy="2880"/>
            </p14:xfrm>
          </p:contentPart>
        </mc:Choice>
        <mc:Fallback xmlns="">
          <p:pic>
            <p:nvPicPr>
              <p:cNvPr id="41007" name="Ink 41006">
                <a:extLst>
                  <a:ext uri="{FF2B5EF4-FFF2-40B4-BE49-F238E27FC236}">
                    <a16:creationId xmlns:a16="http://schemas.microsoft.com/office/drawing/2014/main" id="{A4A33952-8ECA-5AB9-607B-9B354F9D701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590680" y="6283655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41008" name="Ink 41007">
                <a:extLst>
                  <a:ext uri="{FF2B5EF4-FFF2-40B4-BE49-F238E27FC236}">
                    <a16:creationId xmlns:a16="http://schemas.microsoft.com/office/drawing/2014/main" id="{B95B7523-8F5E-8F7B-557D-0D44C2522BEC}"/>
                  </a:ext>
                </a:extLst>
              </p14:cNvPr>
              <p14:cNvContentPartPr/>
              <p14:nvPr/>
            </p14:nvContentPartPr>
            <p14:xfrm>
              <a:off x="914160" y="3389255"/>
              <a:ext cx="803880" cy="2897280"/>
            </p14:xfrm>
          </p:contentPart>
        </mc:Choice>
        <mc:Fallback xmlns="">
          <p:pic>
            <p:nvPicPr>
              <p:cNvPr id="41008" name="Ink 41007">
                <a:extLst>
                  <a:ext uri="{FF2B5EF4-FFF2-40B4-BE49-F238E27FC236}">
                    <a16:creationId xmlns:a16="http://schemas.microsoft.com/office/drawing/2014/main" id="{B95B7523-8F5E-8F7B-557D-0D44C2522BE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905160" y="3380255"/>
                <a:ext cx="821520" cy="291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46" name="Group 41045">
            <a:extLst>
              <a:ext uri="{FF2B5EF4-FFF2-40B4-BE49-F238E27FC236}">
                <a16:creationId xmlns:a16="http://schemas.microsoft.com/office/drawing/2014/main" id="{A2A06ADC-6C9D-23F1-4B1F-824F0EB5FC19}"/>
              </a:ext>
            </a:extLst>
          </p:cNvPr>
          <p:cNvGrpSpPr/>
          <p:nvPr/>
        </p:nvGrpSpPr>
        <p:grpSpPr>
          <a:xfrm>
            <a:off x="4132779" y="3096006"/>
            <a:ext cx="4726080" cy="3239059"/>
            <a:chOff x="4132779" y="3096006"/>
            <a:chExt cx="4726080" cy="3239059"/>
          </a:xfrm>
        </p:grpSpPr>
        <p:sp>
          <p:nvSpPr>
            <p:cNvPr id="41023" name="Rectangle 41022">
              <a:extLst>
                <a:ext uri="{FF2B5EF4-FFF2-40B4-BE49-F238E27FC236}">
                  <a16:creationId xmlns:a16="http://schemas.microsoft.com/office/drawing/2014/main" id="{EC9AF37F-F65D-6B38-38CE-DA2CAD7DD513}"/>
                </a:ext>
              </a:extLst>
            </p:cNvPr>
            <p:cNvSpPr/>
            <p:nvPr/>
          </p:nvSpPr>
          <p:spPr>
            <a:xfrm>
              <a:off x="5698103" y="5061455"/>
              <a:ext cx="1150470" cy="1273610"/>
            </a:xfrm>
            <a:prstGeom prst="rect">
              <a:avLst/>
            </a:prstGeom>
            <a:gradFill>
              <a:gsLst>
                <a:gs pos="11000">
                  <a:schemeClr val="accent1">
                    <a:lumMod val="5000"/>
                    <a:lumOff val="95000"/>
                  </a:schemeClr>
                </a:gs>
                <a:gs pos="73000">
                  <a:srgbClr val="FFC000">
                    <a:alpha val="54000"/>
                  </a:srgbClr>
                </a:gs>
                <a:gs pos="83000">
                  <a:srgbClr val="FFC000"/>
                </a:gs>
                <a:gs pos="100000">
                  <a:srgbClr val="FF9900"/>
                </a:gs>
              </a:gsLst>
              <a:lin ang="5400000" scaled="1"/>
            </a:gra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1EDF5B-3B3E-0C2C-045B-28C50C94544E}"/>
                </a:ext>
              </a:extLst>
            </p:cNvPr>
            <p:cNvSpPr/>
            <p:nvPr/>
          </p:nvSpPr>
          <p:spPr>
            <a:xfrm>
              <a:off x="5698463" y="3096006"/>
              <a:ext cx="1155510" cy="1228738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3F50AC-E5D1-A4BA-538B-459044C605B4}"/>
                </a:ext>
              </a:extLst>
            </p:cNvPr>
            <p:cNvSpPr/>
            <p:nvPr/>
          </p:nvSpPr>
          <p:spPr>
            <a:xfrm>
              <a:off x="5698463" y="5073298"/>
              <a:ext cx="1155510" cy="1228738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8C449924-C9BC-2972-DEE9-4043FC7D61AC}"/>
                    </a:ext>
                  </a:extLst>
                </p14:cNvPr>
                <p14:cNvContentPartPr/>
                <p14:nvPr/>
              </p14:nvContentPartPr>
              <p14:xfrm>
                <a:off x="7333135" y="5136838"/>
                <a:ext cx="133200" cy="49464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8C449924-C9BC-2972-DEE9-4043FC7D61A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324135" y="5127831"/>
                  <a:ext cx="150840" cy="5122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5BE9E66E-163C-6FDD-F05E-26407367D9ED}"/>
                    </a:ext>
                  </a:extLst>
                </p14:cNvPr>
                <p14:cNvContentPartPr/>
                <p14:nvPr/>
              </p14:nvContentPartPr>
              <p14:xfrm>
                <a:off x="7542537" y="6229115"/>
                <a:ext cx="360" cy="288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5BE9E66E-163C-6FDD-F05E-26407367D9E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533537" y="6220115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26" name="Group 41025">
              <a:extLst>
                <a:ext uri="{FF2B5EF4-FFF2-40B4-BE49-F238E27FC236}">
                  <a16:creationId xmlns:a16="http://schemas.microsoft.com/office/drawing/2014/main" id="{D970EC96-709E-837C-C348-9A20455B57F2}"/>
                </a:ext>
              </a:extLst>
            </p:cNvPr>
            <p:cNvGrpSpPr/>
            <p:nvPr/>
          </p:nvGrpSpPr>
          <p:grpSpPr>
            <a:xfrm>
              <a:off x="6448659" y="5160706"/>
              <a:ext cx="773640" cy="235080"/>
              <a:chOff x="6448659" y="5160706"/>
              <a:chExt cx="773640" cy="23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1024" name="Ink 41023">
                    <a:extLst>
                      <a:ext uri="{FF2B5EF4-FFF2-40B4-BE49-F238E27FC236}">
                        <a16:creationId xmlns:a16="http://schemas.microsoft.com/office/drawing/2014/main" id="{C910E7C0-4A81-D8A5-AF84-6C07C40CF6A0}"/>
                      </a:ext>
                    </a:extLst>
                  </p14:cNvPr>
                  <p14:cNvContentPartPr/>
                  <p14:nvPr/>
                </p14:nvContentPartPr>
                <p14:xfrm>
                  <a:off x="6448659" y="5209666"/>
                  <a:ext cx="134280" cy="186120"/>
                </p14:xfrm>
              </p:contentPart>
            </mc:Choice>
            <mc:Fallback xmlns="">
              <p:pic>
                <p:nvPicPr>
                  <p:cNvPr id="41024" name="Ink 41023">
                    <a:extLst>
                      <a:ext uri="{FF2B5EF4-FFF2-40B4-BE49-F238E27FC236}">
                        <a16:creationId xmlns:a16="http://schemas.microsoft.com/office/drawing/2014/main" id="{C910E7C0-4A81-D8A5-AF84-6C07C40CF6A0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440019" y="5200666"/>
                    <a:ext cx="15192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1025" name="Ink 41024">
                    <a:extLst>
                      <a:ext uri="{FF2B5EF4-FFF2-40B4-BE49-F238E27FC236}">
                        <a16:creationId xmlns:a16="http://schemas.microsoft.com/office/drawing/2014/main" id="{D243B0DE-B2D5-A7EA-B768-492F2A841B85}"/>
                      </a:ext>
                    </a:extLst>
                  </p14:cNvPr>
                  <p14:cNvContentPartPr/>
                  <p14:nvPr/>
                </p14:nvContentPartPr>
                <p14:xfrm>
                  <a:off x="6499779" y="5160706"/>
                  <a:ext cx="722520" cy="151920"/>
                </p14:xfrm>
              </p:contentPart>
            </mc:Choice>
            <mc:Fallback xmlns="">
              <p:pic>
                <p:nvPicPr>
                  <p:cNvPr id="41025" name="Ink 41024">
                    <a:extLst>
                      <a:ext uri="{FF2B5EF4-FFF2-40B4-BE49-F238E27FC236}">
                        <a16:creationId xmlns:a16="http://schemas.microsoft.com/office/drawing/2014/main" id="{D243B0DE-B2D5-A7EA-B768-492F2A841B85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490779" y="5151706"/>
                    <a:ext cx="740160" cy="169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1" name="Group 41040">
              <a:extLst>
                <a:ext uri="{FF2B5EF4-FFF2-40B4-BE49-F238E27FC236}">
                  <a16:creationId xmlns:a16="http://schemas.microsoft.com/office/drawing/2014/main" id="{D6D87D3A-77CF-6F29-7DA4-CDE6E8A1E8A6}"/>
                </a:ext>
              </a:extLst>
            </p:cNvPr>
            <p:cNvGrpSpPr/>
            <p:nvPr/>
          </p:nvGrpSpPr>
          <p:grpSpPr>
            <a:xfrm>
              <a:off x="6618219" y="3552586"/>
              <a:ext cx="2240640" cy="844200"/>
              <a:chOff x="6618219" y="3552586"/>
              <a:chExt cx="2240640" cy="84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1027" name="Ink 41026">
                    <a:extLst>
                      <a:ext uri="{FF2B5EF4-FFF2-40B4-BE49-F238E27FC236}">
                        <a16:creationId xmlns:a16="http://schemas.microsoft.com/office/drawing/2014/main" id="{86C1E15D-1507-266B-789E-CFE9CB113EC6}"/>
                      </a:ext>
                    </a:extLst>
                  </p14:cNvPr>
                  <p14:cNvContentPartPr/>
                  <p14:nvPr/>
                </p14:nvContentPartPr>
                <p14:xfrm>
                  <a:off x="6618219" y="3709906"/>
                  <a:ext cx="64080" cy="176040"/>
                </p14:xfrm>
              </p:contentPart>
            </mc:Choice>
            <mc:Fallback xmlns="">
              <p:pic>
                <p:nvPicPr>
                  <p:cNvPr id="41027" name="Ink 41026">
                    <a:extLst>
                      <a:ext uri="{FF2B5EF4-FFF2-40B4-BE49-F238E27FC236}">
                        <a16:creationId xmlns:a16="http://schemas.microsoft.com/office/drawing/2014/main" id="{86C1E15D-1507-266B-789E-CFE9CB113EC6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609219" y="3700906"/>
                    <a:ext cx="8172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1028" name="Ink 41027">
                    <a:extLst>
                      <a:ext uri="{FF2B5EF4-FFF2-40B4-BE49-F238E27FC236}">
                        <a16:creationId xmlns:a16="http://schemas.microsoft.com/office/drawing/2014/main" id="{85763AFA-571E-8B6E-91A7-FFF6E2D1B9AF}"/>
                      </a:ext>
                    </a:extLst>
                  </p14:cNvPr>
                  <p14:cNvContentPartPr/>
                  <p14:nvPr/>
                </p14:nvContentPartPr>
                <p14:xfrm>
                  <a:off x="6640899" y="3821146"/>
                  <a:ext cx="497880" cy="64080"/>
                </p14:xfrm>
              </p:contentPart>
            </mc:Choice>
            <mc:Fallback xmlns="">
              <p:pic>
                <p:nvPicPr>
                  <p:cNvPr id="41028" name="Ink 41027">
                    <a:extLst>
                      <a:ext uri="{FF2B5EF4-FFF2-40B4-BE49-F238E27FC236}">
                        <a16:creationId xmlns:a16="http://schemas.microsoft.com/office/drawing/2014/main" id="{85763AFA-571E-8B6E-91A7-FFF6E2D1B9AF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632259" y="3812506"/>
                    <a:ext cx="515520" cy="8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1029" name="Ink 41028">
                    <a:extLst>
                      <a:ext uri="{FF2B5EF4-FFF2-40B4-BE49-F238E27FC236}">
                        <a16:creationId xmlns:a16="http://schemas.microsoft.com/office/drawing/2014/main" id="{B7441492-203C-E1EE-BB8D-74B479E07BB0}"/>
                      </a:ext>
                    </a:extLst>
                  </p14:cNvPr>
                  <p14:cNvContentPartPr/>
                  <p14:nvPr/>
                </p14:nvContentPartPr>
                <p14:xfrm>
                  <a:off x="7165059" y="3683986"/>
                  <a:ext cx="293760" cy="4320"/>
                </p14:xfrm>
              </p:contentPart>
            </mc:Choice>
            <mc:Fallback xmlns="">
              <p:pic>
                <p:nvPicPr>
                  <p:cNvPr id="41029" name="Ink 41028">
                    <a:extLst>
                      <a:ext uri="{FF2B5EF4-FFF2-40B4-BE49-F238E27FC236}">
                        <a16:creationId xmlns:a16="http://schemas.microsoft.com/office/drawing/2014/main" id="{B7441492-203C-E1EE-BB8D-74B479E07BB0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156059" y="3675346"/>
                    <a:ext cx="311400" cy="2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1030" name="Ink 41029">
                    <a:extLst>
                      <a:ext uri="{FF2B5EF4-FFF2-40B4-BE49-F238E27FC236}">
                        <a16:creationId xmlns:a16="http://schemas.microsoft.com/office/drawing/2014/main" id="{04CCF318-3E29-317F-633D-251AC66FC922}"/>
                      </a:ext>
                    </a:extLst>
                  </p14:cNvPr>
                  <p14:cNvContentPartPr/>
                  <p14:nvPr/>
                </p14:nvContentPartPr>
                <p14:xfrm>
                  <a:off x="7348659" y="3713866"/>
                  <a:ext cx="2880" cy="291960"/>
                </p14:xfrm>
              </p:contentPart>
            </mc:Choice>
            <mc:Fallback xmlns="">
              <p:pic>
                <p:nvPicPr>
                  <p:cNvPr id="41030" name="Ink 41029">
                    <a:extLst>
                      <a:ext uri="{FF2B5EF4-FFF2-40B4-BE49-F238E27FC236}">
                        <a16:creationId xmlns:a16="http://schemas.microsoft.com/office/drawing/2014/main" id="{04CCF318-3E29-317F-633D-251AC66FC922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340019" y="3705226"/>
                    <a:ext cx="20520" cy="30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15798D38-B126-A569-62AC-6C9498045FED}"/>
                      </a:ext>
                    </a:extLst>
                  </p14:cNvPr>
                  <p14:cNvContentPartPr/>
                  <p14:nvPr/>
                </p14:nvContentPartPr>
                <p14:xfrm>
                  <a:off x="7424979" y="3751666"/>
                  <a:ext cx="559440" cy="23472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15798D38-B126-A569-62AC-6C9498045FED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416339" y="3743026"/>
                    <a:ext cx="577080" cy="25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41032" name="Ink 41031">
                    <a:extLst>
                      <a:ext uri="{FF2B5EF4-FFF2-40B4-BE49-F238E27FC236}">
                        <a16:creationId xmlns:a16="http://schemas.microsoft.com/office/drawing/2014/main" id="{6E9E168A-A0C6-4581-404D-A421B8EA1101}"/>
                      </a:ext>
                    </a:extLst>
                  </p14:cNvPr>
                  <p14:cNvContentPartPr/>
                  <p14:nvPr/>
                </p14:nvContentPartPr>
                <p14:xfrm>
                  <a:off x="8156139" y="3552586"/>
                  <a:ext cx="646560" cy="306720"/>
                </p14:xfrm>
              </p:contentPart>
            </mc:Choice>
            <mc:Fallback xmlns="">
              <p:pic>
                <p:nvPicPr>
                  <p:cNvPr id="41032" name="Ink 41031">
                    <a:extLst>
                      <a:ext uri="{FF2B5EF4-FFF2-40B4-BE49-F238E27FC236}">
                        <a16:creationId xmlns:a16="http://schemas.microsoft.com/office/drawing/2014/main" id="{6E9E168A-A0C6-4581-404D-A421B8EA1101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8147139" y="3543586"/>
                    <a:ext cx="664200" cy="32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EBDFF75E-910F-198A-2F3B-F91261990A1A}"/>
                      </a:ext>
                    </a:extLst>
                  </p14:cNvPr>
                  <p14:cNvContentPartPr/>
                  <p14:nvPr/>
                </p14:nvContentPartPr>
                <p14:xfrm>
                  <a:off x="7177299" y="4170706"/>
                  <a:ext cx="421920" cy="22608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EBDFF75E-910F-198A-2F3B-F91261990A1A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168299" y="4162066"/>
                    <a:ext cx="43956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41035" name="Ink 41034">
                    <a:extLst>
                      <a:ext uri="{FF2B5EF4-FFF2-40B4-BE49-F238E27FC236}">
                        <a16:creationId xmlns:a16="http://schemas.microsoft.com/office/drawing/2014/main" id="{8E08A370-B1A5-4A45-2C05-528C78942039}"/>
                      </a:ext>
                    </a:extLst>
                  </p14:cNvPr>
                  <p14:cNvContentPartPr/>
                  <p14:nvPr/>
                </p14:nvContentPartPr>
                <p14:xfrm>
                  <a:off x="7654299" y="4142626"/>
                  <a:ext cx="360" cy="26280"/>
                </p14:xfrm>
              </p:contentPart>
            </mc:Choice>
            <mc:Fallback xmlns="">
              <p:pic>
                <p:nvPicPr>
                  <p:cNvPr id="41035" name="Ink 41034">
                    <a:extLst>
                      <a:ext uri="{FF2B5EF4-FFF2-40B4-BE49-F238E27FC236}">
                        <a16:creationId xmlns:a16="http://schemas.microsoft.com/office/drawing/2014/main" id="{8E08A370-B1A5-4A45-2C05-528C78942039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645659" y="4133986"/>
                    <a:ext cx="18000" cy="4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41036" name="Ink 41035">
                    <a:extLst>
                      <a:ext uri="{FF2B5EF4-FFF2-40B4-BE49-F238E27FC236}">
                        <a16:creationId xmlns:a16="http://schemas.microsoft.com/office/drawing/2014/main" id="{1F38BA06-FF0F-DE10-9505-2C77DE305115}"/>
                      </a:ext>
                    </a:extLst>
                  </p14:cNvPr>
                  <p14:cNvContentPartPr/>
                  <p14:nvPr/>
                </p14:nvContentPartPr>
                <p14:xfrm>
                  <a:off x="7781379" y="4113826"/>
                  <a:ext cx="61200" cy="248040"/>
                </p14:xfrm>
              </p:contentPart>
            </mc:Choice>
            <mc:Fallback xmlns="">
              <p:pic>
                <p:nvPicPr>
                  <p:cNvPr id="41036" name="Ink 41035">
                    <a:extLst>
                      <a:ext uri="{FF2B5EF4-FFF2-40B4-BE49-F238E27FC236}">
                        <a16:creationId xmlns:a16="http://schemas.microsoft.com/office/drawing/2014/main" id="{1F38BA06-FF0F-DE10-9505-2C77DE305115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7772739" y="4104826"/>
                    <a:ext cx="78840" cy="26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41037" name="Ink 41036">
                    <a:extLst>
                      <a:ext uri="{FF2B5EF4-FFF2-40B4-BE49-F238E27FC236}">
                        <a16:creationId xmlns:a16="http://schemas.microsoft.com/office/drawing/2014/main" id="{E5E560EE-8555-6C3C-9C4B-146D311AE596}"/>
                      </a:ext>
                    </a:extLst>
                  </p14:cNvPr>
                  <p14:cNvContentPartPr/>
                  <p14:nvPr/>
                </p14:nvContentPartPr>
                <p14:xfrm>
                  <a:off x="7753659" y="4227946"/>
                  <a:ext cx="100440" cy="21600"/>
                </p14:xfrm>
              </p:contentPart>
            </mc:Choice>
            <mc:Fallback xmlns="">
              <p:pic>
                <p:nvPicPr>
                  <p:cNvPr id="41037" name="Ink 41036">
                    <a:extLst>
                      <a:ext uri="{FF2B5EF4-FFF2-40B4-BE49-F238E27FC236}">
                        <a16:creationId xmlns:a16="http://schemas.microsoft.com/office/drawing/2014/main" id="{E5E560EE-8555-6C3C-9C4B-146D311AE596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745019" y="4219306"/>
                    <a:ext cx="11808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41039" name="Ink 41038">
                    <a:extLst>
                      <a:ext uri="{FF2B5EF4-FFF2-40B4-BE49-F238E27FC236}">
                        <a16:creationId xmlns:a16="http://schemas.microsoft.com/office/drawing/2014/main" id="{CFA33B16-0280-6628-2D9E-493B80A914B2}"/>
                      </a:ext>
                    </a:extLst>
                  </p14:cNvPr>
                  <p14:cNvContentPartPr/>
                  <p14:nvPr/>
                </p14:nvContentPartPr>
                <p14:xfrm>
                  <a:off x="8018619" y="4002226"/>
                  <a:ext cx="840240" cy="314280"/>
                </p14:xfrm>
              </p:contentPart>
            </mc:Choice>
            <mc:Fallback xmlns="">
              <p:pic>
                <p:nvPicPr>
                  <p:cNvPr id="41039" name="Ink 41038">
                    <a:extLst>
                      <a:ext uri="{FF2B5EF4-FFF2-40B4-BE49-F238E27FC236}">
                        <a16:creationId xmlns:a16="http://schemas.microsoft.com/office/drawing/2014/main" id="{CFA33B16-0280-6628-2D9E-493B80A914B2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8009619" y="3993226"/>
                    <a:ext cx="857880" cy="33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2672B4DA-2A72-5596-FAD3-F6AF697B3FB3}"/>
                      </a:ext>
                    </a:extLst>
                  </p14:cNvPr>
                  <p14:cNvContentPartPr/>
                  <p14:nvPr/>
                </p14:nvContentPartPr>
                <p14:xfrm>
                  <a:off x="8399139" y="4030666"/>
                  <a:ext cx="289800" cy="107640"/>
                </p14:xfrm>
              </p:contentPart>
            </mc:Choice>
            <mc:Fallback xmlns=""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2672B4DA-2A72-5596-FAD3-F6AF697B3FB3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8390499" y="4021666"/>
                    <a:ext cx="307440" cy="125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5" name="Group 41044">
              <a:extLst>
                <a:ext uri="{FF2B5EF4-FFF2-40B4-BE49-F238E27FC236}">
                  <a16:creationId xmlns:a16="http://schemas.microsoft.com/office/drawing/2014/main" id="{80004D0C-BBBE-D503-47DC-D0B7DD95F2DB}"/>
                </a:ext>
              </a:extLst>
            </p:cNvPr>
            <p:cNvGrpSpPr/>
            <p:nvPr/>
          </p:nvGrpSpPr>
          <p:grpSpPr>
            <a:xfrm>
              <a:off x="4132779" y="5013106"/>
              <a:ext cx="380160" cy="318600"/>
              <a:chOff x="4132779" y="5013106"/>
              <a:chExt cx="380160" cy="31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41042" name="Ink 41041">
                    <a:extLst>
                      <a:ext uri="{FF2B5EF4-FFF2-40B4-BE49-F238E27FC236}">
                        <a16:creationId xmlns:a16="http://schemas.microsoft.com/office/drawing/2014/main" id="{5142E237-36B8-C598-ED11-A18D3F66C291}"/>
                      </a:ext>
                    </a:extLst>
                  </p14:cNvPr>
                  <p14:cNvContentPartPr/>
                  <p14:nvPr/>
                </p14:nvContentPartPr>
                <p14:xfrm>
                  <a:off x="4132779" y="5129386"/>
                  <a:ext cx="314280" cy="360"/>
                </p14:xfrm>
              </p:contentPart>
            </mc:Choice>
            <mc:Fallback xmlns="">
              <p:pic>
                <p:nvPicPr>
                  <p:cNvPr id="41042" name="Ink 41041">
                    <a:extLst>
                      <a:ext uri="{FF2B5EF4-FFF2-40B4-BE49-F238E27FC236}">
                        <a16:creationId xmlns:a16="http://schemas.microsoft.com/office/drawing/2014/main" id="{5142E237-36B8-C598-ED11-A18D3F66C291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123779" y="5120386"/>
                    <a:ext cx="331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9001A88B-E8D1-0AF9-98E6-6EA0B72E5817}"/>
                      </a:ext>
                    </a:extLst>
                  </p14:cNvPr>
                  <p14:cNvContentPartPr/>
                  <p14:nvPr/>
                </p14:nvContentPartPr>
                <p14:xfrm>
                  <a:off x="4145739" y="5201386"/>
                  <a:ext cx="288720" cy="360"/>
                </p14:xfrm>
              </p:contentPart>
            </mc:Choice>
            <mc:Fallback xmlns=""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9001A88B-E8D1-0AF9-98E6-6EA0B72E581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136739" y="5192746"/>
                    <a:ext cx="306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6FFD4970-FFDF-57F8-75EF-F0826BA5F3F2}"/>
                      </a:ext>
                    </a:extLst>
                  </p14:cNvPr>
                  <p14:cNvContentPartPr/>
                  <p14:nvPr/>
                </p14:nvContentPartPr>
                <p14:xfrm>
                  <a:off x="4353099" y="5013106"/>
                  <a:ext cx="159840" cy="31860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6FFD4970-FFDF-57F8-75EF-F0826BA5F3F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344099" y="5004466"/>
                    <a:ext cx="177480" cy="336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71FF6-1422-BFAA-A128-34EFB75B3C7E}"/>
              </a:ext>
            </a:extLst>
          </p:cNvPr>
          <p:cNvGrpSpPr/>
          <p:nvPr/>
        </p:nvGrpSpPr>
        <p:grpSpPr>
          <a:xfrm>
            <a:off x="2877242" y="3841317"/>
            <a:ext cx="562680" cy="250200"/>
            <a:chOff x="2877242" y="3841317"/>
            <a:chExt cx="56268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C804EDD-713B-B321-C00C-F77C138A07FC}"/>
                    </a:ext>
                  </a:extLst>
                </p14:cNvPr>
                <p14:cNvContentPartPr/>
                <p14:nvPr/>
              </p14:nvContentPartPr>
              <p14:xfrm>
                <a:off x="2877242" y="3841317"/>
                <a:ext cx="56268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C804EDD-713B-B321-C00C-F77C138A07F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868602" y="3832317"/>
                  <a:ext cx="58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12942E5-8F8A-90BC-2DF3-C0FA33557FF7}"/>
                    </a:ext>
                  </a:extLst>
                </p14:cNvPr>
                <p14:cNvContentPartPr/>
                <p14:nvPr/>
              </p14:nvContentPartPr>
              <p14:xfrm>
                <a:off x="3036002" y="3910797"/>
                <a:ext cx="119520" cy="180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12942E5-8F8A-90BC-2DF3-C0FA33557FF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027362" y="3902157"/>
                  <a:ext cx="1371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D8521BB-4561-A015-8121-076ADDDFFF9F}"/>
                    </a:ext>
                  </a:extLst>
                </p14:cNvPr>
                <p14:cNvContentPartPr/>
                <p14:nvPr/>
              </p14:nvContentPartPr>
              <p14:xfrm>
                <a:off x="3189722" y="3932397"/>
                <a:ext cx="134280" cy="19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D8521BB-4561-A015-8121-076ADDDFFF9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181082" y="3923397"/>
                  <a:ext cx="1519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F7A9C73-E536-CB58-3069-7AB85A1DC17A}"/>
                    </a:ext>
                  </a:extLst>
                </p14:cNvPr>
                <p14:cNvContentPartPr/>
                <p14:nvPr/>
              </p14:nvContentPartPr>
              <p14:xfrm>
                <a:off x="3272522" y="3952917"/>
                <a:ext cx="360" cy="85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F7A9C73-E536-CB58-3069-7AB85A1DC17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263882" y="3943917"/>
                  <a:ext cx="18000" cy="10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2512B3A-1331-889B-5ED9-09B7632B989A}"/>
                  </a:ext>
                </a:extLst>
              </p14:cNvPr>
              <p14:cNvContentPartPr/>
              <p14:nvPr/>
            </p14:nvContentPartPr>
            <p14:xfrm>
              <a:off x="3690482" y="4579677"/>
              <a:ext cx="451800" cy="18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2512B3A-1331-889B-5ED9-09B7632B989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681482" y="4570677"/>
                <a:ext cx="469440" cy="3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4D42F-A88C-F335-0CFD-C3CADADC7602}"/>
              </a:ext>
            </a:extLst>
          </p:cNvPr>
          <p:cNvGrpSpPr/>
          <p:nvPr/>
        </p:nvGrpSpPr>
        <p:grpSpPr>
          <a:xfrm>
            <a:off x="3805682" y="4708917"/>
            <a:ext cx="314280" cy="242280"/>
            <a:chOff x="3805682" y="4708917"/>
            <a:chExt cx="31428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0855C14-C403-09AD-6725-018B864A463A}"/>
                    </a:ext>
                  </a:extLst>
                </p14:cNvPr>
                <p14:cNvContentPartPr/>
                <p14:nvPr/>
              </p14:nvContentPartPr>
              <p14:xfrm>
                <a:off x="3805682" y="4708917"/>
                <a:ext cx="132480" cy="171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0855C14-C403-09AD-6725-018B864A463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796682" y="4699917"/>
                  <a:ext cx="1501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33DFCF5-6361-FB11-2DF5-F73755DDF0CF}"/>
                    </a:ext>
                  </a:extLst>
                </p14:cNvPr>
                <p14:cNvContentPartPr/>
                <p14:nvPr/>
              </p14:nvContentPartPr>
              <p14:xfrm>
                <a:off x="3984962" y="4723677"/>
                <a:ext cx="135000" cy="3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33DFCF5-6361-FB11-2DF5-F73755DDF0C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975962" y="4714677"/>
                  <a:ext cx="152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0575131-624F-D40C-D02F-8B79084CEA95}"/>
                    </a:ext>
                  </a:extLst>
                </p14:cNvPr>
                <p14:cNvContentPartPr/>
                <p14:nvPr/>
              </p14:nvContentPartPr>
              <p14:xfrm>
                <a:off x="4059482" y="4733397"/>
                <a:ext cx="360" cy="217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0575131-624F-D40C-D02F-8B79084CEA9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050482" y="4724757"/>
                  <a:ext cx="18000" cy="235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018FFB2-4DB8-9A2E-ED3F-5675E64147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9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6"/>
    </mc:Choice>
    <mc:Fallback xmlns="">
      <p:transition spd="slow" advTm="5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441795" y="0"/>
            <a:ext cx="4196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Intrinsic semiconductor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48D414-5EF3-3FFA-4743-05C8092B4121}"/>
              </a:ext>
            </a:extLst>
          </p:cNvPr>
          <p:cNvGrpSpPr/>
          <p:nvPr/>
        </p:nvGrpSpPr>
        <p:grpSpPr>
          <a:xfrm>
            <a:off x="1119656" y="942849"/>
            <a:ext cx="979920" cy="402840"/>
            <a:chOff x="3122259" y="1010266"/>
            <a:chExt cx="97992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6EABB32-846F-3151-4164-2C98B994A1A2}"/>
                    </a:ext>
                  </a:extLst>
                </p14:cNvPr>
                <p14:cNvContentPartPr/>
                <p14:nvPr/>
              </p14:nvContentPartPr>
              <p14:xfrm>
                <a:off x="3122259" y="1081906"/>
                <a:ext cx="420840" cy="253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6EABB32-846F-3151-4164-2C98B994A1A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13259" y="1072906"/>
                  <a:ext cx="438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3A9E66C-A9A7-E95B-6686-9C193586F082}"/>
                    </a:ext>
                  </a:extLst>
                </p14:cNvPr>
                <p14:cNvContentPartPr/>
                <p14:nvPr/>
              </p14:nvContentPartPr>
              <p14:xfrm>
                <a:off x="3706179" y="1140946"/>
                <a:ext cx="12060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3A9E66C-A9A7-E95B-6686-9C193586F08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97179" y="1131946"/>
                  <a:ext cx="13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E4BF2CD-4F8D-0832-491D-A98F273C8149}"/>
                    </a:ext>
                  </a:extLst>
                </p14:cNvPr>
                <p14:cNvContentPartPr/>
                <p14:nvPr/>
              </p14:nvContentPartPr>
              <p14:xfrm>
                <a:off x="3720579" y="1256506"/>
                <a:ext cx="7128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E4BF2CD-4F8D-0832-491D-A98F273C814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711939" y="1247506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5E64CB9-57AD-45CF-2E34-5494C280B260}"/>
                    </a:ext>
                  </a:extLst>
                </p14:cNvPr>
                <p14:cNvContentPartPr/>
                <p14:nvPr/>
              </p14:nvContentPartPr>
              <p14:xfrm>
                <a:off x="3965379" y="1010266"/>
                <a:ext cx="136800" cy="402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5E64CB9-57AD-45CF-2E34-5494C280B26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56379" y="1001266"/>
                  <a:ext cx="154440" cy="42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56EB4F-E46D-9DE6-4F11-469DDEBD602E}"/>
              </a:ext>
            </a:extLst>
          </p:cNvPr>
          <p:cNvGrpSpPr/>
          <p:nvPr/>
        </p:nvGrpSpPr>
        <p:grpSpPr>
          <a:xfrm>
            <a:off x="2309456" y="1076409"/>
            <a:ext cx="96480" cy="84960"/>
            <a:chOff x="4312059" y="1143826"/>
            <a:chExt cx="96480" cy="8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1D06A4D-A315-3519-0E1B-E946BBDD887E}"/>
                    </a:ext>
                  </a:extLst>
                </p14:cNvPr>
                <p14:cNvContentPartPr/>
                <p14:nvPr/>
              </p14:nvContentPartPr>
              <p14:xfrm>
                <a:off x="4319259" y="1143826"/>
                <a:ext cx="892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1D06A4D-A315-3519-0E1B-E946BBDD887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10259" y="1134826"/>
                  <a:ext cx="106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EA3B057-992A-3A45-6C25-4FD1C1B99256}"/>
                    </a:ext>
                  </a:extLst>
                </p14:cNvPr>
                <p14:cNvContentPartPr/>
                <p14:nvPr/>
              </p14:nvContentPartPr>
              <p14:xfrm>
                <a:off x="4312059" y="1228426"/>
                <a:ext cx="9252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EA3B057-992A-3A45-6C25-4FD1C1B9925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303059" y="1219426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C1252E-4CE8-E35C-7F10-554C6042EC6C}"/>
              </a:ext>
            </a:extLst>
          </p:cNvPr>
          <p:cNvGrpSpPr/>
          <p:nvPr/>
        </p:nvGrpSpPr>
        <p:grpSpPr>
          <a:xfrm>
            <a:off x="2609336" y="936369"/>
            <a:ext cx="344520" cy="343800"/>
            <a:chOff x="4611939" y="1003786"/>
            <a:chExt cx="34452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92DB9BD-6D32-68CE-E6F0-835008170670}"/>
                    </a:ext>
                  </a:extLst>
                </p14:cNvPr>
                <p14:cNvContentPartPr/>
                <p14:nvPr/>
              </p14:nvContentPartPr>
              <p14:xfrm>
                <a:off x="4611939" y="1019626"/>
                <a:ext cx="182520" cy="243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92DB9BD-6D32-68CE-E6F0-83500817067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602939" y="1010626"/>
                  <a:ext cx="2001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2257EF5-4D58-5A54-CDDB-2E7E219751ED}"/>
                    </a:ext>
                  </a:extLst>
                </p14:cNvPr>
                <p14:cNvContentPartPr/>
                <p14:nvPr/>
              </p14:nvContentPartPr>
              <p14:xfrm>
                <a:off x="4901739" y="1189906"/>
                <a:ext cx="54720" cy="157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2257EF5-4D58-5A54-CDDB-2E7E219751E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92739" y="1181266"/>
                  <a:ext cx="723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F857B6B-CBE4-8745-A30B-9BA666C9B6F9}"/>
                    </a:ext>
                  </a:extLst>
                </p14:cNvPr>
                <p14:cNvContentPartPr/>
                <p14:nvPr/>
              </p14:nvContentPartPr>
              <p14:xfrm>
                <a:off x="4899219" y="1003786"/>
                <a:ext cx="32040" cy="49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857B6B-CBE4-8745-A30B-9BA666C9B6F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890219" y="995146"/>
                  <a:ext cx="496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84B8A7-0B93-6B6D-1378-4221A5A9EE38}"/>
              </a:ext>
            </a:extLst>
          </p:cNvPr>
          <p:cNvGrpSpPr/>
          <p:nvPr/>
        </p:nvGrpSpPr>
        <p:grpSpPr>
          <a:xfrm>
            <a:off x="1291016" y="1652769"/>
            <a:ext cx="507600" cy="612360"/>
            <a:chOff x="3293619" y="1720186"/>
            <a:chExt cx="507600" cy="61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79C4BD2-A51B-990D-129C-15A1B4BFBFB2}"/>
                    </a:ext>
                  </a:extLst>
                </p14:cNvPr>
                <p14:cNvContentPartPr/>
                <p14:nvPr/>
              </p14:nvContentPartPr>
              <p14:xfrm>
                <a:off x="3293619" y="1720186"/>
                <a:ext cx="252720" cy="36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79C4BD2-A51B-990D-129C-15A1B4BFBFB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84979" y="1711546"/>
                  <a:ext cx="27036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4D9501F-6C9B-1E5C-5193-4E5799763A1E}"/>
                    </a:ext>
                  </a:extLst>
                </p14:cNvPr>
                <p14:cNvContentPartPr/>
                <p14:nvPr/>
              </p14:nvContentPartPr>
              <p14:xfrm>
                <a:off x="3321699" y="1951306"/>
                <a:ext cx="15084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4D9501F-6C9B-1E5C-5193-4E5799763A1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12699" y="1942666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B2CDC01-0F00-72F7-9A61-9A3C5E9D883D}"/>
                    </a:ext>
                  </a:extLst>
                </p14:cNvPr>
                <p14:cNvContentPartPr/>
                <p14:nvPr/>
              </p14:nvContentPartPr>
              <p14:xfrm>
                <a:off x="3654339" y="2017186"/>
                <a:ext cx="93240" cy="315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B2CDC01-0F00-72F7-9A61-9A3C5E9D883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45339" y="2008186"/>
                  <a:ext cx="1108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C9D5843-53AA-A574-0BD8-F1B3D567F7FF}"/>
                    </a:ext>
                  </a:extLst>
                </p14:cNvPr>
                <p14:cNvContentPartPr/>
                <p14:nvPr/>
              </p14:nvContentPartPr>
              <p14:xfrm>
                <a:off x="3678459" y="2159746"/>
                <a:ext cx="1227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C9D5843-53AA-A574-0BD8-F1B3D567F7F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669459" y="2150746"/>
                  <a:ext cx="1404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08B36F7-7891-6AE8-F787-5E85B247D7BF}"/>
                  </a:ext>
                </a:extLst>
              </p14:cNvPr>
              <p14:cNvContentPartPr/>
              <p14:nvPr/>
            </p14:nvContentPartPr>
            <p14:xfrm>
              <a:off x="2026496" y="1876329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08B36F7-7891-6AE8-F787-5E85B247D7B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17856" y="18673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DCF6C8E-B8A3-9EC3-9F91-ECB90787C611}"/>
                  </a:ext>
                </a:extLst>
              </p14:cNvPr>
              <p14:cNvContentPartPr/>
              <p14:nvPr/>
            </p14:nvContentPartPr>
            <p14:xfrm>
              <a:off x="2033336" y="2078649"/>
              <a:ext cx="360" cy="2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DCF6C8E-B8A3-9EC3-9F91-ECB90787C61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24696" y="2070009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B853E43-1D74-2427-9916-1EDC2E07F944}"/>
                  </a:ext>
                </a:extLst>
              </p14:cNvPr>
              <p14:cNvContentPartPr/>
              <p14:nvPr/>
            </p14:nvContentPartPr>
            <p14:xfrm>
              <a:off x="2314856" y="1695609"/>
              <a:ext cx="658440" cy="430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B853E43-1D74-2427-9916-1EDC2E07F94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306216" y="1686969"/>
                <a:ext cx="676080" cy="44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C39D79D8-5DE1-B3B8-FEDB-951B0045E783}"/>
              </a:ext>
            </a:extLst>
          </p:cNvPr>
          <p:cNvGrpSpPr/>
          <p:nvPr/>
        </p:nvGrpSpPr>
        <p:grpSpPr>
          <a:xfrm>
            <a:off x="2766656" y="1743849"/>
            <a:ext cx="892440" cy="522720"/>
            <a:chOff x="4769259" y="1811266"/>
            <a:chExt cx="89244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868236A-8389-C299-CD3E-A464ED4679D1}"/>
                    </a:ext>
                  </a:extLst>
                </p14:cNvPr>
                <p14:cNvContentPartPr/>
                <p14:nvPr/>
              </p14:nvContentPartPr>
              <p14:xfrm>
                <a:off x="5012979" y="1872826"/>
                <a:ext cx="648720" cy="461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868236A-8389-C299-CD3E-A464ED4679D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003979" y="1864186"/>
                  <a:ext cx="66636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9B8DE8A-585A-FBEA-AF4C-1725885AA5AF}"/>
                    </a:ext>
                  </a:extLst>
                </p14:cNvPr>
                <p14:cNvContentPartPr/>
                <p14:nvPr/>
              </p14:nvContentPartPr>
              <p14:xfrm>
                <a:off x="4769259" y="1811266"/>
                <a:ext cx="59040" cy="42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9B8DE8A-585A-FBEA-AF4C-1725885AA5A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60259" y="1802266"/>
                  <a:ext cx="76680" cy="59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0C5B0A3-1320-EC21-CD30-1E4E6DCC1319}"/>
              </a:ext>
            </a:extLst>
          </p:cNvPr>
          <p:cNvSpPr/>
          <p:nvPr/>
        </p:nvSpPr>
        <p:spPr>
          <a:xfrm>
            <a:off x="654220" y="3612947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1741F1-B4BC-5441-3E45-48C4BC9F7402}"/>
              </a:ext>
            </a:extLst>
          </p:cNvPr>
          <p:cNvSpPr/>
          <p:nvPr/>
        </p:nvSpPr>
        <p:spPr>
          <a:xfrm>
            <a:off x="654220" y="5590239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F59E499-61FA-99E2-4501-104341A5076F}"/>
                  </a:ext>
                </a:extLst>
              </p14:cNvPr>
              <p14:cNvContentPartPr/>
              <p14:nvPr/>
            </p14:nvContentPartPr>
            <p14:xfrm>
              <a:off x="765614" y="4082416"/>
              <a:ext cx="320400" cy="709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F59E499-61FA-99E2-4501-104341A5076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47614" y="4064776"/>
                <a:ext cx="356040" cy="74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02A81FBA-6363-62B5-17B2-A6CEB9FAB324}"/>
              </a:ext>
            </a:extLst>
          </p:cNvPr>
          <p:cNvGrpSpPr/>
          <p:nvPr/>
        </p:nvGrpSpPr>
        <p:grpSpPr>
          <a:xfrm>
            <a:off x="685334" y="3850576"/>
            <a:ext cx="2900520" cy="2771640"/>
            <a:chOff x="5122059" y="3265306"/>
            <a:chExt cx="2900520" cy="27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B98CBF-491D-ABAB-6CED-A2836A32CFB3}"/>
                    </a:ext>
                  </a:extLst>
                </p14:cNvPr>
                <p14:cNvContentPartPr/>
                <p14:nvPr/>
              </p14:nvContentPartPr>
              <p14:xfrm>
                <a:off x="5122059" y="4647706"/>
                <a:ext cx="288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B98CBF-491D-ABAB-6CED-A2836A32CFB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113059" y="463906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9C71A2B-5778-284C-14E4-B240786CF65D}"/>
                    </a:ext>
                  </a:extLst>
                </p14:cNvPr>
                <p14:cNvContentPartPr/>
                <p14:nvPr/>
              </p14:nvContentPartPr>
              <p14:xfrm>
                <a:off x="5257419" y="4647706"/>
                <a:ext cx="291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9C71A2B-5778-284C-14E4-B240786CF65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48419" y="4639066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07BBC09-1EEE-0535-ACF8-B0C0ECD90DCE}"/>
                    </a:ext>
                  </a:extLst>
                </p14:cNvPr>
                <p14:cNvContentPartPr/>
                <p14:nvPr/>
              </p14:nvContentPartPr>
              <p14:xfrm>
                <a:off x="5421219" y="4647706"/>
                <a:ext cx="572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07BBC09-1EEE-0535-ACF8-B0C0ECD90DC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412219" y="4639066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DF590C6-3D83-4AAC-7E93-9F0FF4E1364F}"/>
                    </a:ext>
                  </a:extLst>
                </p14:cNvPr>
                <p14:cNvContentPartPr/>
                <p14:nvPr/>
              </p14:nvContentPartPr>
              <p14:xfrm>
                <a:off x="5614179" y="4647706"/>
                <a:ext cx="864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DF590C6-3D83-4AAC-7E93-9F0FF4E1364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605179" y="4639066"/>
                  <a:ext cx="2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6E526C3-1DC7-A042-FF88-A5339393784F}"/>
                    </a:ext>
                  </a:extLst>
                </p14:cNvPr>
                <p14:cNvContentPartPr/>
                <p14:nvPr/>
              </p14:nvContentPartPr>
              <p14:xfrm>
                <a:off x="5774739" y="4647706"/>
                <a:ext cx="1152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6E526C3-1DC7-A042-FF88-A5339393784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766099" y="4639066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82A5150-5189-FB32-AF06-32214DB5DA51}"/>
                    </a:ext>
                  </a:extLst>
                </p14:cNvPr>
                <p14:cNvContentPartPr/>
                <p14:nvPr/>
              </p14:nvContentPartPr>
              <p14:xfrm>
                <a:off x="6029259" y="4598746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82A5150-5189-FB32-AF06-32214DB5DA5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20619" y="45901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CA86669-C0F2-421C-C06B-9770B84D5EAA}"/>
                    </a:ext>
                  </a:extLst>
                </p14:cNvPr>
                <p14:cNvContentPartPr/>
                <p14:nvPr/>
              </p14:nvContentPartPr>
              <p14:xfrm>
                <a:off x="6170379" y="4591546"/>
                <a:ext cx="21600" cy="3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CA86669-C0F2-421C-C06B-9770B84D5EA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61739" y="4582906"/>
                  <a:ext cx="39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0E974C1-2AAC-F11F-97BD-FE89338AC307}"/>
                    </a:ext>
                  </a:extLst>
                </p14:cNvPr>
                <p14:cNvContentPartPr/>
                <p14:nvPr/>
              </p14:nvContentPartPr>
              <p14:xfrm>
                <a:off x="6341019" y="4591546"/>
                <a:ext cx="288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0E974C1-2AAC-F11F-97BD-FE89338AC30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32379" y="458290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FDCDCE4-D64E-4B9F-8DA7-3F0784F08A84}"/>
                    </a:ext>
                  </a:extLst>
                </p14:cNvPr>
                <p14:cNvContentPartPr/>
                <p14:nvPr/>
              </p14:nvContentPartPr>
              <p14:xfrm>
                <a:off x="6462699" y="4418026"/>
                <a:ext cx="105480" cy="266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FDCDCE4-D64E-4B9F-8DA7-3F0784F08A8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53699" y="4409386"/>
                  <a:ext cx="1231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8C4F10C-0A2A-9E48-DC07-FFFFA2C5C476}"/>
                    </a:ext>
                  </a:extLst>
                </p14:cNvPr>
                <p14:cNvContentPartPr/>
                <p14:nvPr/>
              </p14:nvContentPartPr>
              <p14:xfrm>
                <a:off x="6586539" y="4532506"/>
                <a:ext cx="4644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8C4F10C-0A2A-9E48-DC07-FFFFA2C5C47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77539" y="4523506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3A7FBA9-4872-455B-6892-84D5A81458A6}"/>
                    </a:ext>
                  </a:extLst>
                </p14:cNvPr>
                <p14:cNvContentPartPr/>
                <p14:nvPr/>
              </p14:nvContentPartPr>
              <p14:xfrm>
                <a:off x="6518859" y="4538626"/>
                <a:ext cx="104760" cy="6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3A7FBA9-4872-455B-6892-84D5A81458A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510219" y="4529986"/>
                  <a:ext cx="122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6ED61D6-8BAC-304C-0FBB-6A0DD9CC1D9C}"/>
                    </a:ext>
                  </a:extLst>
                </p14:cNvPr>
                <p14:cNvContentPartPr/>
                <p14:nvPr/>
              </p14:nvContentPartPr>
              <p14:xfrm>
                <a:off x="6505179" y="4700626"/>
                <a:ext cx="6300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6ED61D6-8BAC-304C-0FBB-6A0DD9CC1D9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496539" y="4691986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CB3D968-FFB1-7030-7488-753172FDC70C}"/>
                    </a:ext>
                  </a:extLst>
                </p14:cNvPr>
                <p14:cNvContentPartPr/>
                <p14:nvPr/>
              </p14:nvContentPartPr>
              <p14:xfrm>
                <a:off x="6711819" y="4778026"/>
                <a:ext cx="106560" cy="158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CB3D968-FFB1-7030-7488-753172FDC70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702819" y="4769026"/>
                  <a:ext cx="124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9C4439B-0C33-A4C7-8812-0926EA4BEC2B}"/>
                    </a:ext>
                  </a:extLst>
                </p14:cNvPr>
                <p14:cNvContentPartPr/>
                <p14:nvPr/>
              </p14:nvContentPartPr>
              <p14:xfrm>
                <a:off x="6739539" y="4678306"/>
                <a:ext cx="97560" cy="175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9C4439B-0C33-A4C7-8812-0926EA4BEC2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730539" y="4669306"/>
                  <a:ext cx="115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C8E9114-EC4A-59B8-124F-458F42938905}"/>
                    </a:ext>
                  </a:extLst>
                </p14:cNvPr>
                <p14:cNvContentPartPr/>
                <p14:nvPr/>
              </p14:nvContentPartPr>
              <p14:xfrm>
                <a:off x="6836739" y="4678306"/>
                <a:ext cx="3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C8E9114-EC4A-59B8-124F-458F4293890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28099" y="46693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5E393FB-8FBD-ADE6-C61B-67D667CB02C5}"/>
                    </a:ext>
                  </a:extLst>
                </p14:cNvPr>
                <p14:cNvContentPartPr/>
                <p14:nvPr/>
              </p14:nvContentPartPr>
              <p14:xfrm>
                <a:off x="6747819" y="4653826"/>
                <a:ext cx="136080" cy="275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5E393FB-8FBD-ADE6-C61B-67D667CB02C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738819" y="4644826"/>
                  <a:ext cx="153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460F036-0F80-0AEA-4D7F-640EF4925242}"/>
                    </a:ext>
                  </a:extLst>
                </p14:cNvPr>
                <p14:cNvContentPartPr/>
                <p14:nvPr/>
              </p14:nvContentPartPr>
              <p14:xfrm>
                <a:off x="6782379" y="4775506"/>
                <a:ext cx="111240" cy="10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460F036-0F80-0AEA-4D7F-640EF492524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73739" y="4766506"/>
                  <a:ext cx="128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FFB8E68-15D5-3D0D-15F0-DB845CBAE56D}"/>
                    </a:ext>
                  </a:extLst>
                </p14:cNvPr>
                <p14:cNvContentPartPr/>
                <p14:nvPr/>
              </p14:nvContentPartPr>
              <p14:xfrm>
                <a:off x="6756099" y="4702066"/>
                <a:ext cx="10440" cy="215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FFB8E68-15D5-3D0D-15F0-DB845CBAE56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47099" y="4693426"/>
                  <a:ext cx="2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FB72F8F-BF7E-971B-5E26-D5196115F7B9}"/>
                    </a:ext>
                  </a:extLst>
                </p14:cNvPr>
                <p14:cNvContentPartPr/>
                <p14:nvPr/>
              </p14:nvContentPartPr>
              <p14:xfrm>
                <a:off x="5242659" y="3307786"/>
                <a:ext cx="921240" cy="2729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FB72F8F-BF7E-971B-5E26-D5196115F7B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234019" y="3299146"/>
                  <a:ext cx="938880" cy="27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A2848D1-CE88-AB13-A94B-80517A67A023}"/>
                    </a:ext>
                  </a:extLst>
                </p14:cNvPr>
                <p14:cNvContentPartPr/>
                <p14:nvPr/>
              </p14:nvContentPartPr>
              <p14:xfrm>
                <a:off x="6828459" y="3307426"/>
                <a:ext cx="81360" cy="532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A2848D1-CE88-AB13-A94B-80517A67A02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19819" y="3298426"/>
                  <a:ext cx="990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A547348-C33B-D534-005E-0BE8F341519E}"/>
                    </a:ext>
                  </a:extLst>
                </p14:cNvPr>
                <p14:cNvContentPartPr/>
                <p14:nvPr/>
              </p14:nvContentPartPr>
              <p14:xfrm>
                <a:off x="6797859" y="3603346"/>
                <a:ext cx="158400" cy="12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A547348-C33B-D534-005E-0BE8F341519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788859" y="3594706"/>
                  <a:ext cx="176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B64C54B-7951-E22D-87CD-DDFE945A6231}"/>
                    </a:ext>
                  </a:extLst>
                </p14:cNvPr>
                <p14:cNvContentPartPr/>
                <p14:nvPr/>
              </p14:nvContentPartPr>
              <p14:xfrm>
                <a:off x="7067139" y="3380146"/>
                <a:ext cx="60840" cy="327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B64C54B-7951-E22D-87CD-DDFE945A623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058139" y="3371506"/>
                  <a:ext cx="784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6DE5A15-DDC7-F3AE-407C-4173A4E29371}"/>
                    </a:ext>
                  </a:extLst>
                </p14:cNvPr>
                <p14:cNvContentPartPr/>
                <p14:nvPr/>
              </p14:nvContentPartPr>
              <p14:xfrm>
                <a:off x="7139859" y="3380866"/>
                <a:ext cx="121680" cy="275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6DE5A15-DDC7-F3AE-407C-4173A4E2937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130859" y="3371866"/>
                  <a:ext cx="1393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044BB8A-151E-C309-7317-F3BD742B50C6}"/>
                    </a:ext>
                  </a:extLst>
                </p14:cNvPr>
                <p14:cNvContentPartPr/>
                <p14:nvPr/>
              </p14:nvContentPartPr>
              <p14:xfrm>
                <a:off x="7125819" y="3534226"/>
                <a:ext cx="11052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044BB8A-151E-C309-7317-F3BD742B50C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116819" y="3525226"/>
                  <a:ext cx="12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C1167FD-D750-99CA-061B-F243BC8E7B43}"/>
                    </a:ext>
                  </a:extLst>
                </p14:cNvPr>
                <p14:cNvContentPartPr/>
                <p14:nvPr/>
              </p14:nvContentPartPr>
              <p14:xfrm>
                <a:off x="7345059" y="3531346"/>
                <a:ext cx="115200" cy="2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C1167FD-D750-99CA-061B-F243BC8E7B4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36419" y="3522706"/>
                  <a:ext cx="132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2A00BE3-733F-7AAB-DA77-DEC64FEEBFF6}"/>
                    </a:ext>
                  </a:extLst>
                </p14:cNvPr>
                <p14:cNvContentPartPr/>
                <p14:nvPr/>
              </p14:nvContentPartPr>
              <p14:xfrm>
                <a:off x="7580859" y="3321106"/>
                <a:ext cx="131040" cy="336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2A00BE3-733F-7AAB-DA77-DEC64FEEBFF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572219" y="3312106"/>
                  <a:ext cx="1486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627B9B-AC16-0834-6379-75B08E111CA5}"/>
                    </a:ext>
                  </a:extLst>
                </p14:cNvPr>
                <p14:cNvContentPartPr/>
                <p14:nvPr/>
              </p14:nvContentPartPr>
              <p14:xfrm>
                <a:off x="7603539" y="3506506"/>
                <a:ext cx="86760" cy="2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627B9B-AC16-0834-6379-75B08E111CA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594899" y="3497866"/>
                  <a:ext cx="104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377C318-578E-C63D-9626-03DE9F3F0716}"/>
                    </a:ext>
                  </a:extLst>
                </p14:cNvPr>
                <p14:cNvContentPartPr/>
                <p14:nvPr/>
              </p14:nvContentPartPr>
              <p14:xfrm>
                <a:off x="7802259" y="3601906"/>
                <a:ext cx="77400" cy="221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377C318-578E-C63D-9626-03DE9F3F071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793259" y="3593266"/>
                  <a:ext cx="950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B86DDB9-2D67-6226-0572-6C581A0E7503}"/>
                    </a:ext>
                  </a:extLst>
                </p14:cNvPr>
                <p14:cNvContentPartPr/>
                <p14:nvPr/>
              </p14:nvContentPartPr>
              <p14:xfrm>
                <a:off x="7823499" y="3695866"/>
                <a:ext cx="8640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B86DDB9-2D67-6226-0572-6C581A0E750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814499" y="3687226"/>
                  <a:ext cx="10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0567C57-D733-1701-6054-C8D5E19C5B64}"/>
                    </a:ext>
                  </a:extLst>
                </p14:cNvPr>
                <p14:cNvContentPartPr/>
                <p14:nvPr/>
              </p14:nvContentPartPr>
              <p14:xfrm>
                <a:off x="7913499" y="3317506"/>
                <a:ext cx="109080" cy="385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0567C57-D733-1701-6054-C8D5E19C5B6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904859" y="3308866"/>
                  <a:ext cx="1267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F39CA7E-1ABE-7ACB-4AF6-275E1270A82D}"/>
                    </a:ext>
                  </a:extLst>
                </p14:cNvPr>
                <p14:cNvContentPartPr/>
                <p14:nvPr/>
              </p14:nvContentPartPr>
              <p14:xfrm>
                <a:off x="7115379" y="3265306"/>
                <a:ext cx="29520" cy="100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F39CA7E-1ABE-7ACB-4AF6-275E1270A82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106739" y="3256306"/>
                  <a:ext cx="471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7A279CD-8D07-4701-4888-CC78FC12B221}"/>
                    </a:ext>
                  </a:extLst>
                </p14:cNvPr>
                <p14:cNvContentPartPr/>
                <p14:nvPr/>
              </p14:nvContentPartPr>
              <p14:xfrm>
                <a:off x="5246979" y="3388426"/>
                <a:ext cx="914040" cy="2597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7A279CD-8D07-4701-4888-CC78FC12B22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237979" y="3379426"/>
                  <a:ext cx="931680" cy="261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33362A21-99F3-5BF0-484D-33DFC4553F5D}"/>
                  </a:ext>
                </a:extLst>
              </p14:cNvPr>
              <p14:cNvContentPartPr/>
              <p14:nvPr/>
            </p14:nvContentPartPr>
            <p14:xfrm>
              <a:off x="1136414" y="4249456"/>
              <a:ext cx="339840" cy="237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33362A21-99F3-5BF0-484D-33DFC4553F5D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27774" y="4240456"/>
                <a:ext cx="357480" cy="254880"/>
              </a:xfrm>
              <a:prstGeom prst="rect">
                <a:avLst/>
              </a:prstGeom>
            </p:spPr>
          </p:pic>
        </mc:Fallback>
      </mc:AlternateContent>
      <p:sp>
        <p:nvSpPr>
          <p:cNvPr id="40960" name="Rectangle 40959">
            <a:extLst>
              <a:ext uri="{FF2B5EF4-FFF2-40B4-BE49-F238E27FC236}">
                <a16:creationId xmlns:a16="http://schemas.microsoft.com/office/drawing/2014/main" id="{61CDD7D8-061F-5EC9-5245-27F2A3EBEFBE}"/>
              </a:ext>
            </a:extLst>
          </p:cNvPr>
          <p:cNvSpPr/>
          <p:nvPr/>
        </p:nvSpPr>
        <p:spPr>
          <a:xfrm>
            <a:off x="5112185" y="3490218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0961" name="Rectangle 40960">
            <a:extLst>
              <a:ext uri="{FF2B5EF4-FFF2-40B4-BE49-F238E27FC236}">
                <a16:creationId xmlns:a16="http://schemas.microsoft.com/office/drawing/2014/main" id="{C64EC784-66F3-EABA-D8D9-6CAC83A7A441}"/>
              </a:ext>
            </a:extLst>
          </p:cNvPr>
          <p:cNvSpPr/>
          <p:nvPr/>
        </p:nvSpPr>
        <p:spPr>
          <a:xfrm>
            <a:off x="5112185" y="5467510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0962" name="Group 40961">
            <a:extLst>
              <a:ext uri="{FF2B5EF4-FFF2-40B4-BE49-F238E27FC236}">
                <a16:creationId xmlns:a16="http://schemas.microsoft.com/office/drawing/2014/main" id="{523CCFBD-A1FF-2FD9-242B-6D7BD8C3CC5C}"/>
              </a:ext>
            </a:extLst>
          </p:cNvPr>
          <p:cNvGrpSpPr/>
          <p:nvPr/>
        </p:nvGrpSpPr>
        <p:grpSpPr>
          <a:xfrm>
            <a:off x="5143299" y="3727847"/>
            <a:ext cx="2900520" cy="1671120"/>
            <a:chOff x="5122059" y="3265306"/>
            <a:chExt cx="2900520" cy="167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CCF61CC3-3B96-1890-AEBF-AF2C7AA2AA46}"/>
                    </a:ext>
                  </a:extLst>
                </p14:cNvPr>
                <p14:cNvContentPartPr/>
                <p14:nvPr/>
              </p14:nvContentPartPr>
              <p14:xfrm>
                <a:off x="5122059" y="4647706"/>
                <a:ext cx="2880" cy="36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CCF61CC3-3B96-1890-AEBF-AF2C7AA2AA4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113059" y="463906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40331708-C8D7-A758-2838-B46867CC9038}"/>
                    </a:ext>
                  </a:extLst>
                </p14:cNvPr>
                <p14:cNvContentPartPr/>
                <p14:nvPr/>
              </p14:nvContentPartPr>
              <p14:xfrm>
                <a:off x="5257419" y="4647706"/>
                <a:ext cx="29160" cy="36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40331708-C8D7-A758-2838-B46867CC903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48419" y="4639066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BD366E9F-1197-338A-76C7-27C3038460C6}"/>
                    </a:ext>
                  </a:extLst>
                </p14:cNvPr>
                <p14:cNvContentPartPr/>
                <p14:nvPr/>
              </p14:nvContentPartPr>
              <p14:xfrm>
                <a:off x="5421219" y="4647706"/>
                <a:ext cx="57240" cy="36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BD366E9F-1197-338A-76C7-27C3038460C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412219" y="4639066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5DDAB3C6-CC50-BB0B-E2FF-BB0BF9DC11C1}"/>
                    </a:ext>
                  </a:extLst>
                </p14:cNvPr>
                <p14:cNvContentPartPr/>
                <p14:nvPr/>
              </p14:nvContentPartPr>
              <p14:xfrm>
                <a:off x="5614179" y="4647706"/>
                <a:ext cx="8640" cy="36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5DDAB3C6-CC50-BB0B-E2FF-BB0BF9DC11C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605179" y="4639066"/>
                  <a:ext cx="2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762D69FF-1E75-5C4B-040A-4BE17FB847E8}"/>
                    </a:ext>
                  </a:extLst>
                </p14:cNvPr>
                <p14:cNvContentPartPr/>
                <p14:nvPr/>
              </p14:nvContentPartPr>
              <p14:xfrm>
                <a:off x="5774739" y="4647706"/>
                <a:ext cx="11520" cy="36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762D69FF-1E75-5C4B-040A-4BE17FB847E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766099" y="4639066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67AA7C57-1259-749A-A70A-FA7BE88B8FAF}"/>
                    </a:ext>
                  </a:extLst>
                </p14:cNvPr>
                <p14:cNvContentPartPr/>
                <p14:nvPr/>
              </p14:nvContentPartPr>
              <p14:xfrm>
                <a:off x="6029259" y="4598746"/>
                <a:ext cx="360" cy="36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67AA7C57-1259-749A-A70A-FA7BE88B8FA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20619" y="45901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EABE629C-A3FA-FB92-85F0-982745DBFD26}"/>
                    </a:ext>
                  </a:extLst>
                </p14:cNvPr>
                <p14:cNvContentPartPr/>
                <p14:nvPr/>
              </p14:nvContentPartPr>
              <p14:xfrm>
                <a:off x="6170379" y="4591546"/>
                <a:ext cx="21600" cy="360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EABE629C-A3FA-FB92-85F0-982745DBFD2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61739" y="4582906"/>
                  <a:ext cx="39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D446C092-B9DF-548C-6051-19359DECE8E5}"/>
                    </a:ext>
                  </a:extLst>
                </p14:cNvPr>
                <p14:cNvContentPartPr/>
                <p14:nvPr/>
              </p14:nvContentPartPr>
              <p14:xfrm>
                <a:off x="6341019" y="4591546"/>
                <a:ext cx="2880" cy="36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D446C092-B9DF-548C-6051-19359DECE8E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32379" y="458290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8423104F-BE63-BB77-0CF1-F538DDBED119}"/>
                    </a:ext>
                  </a:extLst>
                </p14:cNvPr>
                <p14:cNvContentPartPr/>
                <p14:nvPr/>
              </p14:nvContentPartPr>
              <p14:xfrm>
                <a:off x="6462699" y="4418026"/>
                <a:ext cx="105480" cy="26604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8423104F-BE63-BB77-0CF1-F538DDBED11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53699" y="4409386"/>
                  <a:ext cx="1231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50216198-748C-B352-5CB2-828014D6E488}"/>
                    </a:ext>
                  </a:extLst>
                </p14:cNvPr>
                <p14:cNvContentPartPr/>
                <p14:nvPr/>
              </p14:nvContentPartPr>
              <p14:xfrm>
                <a:off x="6586539" y="4532506"/>
                <a:ext cx="46440" cy="36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50216198-748C-B352-5CB2-828014D6E48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77539" y="4523506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834CF8BC-43BC-27F4-683C-B6FEB4D49FD6}"/>
                    </a:ext>
                  </a:extLst>
                </p14:cNvPr>
                <p14:cNvContentPartPr/>
                <p14:nvPr/>
              </p14:nvContentPartPr>
              <p14:xfrm>
                <a:off x="6518859" y="4538626"/>
                <a:ext cx="104760" cy="612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834CF8BC-43BC-27F4-683C-B6FEB4D49FD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510219" y="4529986"/>
                  <a:ext cx="122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AA052B82-AA4E-7D9A-AFB4-99DD85E9575B}"/>
                    </a:ext>
                  </a:extLst>
                </p14:cNvPr>
                <p14:cNvContentPartPr/>
                <p14:nvPr/>
              </p14:nvContentPartPr>
              <p14:xfrm>
                <a:off x="6505179" y="4700626"/>
                <a:ext cx="63000" cy="36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AA052B82-AA4E-7D9A-AFB4-99DD85E9575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496539" y="4691986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847587C7-40CB-8334-407B-24B395D87052}"/>
                    </a:ext>
                  </a:extLst>
                </p14:cNvPr>
                <p14:cNvContentPartPr/>
                <p14:nvPr/>
              </p14:nvContentPartPr>
              <p14:xfrm>
                <a:off x="6711819" y="4778026"/>
                <a:ext cx="106560" cy="15840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847587C7-40CB-8334-407B-24B395D8705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702819" y="4769026"/>
                  <a:ext cx="124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0977" name="Ink 40976">
                  <a:extLst>
                    <a:ext uri="{FF2B5EF4-FFF2-40B4-BE49-F238E27FC236}">
                      <a16:creationId xmlns:a16="http://schemas.microsoft.com/office/drawing/2014/main" id="{5BBEF82D-1D2E-2094-11EC-EABD216C4BDF}"/>
                    </a:ext>
                  </a:extLst>
                </p14:cNvPr>
                <p14:cNvContentPartPr/>
                <p14:nvPr/>
              </p14:nvContentPartPr>
              <p14:xfrm>
                <a:off x="6739539" y="4678306"/>
                <a:ext cx="97560" cy="175680"/>
              </p14:xfrm>
            </p:contentPart>
          </mc:Choice>
          <mc:Fallback xmlns="">
            <p:pic>
              <p:nvPicPr>
                <p:cNvPr id="40977" name="Ink 40976">
                  <a:extLst>
                    <a:ext uri="{FF2B5EF4-FFF2-40B4-BE49-F238E27FC236}">
                      <a16:creationId xmlns:a16="http://schemas.microsoft.com/office/drawing/2014/main" id="{5BBEF82D-1D2E-2094-11EC-EABD216C4BD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730539" y="4669306"/>
                  <a:ext cx="115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0978" name="Ink 40977">
                  <a:extLst>
                    <a:ext uri="{FF2B5EF4-FFF2-40B4-BE49-F238E27FC236}">
                      <a16:creationId xmlns:a16="http://schemas.microsoft.com/office/drawing/2014/main" id="{88A4E4DF-7D59-620D-C0EB-EFD04B165357}"/>
                    </a:ext>
                  </a:extLst>
                </p14:cNvPr>
                <p14:cNvContentPartPr/>
                <p14:nvPr/>
              </p14:nvContentPartPr>
              <p14:xfrm>
                <a:off x="6836739" y="4678306"/>
                <a:ext cx="360" cy="360"/>
              </p14:xfrm>
            </p:contentPart>
          </mc:Choice>
          <mc:Fallback xmlns="">
            <p:pic>
              <p:nvPicPr>
                <p:cNvPr id="40978" name="Ink 40977">
                  <a:extLst>
                    <a:ext uri="{FF2B5EF4-FFF2-40B4-BE49-F238E27FC236}">
                      <a16:creationId xmlns:a16="http://schemas.microsoft.com/office/drawing/2014/main" id="{88A4E4DF-7D59-620D-C0EB-EFD04B16535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28099" y="46693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0FDD307B-DFE4-DF9B-316B-E4FD9D8B7AF4}"/>
                    </a:ext>
                  </a:extLst>
                </p14:cNvPr>
                <p14:cNvContentPartPr/>
                <p14:nvPr/>
              </p14:nvContentPartPr>
              <p14:xfrm>
                <a:off x="6747819" y="4653826"/>
                <a:ext cx="136080" cy="27576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0FDD307B-DFE4-DF9B-316B-E4FD9D8B7AF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738819" y="4644826"/>
                  <a:ext cx="153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0980" name="Ink 40979">
                  <a:extLst>
                    <a:ext uri="{FF2B5EF4-FFF2-40B4-BE49-F238E27FC236}">
                      <a16:creationId xmlns:a16="http://schemas.microsoft.com/office/drawing/2014/main" id="{FAA624BC-1EDC-31F7-6486-F670BB518A9C}"/>
                    </a:ext>
                  </a:extLst>
                </p14:cNvPr>
                <p14:cNvContentPartPr/>
                <p14:nvPr/>
              </p14:nvContentPartPr>
              <p14:xfrm>
                <a:off x="6782379" y="4775506"/>
                <a:ext cx="111240" cy="10440"/>
              </p14:xfrm>
            </p:contentPart>
          </mc:Choice>
          <mc:Fallback xmlns="">
            <p:pic>
              <p:nvPicPr>
                <p:cNvPr id="40980" name="Ink 40979">
                  <a:extLst>
                    <a:ext uri="{FF2B5EF4-FFF2-40B4-BE49-F238E27FC236}">
                      <a16:creationId xmlns:a16="http://schemas.microsoft.com/office/drawing/2014/main" id="{FAA624BC-1EDC-31F7-6486-F670BB518A9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73739" y="4766506"/>
                  <a:ext cx="128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D339E802-D0D6-92FD-FD99-A4E31D34AC0C}"/>
                    </a:ext>
                  </a:extLst>
                </p14:cNvPr>
                <p14:cNvContentPartPr/>
                <p14:nvPr/>
              </p14:nvContentPartPr>
              <p14:xfrm>
                <a:off x="6756099" y="4702066"/>
                <a:ext cx="10440" cy="21528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D339E802-D0D6-92FD-FD99-A4E31D34AC0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47099" y="4693426"/>
                  <a:ext cx="2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1227D5FD-5C97-88ED-1692-31505EF429DD}"/>
                    </a:ext>
                  </a:extLst>
                </p14:cNvPr>
                <p14:cNvContentPartPr/>
                <p14:nvPr/>
              </p14:nvContentPartPr>
              <p14:xfrm>
                <a:off x="6828459" y="3307426"/>
                <a:ext cx="81360" cy="53244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1227D5FD-5C97-88ED-1692-31505EF429D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19819" y="3298426"/>
                  <a:ext cx="990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380AC566-59B9-C197-3E3A-F99537F32FAB}"/>
                    </a:ext>
                  </a:extLst>
                </p14:cNvPr>
                <p14:cNvContentPartPr/>
                <p14:nvPr/>
              </p14:nvContentPartPr>
              <p14:xfrm>
                <a:off x="6797859" y="3603346"/>
                <a:ext cx="158400" cy="1260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380AC566-59B9-C197-3E3A-F99537F32FA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788859" y="3594706"/>
                  <a:ext cx="176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5BD4AB92-A942-A10E-F08E-CE4AE03EB307}"/>
                    </a:ext>
                  </a:extLst>
                </p14:cNvPr>
                <p14:cNvContentPartPr/>
                <p14:nvPr/>
              </p14:nvContentPartPr>
              <p14:xfrm>
                <a:off x="7067139" y="3380146"/>
                <a:ext cx="60840" cy="32796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5BD4AB92-A942-A10E-F08E-CE4AE03EB30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058139" y="3371506"/>
                  <a:ext cx="784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0985" name="Ink 40984">
                  <a:extLst>
                    <a:ext uri="{FF2B5EF4-FFF2-40B4-BE49-F238E27FC236}">
                      <a16:creationId xmlns:a16="http://schemas.microsoft.com/office/drawing/2014/main" id="{7996C0CA-8920-D209-78AF-666638DFE9BB}"/>
                    </a:ext>
                  </a:extLst>
                </p14:cNvPr>
                <p14:cNvContentPartPr/>
                <p14:nvPr/>
              </p14:nvContentPartPr>
              <p14:xfrm>
                <a:off x="7913499" y="3317506"/>
                <a:ext cx="109080" cy="385920"/>
              </p14:xfrm>
            </p:contentPart>
          </mc:Choice>
          <mc:Fallback xmlns="">
            <p:pic>
              <p:nvPicPr>
                <p:cNvPr id="40985" name="Ink 40984">
                  <a:extLst>
                    <a:ext uri="{FF2B5EF4-FFF2-40B4-BE49-F238E27FC236}">
                      <a16:creationId xmlns:a16="http://schemas.microsoft.com/office/drawing/2014/main" id="{7996C0CA-8920-D209-78AF-666638DFE9B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904859" y="3308866"/>
                  <a:ext cx="1267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0986" name="Ink 40985">
                  <a:extLst>
                    <a:ext uri="{FF2B5EF4-FFF2-40B4-BE49-F238E27FC236}">
                      <a16:creationId xmlns:a16="http://schemas.microsoft.com/office/drawing/2014/main" id="{2A33B433-2B40-8F8C-CAC4-88FC06B6EC07}"/>
                    </a:ext>
                  </a:extLst>
                </p14:cNvPr>
                <p14:cNvContentPartPr/>
                <p14:nvPr/>
              </p14:nvContentPartPr>
              <p14:xfrm>
                <a:off x="7115379" y="3265306"/>
                <a:ext cx="29520" cy="100800"/>
              </p14:xfrm>
            </p:contentPart>
          </mc:Choice>
          <mc:Fallback xmlns="">
            <p:pic>
              <p:nvPicPr>
                <p:cNvPr id="40986" name="Ink 40985">
                  <a:extLst>
                    <a:ext uri="{FF2B5EF4-FFF2-40B4-BE49-F238E27FC236}">
                      <a16:creationId xmlns:a16="http://schemas.microsoft.com/office/drawing/2014/main" id="{2A33B433-2B40-8F8C-CAC4-88FC06B6EC0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106739" y="3256306"/>
                  <a:ext cx="4716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40987" name="Ink 40986">
                <a:extLst>
                  <a:ext uri="{FF2B5EF4-FFF2-40B4-BE49-F238E27FC236}">
                    <a16:creationId xmlns:a16="http://schemas.microsoft.com/office/drawing/2014/main" id="{65086512-6EB1-82BB-D514-8B72FC3F4D77}"/>
                  </a:ext>
                </a:extLst>
              </p14:cNvPr>
              <p14:cNvContentPartPr/>
              <p14:nvPr/>
            </p14:nvContentPartPr>
            <p14:xfrm>
              <a:off x="5271099" y="3687167"/>
              <a:ext cx="803880" cy="3001680"/>
            </p14:xfrm>
          </p:contentPart>
        </mc:Choice>
        <mc:Fallback xmlns="">
          <p:pic>
            <p:nvPicPr>
              <p:cNvPr id="40987" name="Ink 40986">
                <a:extLst>
                  <a:ext uri="{FF2B5EF4-FFF2-40B4-BE49-F238E27FC236}">
                    <a16:creationId xmlns:a16="http://schemas.microsoft.com/office/drawing/2014/main" id="{65086512-6EB1-82BB-D514-8B72FC3F4D7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262099" y="3678527"/>
                <a:ext cx="821520" cy="301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88" name="Group 40987">
            <a:extLst>
              <a:ext uri="{FF2B5EF4-FFF2-40B4-BE49-F238E27FC236}">
                <a16:creationId xmlns:a16="http://schemas.microsoft.com/office/drawing/2014/main" id="{39924E33-E0C8-0397-1185-FD6582C04BAF}"/>
              </a:ext>
            </a:extLst>
          </p:cNvPr>
          <p:cNvGrpSpPr/>
          <p:nvPr/>
        </p:nvGrpSpPr>
        <p:grpSpPr>
          <a:xfrm>
            <a:off x="6532899" y="3827927"/>
            <a:ext cx="242280" cy="354600"/>
            <a:chOff x="6511659" y="3365386"/>
            <a:chExt cx="24228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8476F952-A33B-A7E7-2FE5-FFA2F20CBF52}"/>
                    </a:ext>
                  </a:extLst>
                </p14:cNvPr>
                <p14:cNvContentPartPr/>
                <p14:nvPr/>
              </p14:nvContentPartPr>
              <p14:xfrm>
                <a:off x="6511659" y="3365386"/>
                <a:ext cx="13320" cy="35460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8476F952-A33B-A7E7-2FE5-FFA2F20CBF5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503019" y="3356386"/>
                  <a:ext cx="309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40990" name="Ink 40989">
                  <a:extLst>
                    <a:ext uri="{FF2B5EF4-FFF2-40B4-BE49-F238E27FC236}">
                      <a16:creationId xmlns:a16="http://schemas.microsoft.com/office/drawing/2014/main" id="{25F8D73A-A047-0C18-0C65-915FB8BFC144}"/>
                    </a:ext>
                  </a:extLst>
                </p14:cNvPr>
                <p14:cNvContentPartPr/>
                <p14:nvPr/>
              </p14:nvContentPartPr>
              <p14:xfrm>
                <a:off x="6644499" y="3584626"/>
                <a:ext cx="109440" cy="3240"/>
              </p14:xfrm>
            </p:contentPart>
          </mc:Choice>
          <mc:Fallback xmlns="">
            <p:pic>
              <p:nvPicPr>
                <p:cNvPr id="40990" name="Ink 40989">
                  <a:extLst>
                    <a:ext uri="{FF2B5EF4-FFF2-40B4-BE49-F238E27FC236}">
                      <a16:creationId xmlns:a16="http://schemas.microsoft.com/office/drawing/2014/main" id="{25F8D73A-A047-0C18-0C65-915FB8BFC14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635499" y="3575986"/>
                  <a:ext cx="1270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1" name="Group 40990">
            <a:extLst>
              <a:ext uri="{FF2B5EF4-FFF2-40B4-BE49-F238E27FC236}">
                <a16:creationId xmlns:a16="http://schemas.microsoft.com/office/drawing/2014/main" id="{3ADDC877-FB02-B70A-FEBF-B3BE32CCD97A}"/>
              </a:ext>
            </a:extLst>
          </p:cNvPr>
          <p:cNvGrpSpPr/>
          <p:nvPr/>
        </p:nvGrpSpPr>
        <p:grpSpPr>
          <a:xfrm>
            <a:off x="7196019" y="3800927"/>
            <a:ext cx="699840" cy="337320"/>
            <a:chOff x="7174779" y="3338386"/>
            <a:chExt cx="69984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AE173741-80DE-D77E-BD80-2E35AAC3CC80}"/>
                    </a:ext>
                  </a:extLst>
                </p14:cNvPr>
                <p14:cNvContentPartPr/>
                <p14:nvPr/>
              </p14:nvContentPartPr>
              <p14:xfrm>
                <a:off x="7178739" y="3346666"/>
                <a:ext cx="106200" cy="289440"/>
              </p14:xfrm>
            </p:contentPart>
          </mc:Choice>
          <mc:Fallback xmlns=""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AE173741-80DE-D77E-BD80-2E35AAC3CC8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169739" y="3337666"/>
                  <a:ext cx="1238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0AFBD0F5-C9B3-3B46-91EB-3B1B2E36E94B}"/>
                    </a:ext>
                  </a:extLst>
                </p14:cNvPr>
                <p14:cNvContentPartPr/>
                <p14:nvPr/>
              </p14:nvContentPartPr>
              <p14:xfrm>
                <a:off x="7174779" y="3530626"/>
                <a:ext cx="91080" cy="360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0AFBD0F5-C9B3-3B46-91EB-3B1B2E36E94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165779" y="3521986"/>
                  <a:ext cx="1087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0994" name="Ink 40993">
                  <a:extLst>
                    <a:ext uri="{FF2B5EF4-FFF2-40B4-BE49-F238E27FC236}">
                      <a16:creationId xmlns:a16="http://schemas.microsoft.com/office/drawing/2014/main" id="{80EBB989-922D-5091-8941-F673E858F086}"/>
                    </a:ext>
                  </a:extLst>
                </p14:cNvPr>
                <p14:cNvContentPartPr/>
                <p14:nvPr/>
              </p14:nvContentPartPr>
              <p14:xfrm>
                <a:off x="7415259" y="3492106"/>
                <a:ext cx="65880" cy="2880"/>
              </p14:xfrm>
            </p:contentPart>
          </mc:Choice>
          <mc:Fallback xmlns="">
            <p:pic>
              <p:nvPicPr>
                <p:cNvPr id="40994" name="Ink 40993">
                  <a:extLst>
                    <a:ext uri="{FF2B5EF4-FFF2-40B4-BE49-F238E27FC236}">
                      <a16:creationId xmlns:a16="http://schemas.microsoft.com/office/drawing/2014/main" id="{80EBB989-922D-5091-8941-F673E858F08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406259" y="3483466"/>
                  <a:ext cx="83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0995" name="Ink 40994">
                  <a:extLst>
                    <a:ext uri="{FF2B5EF4-FFF2-40B4-BE49-F238E27FC236}">
                      <a16:creationId xmlns:a16="http://schemas.microsoft.com/office/drawing/2014/main" id="{1D76C1BC-BD83-CDD5-9E99-F8A03B6FD6ED}"/>
                    </a:ext>
                  </a:extLst>
                </p14:cNvPr>
                <p14:cNvContentPartPr/>
                <p14:nvPr/>
              </p14:nvContentPartPr>
              <p14:xfrm>
                <a:off x="7589499" y="3338386"/>
                <a:ext cx="109440" cy="272160"/>
              </p14:xfrm>
            </p:contentPart>
          </mc:Choice>
          <mc:Fallback xmlns="">
            <p:pic>
              <p:nvPicPr>
                <p:cNvPr id="40995" name="Ink 40994">
                  <a:extLst>
                    <a:ext uri="{FF2B5EF4-FFF2-40B4-BE49-F238E27FC236}">
                      <a16:creationId xmlns:a16="http://schemas.microsoft.com/office/drawing/2014/main" id="{1D76C1BC-BD83-CDD5-9E99-F8A03B6FD6E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580859" y="3329386"/>
                  <a:ext cx="1270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0996" name="Ink 40995">
                  <a:extLst>
                    <a:ext uri="{FF2B5EF4-FFF2-40B4-BE49-F238E27FC236}">
                      <a16:creationId xmlns:a16="http://schemas.microsoft.com/office/drawing/2014/main" id="{72F526BA-EF49-B409-2B7C-094A26AD1C18}"/>
                    </a:ext>
                  </a:extLst>
                </p14:cNvPr>
                <p14:cNvContentPartPr/>
                <p14:nvPr/>
              </p14:nvContentPartPr>
              <p14:xfrm>
                <a:off x="7637019" y="3482386"/>
                <a:ext cx="69480" cy="360"/>
              </p14:xfrm>
            </p:contentPart>
          </mc:Choice>
          <mc:Fallback xmlns="">
            <p:pic>
              <p:nvPicPr>
                <p:cNvPr id="40996" name="Ink 40995">
                  <a:extLst>
                    <a:ext uri="{FF2B5EF4-FFF2-40B4-BE49-F238E27FC236}">
                      <a16:creationId xmlns:a16="http://schemas.microsoft.com/office/drawing/2014/main" id="{72F526BA-EF49-B409-2B7C-094A26AD1C1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28019" y="3473746"/>
                  <a:ext cx="8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0997" name="Ink 40996">
                  <a:extLst>
                    <a:ext uri="{FF2B5EF4-FFF2-40B4-BE49-F238E27FC236}">
                      <a16:creationId xmlns:a16="http://schemas.microsoft.com/office/drawing/2014/main" id="{FD96E4FC-C6C0-5814-5DD9-AE5192BF50AA}"/>
                    </a:ext>
                  </a:extLst>
                </p14:cNvPr>
                <p14:cNvContentPartPr/>
                <p14:nvPr/>
              </p14:nvContentPartPr>
              <p14:xfrm>
                <a:off x="7799379" y="3507946"/>
                <a:ext cx="42840" cy="167760"/>
              </p14:xfrm>
            </p:contentPart>
          </mc:Choice>
          <mc:Fallback xmlns="">
            <p:pic>
              <p:nvPicPr>
                <p:cNvPr id="40997" name="Ink 40996">
                  <a:extLst>
                    <a:ext uri="{FF2B5EF4-FFF2-40B4-BE49-F238E27FC236}">
                      <a16:creationId xmlns:a16="http://schemas.microsoft.com/office/drawing/2014/main" id="{FD96E4FC-C6C0-5814-5DD9-AE5192BF50A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790379" y="3498946"/>
                  <a:ext cx="604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0998" name="Ink 40997">
                  <a:extLst>
                    <a:ext uri="{FF2B5EF4-FFF2-40B4-BE49-F238E27FC236}">
                      <a16:creationId xmlns:a16="http://schemas.microsoft.com/office/drawing/2014/main" id="{650E0E16-8FC6-648C-E0C5-28F16075AC1B}"/>
                    </a:ext>
                  </a:extLst>
                </p14:cNvPr>
                <p14:cNvContentPartPr/>
                <p14:nvPr/>
              </p14:nvContentPartPr>
              <p14:xfrm>
                <a:off x="7814499" y="3570586"/>
                <a:ext cx="60120" cy="360"/>
              </p14:xfrm>
            </p:contentPart>
          </mc:Choice>
          <mc:Fallback xmlns="">
            <p:pic>
              <p:nvPicPr>
                <p:cNvPr id="40998" name="Ink 40997">
                  <a:extLst>
                    <a:ext uri="{FF2B5EF4-FFF2-40B4-BE49-F238E27FC236}">
                      <a16:creationId xmlns:a16="http://schemas.microsoft.com/office/drawing/2014/main" id="{650E0E16-8FC6-648C-E0C5-28F16075AC1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805499" y="3561586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9" name="Group 40998">
            <a:extLst>
              <a:ext uri="{FF2B5EF4-FFF2-40B4-BE49-F238E27FC236}">
                <a16:creationId xmlns:a16="http://schemas.microsoft.com/office/drawing/2014/main" id="{AB26318B-84E8-0EB4-DD19-677D72BB3299}"/>
              </a:ext>
            </a:extLst>
          </p:cNvPr>
          <p:cNvGrpSpPr/>
          <p:nvPr/>
        </p:nvGrpSpPr>
        <p:grpSpPr>
          <a:xfrm>
            <a:off x="7252179" y="4330847"/>
            <a:ext cx="1493640" cy="615240"/>
            <a:chOff x="7230939" y="3868306"/>
            <a:chExt cx="1493640" cy="61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DC696E49-CE39-EC75-8355-1D7CFC526325}"/>
                    </a:ext>
                  </a:extLst>
                </p14:cNvPr>
                <p14:cNvContentPartPr/>
                <p14:nvPr/>
              </p14:nvContentPartPr>
              <p14:xfrm>
                <a:off x="7230939" y="4243786"/>
                <a:ext cx="97920" cy="1872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DC696E49-CE39-EC75-8355-1D7CFC52632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222299" y="4235146"/>
                  <a:ext cx="115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1001" name="Ink 41000">
                  <a:extLst>
                    <a:ext uri="{FF2B5EF4-FFF2-40B4-BE49-F238E27FC236}">
                      <a16:creationId xmlns:a16="http://schemas.microsoft.com/office/drawing/2014/main" id="{3283231F-86A0-0867-6EA0-A0C6D30EE8C6}"/>
                    </a:ext>
                  </a:extLst>
                </p14:cNvPr>
                <p14:cNvContentPartPr/>
                <p14:nvPr/>
              </p14:nvContentPartPr>
              <p14:xfrm>
                <a:off x="7284579" y="4321186"/>
                <a:ext cx="79560" cy="3960"/>
              </p14:xfrm>
            </p:contentPart>
          </mc:Choice>
          <mc:Fallback xmlns="">
            <p:pic>
              <p:nvPicPr>
                <p:cNvPr id="41001" name="Ink 41000">
                  <a:extLst>
                    <a:ext uri="{FF2B5EF4-FFF2-40B4-BE49-F238E27FC236}">
                      <a16:creationId xmlns:a16="http://schemas.microsoft.com/office/drawing/2014/main" id="{3283231F-86A0-0867-6EA0-A0C6D30EE8C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275579" y="4312186"/>
                  <a:ext cx="972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769901A1-587A-6CF0-A927-F6FD93131EBB}"/>
                    </a:ext>
                  </a:extLst>
                </p14:cNvPr>
                <p14:cNvContentPartPr/>
                <p14:nvPr/>
              </p14:nvContentPartPr>
              <p14:xfrm>
                <a:off x="7605699" y="3959746"/>
                <a:ext cx="185040" cy="523800"/>
              </p14:xfrm>
            </p:contentPart>
          </mc:Choice>
          <mc:Fallback xmlns="">
            <p:pic>
              <p:nvPicPr>
                <p:cNvPr id="41002" name="Ink 41001">
                  <a:extLst>
                    <a:ext uri="{FF2B5EF4-FFF2-40B4-BE49-F238E27FC236}">
                      <a16:creationId xmlns:a16="http://schemas.microsoft.com/office/drawing/2014/main" id="{769901A1-587A-6CF0-A927-F6FD93131EB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596699" y="3951106"/>
                  <a:ext cx="20268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86E86284-EEB9-FE90-E76E-24D356764686}"/>
                    </a:ext>
                  </a:extLst>
                </p14:cNvPr>
                <p14:cNvContentPartPr/>
                <p14:nvPr/>
              </p14:nvContentPartPr>
              <p14:xfrm>
                <a:off x="7554579" y="4267906"/>
                <a:ext cx="216000" cy="27360"/>
              </p14:xfrm>
            </p:contentPart>
          </mc:Choice>
          <mc:Fallback xmlns=""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86E86284-EEB9-FE90-E76E-24D35676468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545939" y="4258906"/>
                  <a:ext cx="2336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EEB203E6-6367-E9F7-D980-CF1E09908FB8}"/>
                    </a:ext>
                  </a:extLst>
                </p14:cNvPr>
                <p14:cNvContentPartPr/>
                <p14:nvPr/>
              </p14:nvContentPartPr>
              <p14:xfrm>
                <a:off x="7885059" y="3965506"/>
                <a:ext cx="120240" cy="448560"/>
              </p14:xfrm>
            </p:contentPart>
          </mc:Choice>
          <mc:Fallback xmlns="">
            <p:pic>
              <p:nvPicPr>
                <p:cNvPr id="41004" name="Ink 41003">
                  <a:extLst>
                    <a:ext uri="{FF2B5EF4-FFF2-40B4-BE49-F238E27FC236}">
                      <a16:creationId xmlns:a16="http://schemas.microsoft.com/office/drawing/2014/main" id="{EEB203E6-6367-E9F7-D980-CF1E09908FB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876059" y="3956506"/>
                  <a:ext cx="13788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1005" name="Ink 41004">
                  <a:extLst>
                    <a:ext uri="{FF2B5EF4-FFF2-40B4-BE49-F238E27FC236}">
                      <a16:creationId xmlns:a16="http://schemas.microsoft.com/office/drawing/2014/main" id="{2891D43E-C6E4-36A3-A6DF-C3216D0FE17D}"/>
                    </a:ext>
                  </a:extLst>
                </p14:cNvPr>
                <p14:cNvContentPartPr/>
                <p14:nvPr/>
              </p14:nvContentPartPr>
              <p14:xfrm>
                <a:off x="7973259" y="4028146"/>
                <a:ext cx="98640" cy="254160"/>
              </p14:xfrm>
            </p:contentPart>
          </mc:Choice>
          <mc:Fallback xmlns="">
            <p:pic>
              <p:nvPicPr>
                <p:cNvPr id="41005" name="Ink 41004">
                  <a:extLst>
                    <a:ext uri="{FF2B5EF4-FFF2-40B4-BE49-F238E27FC236}">
                      <a16:creationId xmlns:a16="http://schemas.microsoft.com/office/drawing/2014/main" id="{2891D43E-C6E4-36A3-A6DF-C3216D0FE17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64259" y="4019506"/>
                  <a:ext cx="1162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1006" name="Ink 41005">
                  <a:extLst>
                    <a:ext uri="{FF2B5EF4-FFF2-40B4-BE49-F238E27FC236}">
                      <a16:creationId xmlns:a16="http://schemas.microsoft.com/office/drawing/2014/main" id="{DC076C48-CF37-D902-5DE3-5FC9887F08B1}"/>
                    </a:ext>
                  </a:extLst>
                </p14:cNvPr>
                <p14:cNvContentPartPr/>
                <p14:nvPr/>
              </p14:nvContentPartPr>
              <p14:xfrm>
                <a:off x="8016099" y="4151986"/>
                <a:ext cx="63360" cy="8640"/>
              </p14:xfrm>
            </p:contentPart>
          </mc:Choice>
          <mc:Fallback xmlns="">
            <p:pic>
              <p:nvPicPr>
                <p:cNvPr id="41006" name="Ink 41005">
                  <a:extLst>
                    <a:ext uri="{FF2B5EF4-FFF2-40B4-BE49-F238E27FC236}">
                      <a16:creationId xmlns:a16="http://schemas.microsoft.com/office/drawing/2014/main" id="{DC076C48-CF37-D902-5DE3-5FC9887F08B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007099" y="4142986"/>
                  <a:ext cx="81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1007" name="Ink 41006">
                  <a:extLst>
                    <a:ext uri="{FF2B5EF4-FFF2-40B4-BE49-F238E27FC236}">
                      <a16:creationId xmlns:a16="http://schemas.microsoft.com/office/drawing/2014/main" id="{6A6FC766-1B57-CEF3-A100-F136E4B20F6B}"/>
                    </a:ext>
                  </a:extLst>
                </p14:cNvPr>
                <p14:cNvContentPartPr/>
                <p14:nvPr/>
              </p14:nvContentPartPr>
              <p14:xfrm>
                <a:off x="8087379" y="4216786"/>
                <a:ext cx="68040" cy="163800"/>
              </p14:xfrm>
            </p:contentPart>
          </mc:Choice>
          <mc:Fallback xmlns="">
            <p:pic>
              <p:nvPicPr>
                <p:cNvPr id="41007" name="Ink 41006">
                  <a:extLst>
                    <a:ext uri="{FF2B5EF4-FFF2-40B4-BE49-F238E27FC236}">
                      <a16:creationId xmlns:a16="http://schemas.microsoft.com/office/drawing/2014/main" id="{6A6FC766-1B57-CEF3-A100-F136E4B20F6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078739" y="4208146"/>
                  <a:ext cx="856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1008" name="Ink 41007">
                  <a:extLst>
                    <a:ext uri="{FF2B5EF4-FFF2-40B4-BE49-F238E27FC236}">
                      <a16:creationId xmlns:a16="http://schemas.microsoft.com/office/drawing/2014/main" id="{92BE25CF-8DB5-3072-8AE0-C3005AF235E3}"/>
                    </a:ext>
                  </a:extLst>
                </p14:cNvPr>
                <p14:cNvContentPartPr/>
                <p14:nvPr/>
              </p14:nvContentPartPr>
              <p14:xfrm>
                <a:off x="8105019" y="4274026"/>
                <a:ext cx="72720" cy="360"/>
              </p14:xfrm>
            </p:contentPart>
          </mc:Choice>
          <mc:Fallback xmlns="">
            <p:pic>
              <p:nvPicPr>
                <p:cNvPr id="41008" name="Ink 41007">
                  <a:extLst>
                    <a:ext uri="{FF2B5EF4-FFF2-40B4-BE49-F238E27FC236}">
                      <a16:creationId xmlns:a16="http://schemas.microsoft.com/office/drawing/2014/main" id="{92BE25CF-8DB5-3072-8AE0-C3005AF235E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096379" y="4265026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1009" name="Ink 41008">
                  <a:extLst>
                    <a:ext uri="{FF2B5EF4-FFF2-40B4-BE49-F238E27FC236}">
                      <a16:creationId xmlns:a16="http://schemas.microsoft.com/office/drawing/2014/main" id="{8C79CB69-4719-F699-18A2-A5F61289D6AE}"/>
                    </a:ext>
                  </a:extLst>
                </p14:cNvPr>
                <p14:cNvContentPartPr/>
                <p14:nvPr/>
              </p14:nvContentPartPr>
              <p14:xfrm>
                <a:off x="8257659" y="4098706"/>
                <a:ext cx="96120" cy="13680"/>
              </p14:xfrm>
            </p:contentPart>
          </mc:Choice>
          <mc:Fallback xmlns="">
            <p:pic>
              <p:nvPicPr>
                <p:cNvPr id="41009" name="Ink 41008">
                  <a:extLst>
                    <a:ext uri="{FF2B5EF4-FFF2-40B4-BE49-F238E27FC236}">
                      <a16:creationId xmlns:a16="http://schemas.microsoft.com/office/drawing/2014/main" id="{8C79CB69-4719-F699-18A2-A5F61289D6A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248659" y="4089706"/>
                  <a:ext cx="113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1010" name="Ink 41009">
                  <a:extLst>
                    <a:ext uri="{FF2B5EF4-FFF2-40B4-BE49-F238E27FC236}">
                      <a16:creationId xmlns:a16="http://schemas.microsoft.com/office/drawing/2014/main" id="{8FD2FD47-C0DB-AA48-E73E-2B19500FC270}"/>
                    </a:ext>
                  </a:extLst>
                </p14:cNvPr>
                <p14:cNvContentPartPr/>
                <p14:nvPr/>
              </p14:nvContentPartPr>
              <p14:xfrm>
                <a:off x="8522619" y="4008346"/>
                <a:ext cx="103320" cy="277920"/>
              </p14:xfrm>
            </p:contentPart>
          </mc:Choice>
          <mc:Fallback xmlns="">
            <p:pic>
              <p:nvPicPr>
                <p:cNvPr id="41010" name="Ink 41009">
                  <a:extLst>
                    <a:ext uri="{FF2B5EF4-FFF2-40B4-BE49-F238E27FC236}">
                      <a16:creationId xmlns:a16="http://schemas.microsoft.com/office/drawing/2014/main" id="{8FD2FD47-C0DB-AA48-E73E-2B19500FC27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513619" y="3999346"/>
                  <a:ext cx="1209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1011" name="Ink 41010">
                  <a:extLst>
                    <a:ext uri="{FF2B5EF4-FFF2-40B4-BE49-F238E27FC236}">
                      <a16:creationId xmlns:a16="http://schemas.microsoft.com/office/drawing/2014/main" id="{E68D34ED-088A-549B-64AD-173272B5C301}"/>
                    </a:ext>
                  </a:extLst>
                </p14:cNvPr>
                <p14:cNvContentPartPr/>
                <p14:nvPr/>
              </p14:nvContentPartPr>
              <p14:xfrm>
                <a:off x="8551779" y="4147306"/>
                <a:ext cx="51840" cy="360"/>
              </p14:xfrm>
            </p:contentPart>
          </mc:Choice>
          <mc:Fallback xmlns="">
            <p:pic>
              <p:nvPicPr>
                <p:cNvPr id="41011" name="Ink 41010">
                  <a:extLst>
                    <a:ext uri="{FF2B5EF4-FFF2-40B4-BE49-F238E27FC236}">
                      <a16:creationId xmlns:a16="http://schemas.microsoft.com/office/drawing/2014/main" id="{E68D34ED-088A-549B-64AD-173272B5C30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543139" y="4138666"/>
                  <a:ext cx="69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1012" name="Ink 41011">
                  <a:extLst>
                    <a:ext uri="{FF2B5EF4-FFF2-40B4-BE49-F238E27FC236}">
                      <a16:creationId xmlns:a16="http://schemas.microsoft.com/office/drawing/2014/main" id="{C7D2B23A-DDF5-47E1-EEA5-086DC6073CE7}"/>
                    </a:ext>
                  </a:extLst>
                </p14:cNvPr>
                <p14:cNvContentPartPr/>
                <p14:nvPr/>
              </p14:nvContentPartPr>
              <p14:xfrm>
                <a:off x="8652219" y="3868306"/>
                <a:ext cx="72360" cy="572400"/>
              </p14:xfrm>
            </p:contentPart>
          </mc:Choice>
          <mc:Fallback xmlns="">
            <p:pic>
              <p:nvPicPr>
                <p:cNvPr id="41012" name="Ink 41011">
                  <a:extLst>
                    <a:ext uri="{FF2B5EF4-FFF2-40B4-BE49-F238E27FC236}">
                      <a16:creationId xmlns:a16="http://schemas.microsoft.com/office/drawing/2014/main" id="{C7D2B23A-DDF5-47E1-EEA5-086DC6073CE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643579" y="3859306"/>
                  <a:ext cx="90000" cy="59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41013" name="Ink 41012">
                <a:extLst>
                  <a:ext uri="{FF2B5EF4-FFF2-40B4-BE49-F238E27FC236}">
                    <a16:creationId xmlns:a16="http://schemas.microsoft.com/office/drawing/2014/main" id="{27B3C34D-79C6-8E0F-C1E0-50A8FD305741}"/>
                  </a:ext>
                </a:extLst>
              </p14:cNvPr>
              <p14:cNvContentPartPr/>
              <p14:nvPr/>
            </p14:nvContentPartPr>
            <p14:xfrm>
              <a:off x="5172459" y="5510927"/>
              <a:ext cx="220680" cy="1104480"/>
            </p14:xfrm>
          </p:contentPart>
        </mc:Choice>
        <mc:Fallback xmlns="">
          <p:pic>
            <p:nvPicPr>
              <p:cNvPr id="41013" name="Ink 41012">
                <a:extLst>
                  <a:ext uri="{FF2B5EF4-FFF2-40B4-BE49-F238E27FC236}">
                    <a16:creationId xmlns:a16="http://schemas.microsoft.com/office/drawing/2014/main" id="{27B3C34D-79C6-8E0F-C1E0-50A8FD305741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154819" y="5493287"/>
                <a:ext cx="256320" cy="11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41014" name="Ink 41013">
                <a:extLst>
                  <a:ext uri="{FF2B5EF4-FFF2-40B4-BE49-F238E27FC236}">
                    <a16:creationId xmlns:a16="http://schemas.microsoft.com/office/drawing/2014/main" id="{07994574-42E5-7FFF-EDFA-6986C715294C}"/>
                  </a:ext>
                </a:extLst>
              </p14:cNvPr>
              <p14:cNvContentPartPr/>
              <p14:nvPr/>
            </p14:nvContentPartPr>
            <p14:xfrm>
              <a:off x="5473419" y="5968847"/>
              <a:ext cx="133200" cy="494640"/>
            </p14:xfrm>
          </p:contentPart>
        </mc:Choice>
        <mc:Fallback xmlns="">
          <p:pic>
            <p:nvPicPr>
              <p:cNvPr id="41014" name="Ink 41013">
                <a:extLst>
                  <a:ext uri="{FF2B5EF4-FFF2-40B4-BE49-F238E27FC236}">
                    <a16:creationId xmlns:a16="http://schemas.microsoft.com/office/drawing/2014/main" id="{07994574-42E5-7FFF-EDFA-6986C715294C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464419" y="5960207"/>
                <a:ext cx="15084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41015" name="Ink 41014">
                <a:extLst>
                  <a:ext uri="{FF2B5EF4-FFF2-40B4-BE49-F238E27FC236}">
                    <a16:creationId xmlns:a16="http://schemas.microsoft.com/office/drawing/2014/main" id="{C36F87E2-DDC3-8001-BD4A-6A1E6751AB22}"/>
                  </a:ext>
                </a:extLst>
              </p14:cNvPr>
              <p14:cNvContentPartPr/>
              <p14:nvPr/>
            </p14:nvContentPartPr>
            <p14:xfrm>
              <a:off x="6956259" y="6623327"/>
              <a:ext cx="360" cy="2880"/>
            </p14:xfrm>
          </p:contentPart>
        </mc:Choice>
        <mc:Fallback xmlns="">
          <p:pic>
            <p:nvPicPr>
              <p:cNvPr id="41015" name="Ink 41014">
                <a:extLst>
                  <a:ext uri="{FF2B5EF4-FFF2-40B4-BE49-F238E27FC236}">
                    <a16:creationId xmlns:a16="http://schemas.microsoft.com/office/drawing/2014/main" id="{C36F87E2-DDC3-8001-BD4A-6A1E6751AB2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47259" y="6614327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41016" name="Ink 41015">
                <a:extLst>
                  <a:ext uri="{FF2B5EF4-FFF2-40B4-BE49-F238E27FC236}">
                    <a16:creationId xmlns:a16="http://schemas.microsoft.com/office/drawing/2014/main" id="{8D2DA713-5C36-FD31-A456-97F105D7F267}"/>
                  </a:ext>
                </a:extLst>
              </p14:cNvPr>
              <p14:cNvContentPartPr/>
              <p14:nvPr/>
            </p14:nvContentPartPr>
            <p14:xfrm>
              <a:off x="5270739" y="3719927"/>
              <a:ext cx="803880" cy="2897280"/>
            </p14:xfrm>
          </p:contentPart>
        </mc:Choice>
        <mc:Fallback xmlns="">
          <p:pic>
            <p:nvPicPr>
              <p:cNvPr id="41016" name="Ink 41015">
                <a:extLst>
                  <a:ext uri="{FF2B5EF4-FFF2-40B4-BE49-F238E27FC236}">
                    <a16:creationId xmlns:a16="http://schemas.microsoft.com/office/drawing/2014/main" id="{8D2DA713-5C36-FD31-A456-97F105D7F267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5262099" y="3710927"/>
                <a:ext cx="821520" cy="291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43" name="Group 41042">
            <a:extLst>
              <a:ext uri="{FF2B5EF4-FFF2-40B4-BE49-F238E27FC236}">
                <a16:creationId xmlns:a16="http://schemas.microsoft.com/office/drawing/2014/main" id="{5912413A-5220-EB22-3492-B9EEF418619B}"/>
              </a:ext>
            </a:extLst>
          </p:cNvPr>
          <p:cNvGrpSpPr/>
          <p:nvPr/>
        </p:nvGrpSpPr>
        <p:grpSpPr>
          <a:xfrm>
            <a:off x="172059" y="4897487"/>
            <a:ext cx="297360" cy="969840"/>
            <a:chOff x="150819" y="4434946"/>
            <a:chExt cx="297360" cy="9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1036" name="Ink 41035">
                  <a:extLst>
                    <a:ext uri="{FF2B5EF4-FFF2-40B4-BE49-F238E27FC236}">
                      <a16:creationId xmlns:a16="http://schemas.microsoft.com/office/drawing/2014/main" id="{32148A9F-2920-F48A-1CA7-E1858E87B018}"/>
                    </a:ext>
                  </a:extLst>
                </p14:cNvPr>
                <p14:cNvContentPartPr/>
                <p14:nvPr/>
              </p14:nvContentPartPr>
              <p14:xfrm>
                <a:off x="286539" y="4434946"/>
                <a:ext cx="132120" cy="93960"/>
              </p14:xfrm>
            </p:contentPart>
          </mc:Choice>
          <mc:Fallback xmlns="">
            <p:pic>
              <p:nvPicPr>
                <p:cNvPr id="41036" name="Ink 41035">
                  <a:extLst>
                    <a:ext uri="{FF2B5EF4-FFF2-40B4-BE49-F238E27FC236}">
                      <a16:creationId xmlns:a16="http://schemas.microsoft.com/office/drawing/2014/main" id="{32148A9F-2920-F48A-1CA7-E1858E87B018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77539" y="4425946"/>
                  <a:ext cx="1497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1037" name="Ink 41036">
                  <a:extLst>
                    <a:ext uri="{FF2B5EF4-FFF2-40B4-BE49-F238E27FC236}">
                      <a16:creationId xmlns:a16="http://schemas.microsoft.com/office/drawing/2014/main" id="{AF03D43D-844F-402E-300F-4D0063E35139}"/>
                    </a:ext>
                  </a:extLst>
                </p14:cNvPr>
                <p14:cNvContentPartPr/>
                <p14:nvPr/>
              </p14:nvContentPartPr>
              <p14:xfrm>
                <a:off x="358899" y="4502266"/>
                <a:ext cx="6120" cy="533160"/>
              </p14:xfrm>
            </p:contentPart>
          </mc:Choice>
          <mc:Fallback xmlns="">
            <p:pic>
              <p:nvPicPr>
                <p:cNvPr id="41037" name="Ink 41036">
                  <a:extLst>
                    <a:ext uri="{FF2B5EF4-FFF2-40B4-BE49-F238E27FC236}">
                      <a16:creationId xmlns:a16="http://schemas.microsoft.com/office/drawing/2014/main" id="{AF03D43D-844F-402E-300F-4D0063E3513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49899" y="4493626"/>
                  <a:ext cx="2376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41038" name="Ink 41037">
                  <a:extLst>
                    <a:ext uri="{FF2B5EF4-FFF2-40B4-BE49-F238E27FC236}">
                      <a16:creationId xmlns:a16="http://schemas.microsoft.com/office/drawing/2014/main" id="{71C1601C-B223-B811-DAB5-D17FAF546585}"/>
                    </a:ext>
                  </a:extLst>
                </p14:cNvPr>
                <p14:cNvContentPartPr/>
                <p14:nvPr/>
              </p14:nvContentPartPr>
              <p14:xfrm>
                <a:off x="265659" y="4931026"/>
                <a:ext cx="182520" cy="89640"/>
              </p14:xfrm>
            </p:contentPart>
          </mc:Choice>
          <mc:Fallback xmlns="">
            <p:pic>
              <p:nvPicPr>
                <p:cNvPr id="41038" name="Ink 41037">
                  <a:extLst>
                    <a:ext uri="{FF2B5EF4-FFF2-40B4-BE49-F238E27FC236}">
                      <a16:creationId xmlns:a16="http://schemas.microsoft.com/office/drawing/2014/main" id="{71C1601C-B223-B811-DAB5-D17FAF54658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57019" y="4922386"/>
                  <a:ext cx="2001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41039" name="Ink 41038">
                  <a:extLst>
                    <a:ext uri="{FF2B5EF4-FFF2-40B4-BE49-F238E27FC236}">
                      <a16:creationId xmlns:a16="http://schemas.microsoft.com/office/drawing/2014/main" id="{3F647D59-59CF-C354-7466-53ECC4963E8E}"/>
                    </a:ext>
                  </a:extLst>
                </p14:cNvPr>
                <p14:cNvContentPartPr/>
                <p14:nvPr/>
              </p14:nvContentPartPr>
              <p14:xfrm>
                <a:off x="150819" y="5084026"/>
                <a:ext cx="133560" cy="222480"/>
              </p14:xfrm>
            </p:contentPart>
          </mc:Choice>
          <mc:Fallback xmlns="">
            <p:pic>
              <p:nvPicPr>
                <p:cNvPr id="41039" name="Ink 41038">
                  <a:extLst>
                    <a:ext uri="{FF2B5EF4-FFF2-40B4-BE49-F238E27FC236}">
                      <a16:creationId xmlns:a16="http://schemas.microsoft.com/office/drawing/2014/main" id="{3F647D59-59CF-C354-7466-53ECC4963E8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42179" y="5075026"/>
                  <a:ext cx="1512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41040" name="Ink 41039">
                  <a:extLst>
                    <a:ext uri="{FF2B5EF4-FFF2-40B4-BE49-F238E27FC236}">
                      <a16:creationId xmlns:a16="http://schemas.microsoft.com/office/drawing/2014/main" id="{0E3DBED3-026F-4CD0-EAD5-977A721A13E7}"/>
                    </a:ext>
                  </a:extLst>
                </p14:cNvPr>
                <p14:cNvContentPartPr/>
                <p14:nvPr/>
              </p14:nvContentPartPr>
              <p14:xfrm>
                <a:off x="168819" y="5203906"/>
                <a:ext cx="74160" cy="17640"/>
              </p14:xfrm>
            </p:contentPart>
          </mc:Choice>
          <mc:Fallback xmlns="">
            <p:pic>
              <p:nvPicPr>
                <p:cNvPr id="41040" name="Ink 41039">
                  <a:extLst>
                    <a:ext uri="{FF2B5EF4-FFF2-40B4-BE49-F238E27FC236}">
                      <a16:creationId xmlns:a16="http://schemas.microsoft.com/office/drawing/2014/main" id="{0E3DBED3-026F-4CD0-EAD5-977A721A13E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59819" y="5195266"/>
                  <a:ext cx="918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41041" name="Ink 41040">
                  <a:extLst>
                    <a:ext uri="{FF2B5EF4-FFF2-40B4-BE49-F238E27FC236}">
                      <a16:creationId xmlns:a16="http://schemas.microsoft.com/office/drawing/2014/main" id="{31A42C48-7D92-BCBB-360E-F635135933A3}"/>
                    </a:ext>
                  </a:extLst>
                </p14:cNvPr>
                <p14:cNvContentPartPr/>
                <p14:nvPr/>
              </p14:nvContentPartPr>
              <p14:xfrm>
                <a:off x="222099" y="5345386"/>
                <a:ext cx="360" cy="2880"/>
              </p14:xfrm>
            </p:contentPart>
          </mc:Choice>
          <mc:Fallback xmlns="">
            <p:pic>
              <p:nvPicPr>
                <p:cNvPr id="41041" name="Ink 41040">
                  <a:extLst>
                    <a:ext uri="{FF2B5EF4-FFF2-40B4-BE49-F238E27FC236}">
                      <a16:creationId xmlns:a16="http://schemas.microsoft.com/office/drawing/2014/main" id="{31A42C48-7D92-BCBB-360E-F635135933A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13459" y="533638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1042" name="Ink 41041">
                  <a:extLst>
                    <a:ext uri="{FF2B5EF4-FFF2-40B4-BE49-F238E27FC236}">
                      <a16:creationId xmlns:a16="http://schemas.microsoft.com/office/drawing/2014/main" id="{F0A67422-E911-C744-E66A-316F2C720D6C}"/>
                    </a:ext>
                  </a:extLst>
                </p14:cNvPr>
                <p14:cNvContentPartPr/>
                <p14:nvPr/>
              </p14:nvContentPartPr>
              <p14:xfrm>
                <a:off x="284019" y="5201386"/>
                <a:ext cx="163800" cy="203400"/>
              </p14:xfrm>
            </p:contentPart>
          </mc:Choice>
          <mc:Fallback xmlns="">
            <p:pic>
              <p:nvPicPr>
                <p:cNvPr id="41042" name="Ink 41041">
                  <a:extLst>
                    <a:ext uri="{FF2B5EF4-FFF2-40B4-BE49-F238E27FC236}">
                      <a16:creationId xmlns:a16="http://schemas.microsoft.com/office/drawing/2014/main" id="{F0A67422-E911-C744-E66A-316F2C720D6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75379" y="5192386"/>
                  <a:ext cx="181440" cy="22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78" name="Group 41077">
            <a:extLst>
              <a:ext uri="{FF2B5EF4-FFF2-40B4-BE49-F238E27FC236}">
                <a16:creationId xmlns:a16="http://schemas.microsoft.com/office/drawing/2014/main" id="{EFD8BDB8-55E3-4EF2-EBA3-C5BBF9E92FF9}"/>
              </a:ext>
            </a:extLst>
          </p:cNvPr>
          <p:cNvGrpSpPr/>
          <p:nvPr/>
        </p:nvGrpSpPr>
        <p:grpSpPr>
          <a:xfrm>
            <a:off x="4420687" y="504826"/>
            <a:ext cx="4490485" cy="2623261"/>
            <a:chOff x="4420687" y="504826"/>
            <a:chExt cx="4490485" cy="2623261"/>
          </a:xfrm>
        </p:grpSpPr>
        <p:grpSp>
          <p:nvGrpSpPr>
            <p:cNvPr id="41035" name="Group 41034">
              <a:extLst>
                <a:ext uri="{FF2B5EF4-FFF2-40B4-BE49-F238E27FC236}">
                  <a16:creationId xmlns:a16="http://schemas.microsoft.com/office/drawing/2014/main" id="{1FFB0537-1BCB-FBBA-3503-36D756E502D1}"/>
                </a:ext>
              </a:extLst>
            </p:cNvPr>
            <p:cNvGrpSpPr/>
            <p:nvPr/>
          </p:nvGrpSpPr>
          <p:grpSpPr>
            <a:xfrm>
              <a:off x="5017066" y="679829"/>
              <a:ext cx="3183480" cy="1070280"/>
              <a:chOff x="5151219" y="972106"/>
              <a:chExt cx="3183480" cy="1070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C86EEFA2-E08E-65DC-A65D-A59187CA57C9}"/>
                      </a:ext>
                    </a:extLst>
                  </p14:cNvPr>
                  <p14:cNvContentPartPr/>
                  <p14:nvPr/>
                </p14:nvContentPartPr>
                <p14:xfrm>
                  <a:off x="5285139" y="1618306"/>
                  <a:ext cx="174960" cy="23616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C86EEFA2-E08E-65DC-A65D-A59187CA57C9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5276499" y="1609666"/>
                    <a:ext cx="192600" cy="25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41018" name="Ink 41017">
                    <a:extLst>
                      <a:ext uri="{FF2B5EF4-FFF2-40B4-BE49-F238E27FC236}">
                        <a16:creationId xmlns:a16="http://schemas.microsoft.com/office/drawing/2014/main" id="{B705E44D-F941-6334-5F1E-2A669429336B}"/>
                      </a:ext>
                    </a:extLst>
                  </p14:cNvPr>
                  <p14:cNvContentPartPr/>
                  <p14:nvPr/>
                </p14:nvContentPartPr>
                <p14:xfrm>
                  <a:off x="5556579" y="1850506"/>
                  <a:ext cx="74160" cy="109080"/>
                </p14:xfrm>
              </p:contentPart>
            </mc:Choice>
            <mc:Fallback xmlns="">
              <p:pic>
                <p:nvPicPr>
                  <p:cNvPr id="41018" name="Ink 41017">
                    <a:extLst>
                      <a:ext uri="{FF2B5EF4-FFF2-40B4-BE49-F238E27FC236}">
                        <a16:creationId xmlns:a16="http://schemas.microsoft.com/office/drawing/2014/main" id="{B705E44D-F941-6334-5F1E-2A669429336B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547579" y="1841866"/>
                    <a:ext cx="9180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9A7DA21F-7474-BCFC-8906-4677D4E68959}"/>
                      </a:ext>
                    </a:extLst>
                  </p14:cNvPr>
                  <p14:cNvContentPartPr/>
                  <p14:nvPr/>
                </p14:nvContentPartPr>
                <p14:xfrm>
                  <a:off x="5582139" y="1707586"/>
                  <a:ext cx="19800" cy="1728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9A7DA21F-7474-BCFC-8906-4677D4E68959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5573139" y="1698586"/>
                    <a:ext cx="37440" cy="3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41021" name="Ink 41020">
                    <a:extLst>
                      <a:ext uri="{FF2B5EF4-FFF2-40B4-BE49-F238E27FC236}">
                        <a16:creationId xmlns:a16="http://schemas.microsoft.com/office/drawing/2014/main" id="{8EABDC1C-83FC-1FCC-F170-ECF0E7286D72}"/>
                      </a:ext>
                    </a:extLst>
                  </p14:cNvPr>
                  <p14:cNvContentPartPr/>
                  <p14:nvPr/>
                </p14:nvContentPartPr>
                <p14:xfrm>
                  <a:off x="5872659" y="1703986"/>
                  <a:ext cx="169920" cy="360"/>
                </p14:xfrm>
              </p:contentPart>
            </mc:Choice>
            <mc:Fallback xmlns="">
              <p:pic>
                <p:nvPicPr>
                  <p:cNvPr id="41021" name="Ink 41020">
                    <a:extLst>
                      <a:ext uri="{FF2B5EF4-FFF2-40B4-BE49-F238E27FC236}">
                        <a16:creationId xmlns:a16="http://schemas.microsoft.com/office/drawing/2014/main" id="{8EABDC1C-83FC-1FCC-F170-ECF0E7286D72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5863659" y="1694986"/>
                    <a:ext cx="187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41022" name="Ink 41021">
                    <a:extLst>
                      <a:ext uri="{FF2B5EF4-FFF2-40B4-BE49-F238E27FC236}">
                        <a16:creationId xmlns:a16="http://schemas.microsoft.com/office/drawing/2014/main" id="{EC555231-7370-E2C8-89CF-49F4DC252CFB}"/>
                      </a:ext>
                    </a:extLst>
                  </p14:cNvPr>
                  <p14:cNvContentPartPr/>
                  <p14:nvPr/>
                </p14:nvContentPartPr>
                <p14:xfrm>
                  <a:off x="5924859" y="1766986"/>
                  <a:ext cx="136080" cy="16200"/>
                </p14:xfrm>
              </p:contentPart>
            </mc:Choice>
            <mc:Fallback xmlns="">
              <p:pic>
                <p:nvPicPr>
                  <p:cNvPr id="41022" name="Ink 41021">
                    <a:extLst>
                      <a:ext uri="{FF2B5EF4-FFF2-40B4-BE49-F238E27FC236}">
                        <a16:creationId xmlns:a16="http://schemas.microsoft.com/office/drawing/2014/main" id="{EC555231-7370-E2C8-89CF-49F4DC252CFB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5915859" y="1757986"/>
                    <a:ext cx="153720" cy="3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41024" name="Ink 41023">
                    <a:extLst>
                      <a:ext uri="{FF2B5EF4-FFF2-40B4-BE49-F238E27FC236}">
                        <a16:creationId xmlns:a16="http://schemas.microsoft.com/office/drawing/2014/main" id="{4F09555D-7623-FC5E-4864-CB925F15E48F}"/>
                      </a:ext>
                    </a:extLst>
                  </p14:cNvPr>
                  <p14:cNvContentPartPr/>
                  <p14:nvPr/>
                </p14:nvContentPartPr>
                <p14:xfrm>
                  <a:off x="6366939" y="1536946"/>
                  <a:ext cx="210960" cy="317160"/>
                </p14:xfrm>
              </p:contentPart>
            </mc:Choice>
            <mc:Fallback xmlns="">
              <p:pic>
                <p:nvPicPr>
                  <p:cNvPr id="41024" name="Ink 41023">
                    <a:extLst>
                      <a:ext uri="{FF2B5EF4-FFF2-40B4-BE49-F238E27FC236}">
                        <a16:creationId xmlns:a16="http://schemas.microsoft.com/office/drawing/2014/main" id="{4F09555D-7623-FC5E-4864-CB925F15E48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358299" y="1527946"/>
                    <a:ext cx="228600" cy="33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41025" name="Ink 41024">
                    <a:extLst>
                      <a:ext uri="{FF2B5EF4-FFF2-40B4-BE49-F238E27FC236}">
                        <a16:creationId xmlns:a16="http://schemas.microsoft.com/office/drawing/2014/main" id="{CF59D619-414E-5394-B43B-80CFA1964A13}"/>
                      </a:ext>
                    </a:extLst>
                  </p14:cNvPr>
                  <p14:cNvContentPartPr/>
                  <p14:nvPr/>
                </p14:nvContentPartPr>
                <p14:xfrm>
                  <a:off x="6679779" y="1601026"/>
                  <a:ext cx="216720" cy="256680"/>
                </p14:xfrm>
              </p:contentPart>
            </mc:Choice>
            <mc:Fallback xmlns="">
              <p:pic>
                <p:nvPicPr>
                  <p:cNvPr id="41025" name="Ink 41024">
                    <a:extLst>
                      <a:ext uri="{FF2B5EF4-FFF2-40B4-BE49-F238E27FC236}">
                        <a16:creationId xmlns:a16="http://schemas.microsoft.com/office/drawing/2014/main" id="{CF59D619-414E-5394-B43B-80CFA1964A13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670779" y="1592026"/>
                    <a:ext cx="234360" cy="27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41026" name="Ink 41025">
                    <a:extLst>
                      <a:ext uri="{FF2B5EF4-FFF2-40B4-BE49-F238E27FC236}">
                        <a16:creationId xmlns:a16="http://schemas.microsoft.com/office/drawing/2014/main" id="{818CCCB5-A696-B895-E1A2-7E382EAE0101}"/>
                      </a:ext>
                    </a:extLst>
                  </p14:cNvPr>
                  <p14:cNvContentPartPr/>
                  <p14:nvPr/>
                </p14:nvContentPartPr>
                <p14:xfrm>
                  <a:off x="6794259" y="1414906"/>
                  <a:ext cx="111960" cy="5760"/>
                </p14:xfrm>
              </p:contentPart>
            </mc:Choice>
            <mc:Fallback xmlns="">
              <p:pic>
                <p:nvPicPr>
                  <p:cNvPr id="41026" name="Ink 41025">
                    <a:extLst>
                      <a:ext uri="{FF2B5EF4-FFF2-40B4-BE49-F238E27FC236}">
                        <a16:creationId xmlns:a16="http://schemas.microsoft.com/office/drawing/2014/main" id="{818CCCB5-A696-B895-E1A2-7E382EAE0101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785619" y="1406266"/>
                    <a:ext cx="12960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41027" name="Ink 41026">
                    <a:extLst>
                      <a:ext uri="{FF2B5EF4-FFF2-40B4-BE49-F238E27FC236}">
                        <a16:creationId xmlns:a16="http://schemas.microsoft.com/office/drawing/2014/main" id="{9AC371AC-1B66-D11F-AA75-00C429DD7B43}"/>
                      </a:ext>
                    </a:extLst>
                  </p14:cNvPr>
                  <p14:cNvContentPartPr/>
                  <p14:nvPr/>
                </p14:nvContentPartPr>
                <p14:xfrm>
                  <a:off x="7130859" y="1170466"/>
                  <a:ext cx="121320" cy="228600"/>
                </p14:xfrm>
              </p:contentPart>
            </mc:Choice>
            <mc:Fallback xmlns="">
              <p:pic>
                <p:nvPicPr>
                  <p:cNvPr id="41027" name="Ink 41026">
                    <a:extLst>
                      <a:ext uri="{FF2B5EF4-FFF2-40B4-BE49-F238E27FC236}">
                        <a16:creationId xmlns:a16="http://schemas.microsoft.com/office/drawing/2014/main" id="{9AC371AC-1B66-D11F-AA75-00C429DD7B43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121859" y="1161466"/>
                    <a:ext cx="13896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41028" name="Ink 41027">
                    <a:extLst>
                      <a:ext uri="{FF2B5EF4-FFF2-40B4-BE49-F238E27FC236}">
                        <a16:creationId xmlns:a16="http://schemas.microsoft.com/office/drawing/2014/main" id="{ED988B73-0D5A-2DDC-23A2-2EFFAAED6708}"/>
                      </a:ext>
                    </a:extLst>
                  </p14:cNvPr>
                  <p14:cNvContentPartPr/>
                  <p14:nvPr/>
                </p14:nvContentPartPr>
                <p14:xfrm>
                  <a:off x="7162179" y="1302586"/>
                  <a:ext cx="54720" cy="360"/>
                </p14:xfrm>
              </p:contentPart>
            </mc:Choice>
            <mc:Fallback xmlns="">
              <p:pic>
                <p:nvPicPr>
                  <p:cNvPr id="41028" name="Ink 41027">
                    <a:extLst>
                      <a:ext uri="{FF2B5EF4-FFF2-40B4-BE49-F238E27FC236}">
                        <a16:creationId xmlns:a16="http://schemas.microsoft.com/office/drawing/2014/main" id="{ED988B73-0D5A-2DDC-23A2-2EFFAAED6708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153539" y="1293586"/>
                    <a:ext cx="72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41029" name="Ink 41028">
                    <a:extLst>
                      <a:ext uri="{FF2B5EF4-FFF2-40B4-BE49-F238E27FC236}">
                        <a16:creationId xmlns:a16="http://schemas.microsoft.com/office/drawing/2014/main" id="{FE92D98F-2EF2-0554-E7A4-43E7A85F1ECB}"/>
                      </a:ext>
                    </a:extLst>
                  </p14:cNvPr>
                  <p14:cNvContentPartPr/>
                  <p14:nvPr/>
                </p14:nvContentPartPr>
                <p14:xfrm>
                  <a:off x="7295739" y="1293946"/>
                  <a:ext cx="108000" cy="172440"/>
                </p14:xfrm>
              </p:contentPart>
            </mc:Choice>
            <mc:Fallback xmlns="">
              <p:pic>
                <p:nvPicPr>
                  <p:cNvPr id="41029" name="Ink 41028">
                    <a:extLst>
                      <a:ext uri="{FF2B5EF4-FFF2-40B4-BE49-F238E27FC236}">
                        <a16:creationId xmlns:a16="http://schemas.microsoft.com/office/drawing/2014/main" id="{FE92D98F-2EF2-0554-E7A4-43E7A85F1ECB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287099" y="1284946"/>
                    <a:ext cx="125640" cy="19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41030" name="Ink 41029">
                    <a:extLst>
                      <a:ext uri="{FF2B5EF4-FFF2-40B4-BE49-F238E27FC236}">
                        <a16:creationId xmlns:a16="http://schemas.microsoft.com/office/drawing/2014/main" id="{1E584F8A-15FE-3C15-4B14-DB45F1B4D974}"/>
                      </a:ext>
                    </a:extLst>
                  </p14:cNvPr>
                  <p14:cNvContentPartPr/>
                  <p14:nvPr/>
                </p14:nvContentPartPr>
                <p14:xfrm>
                  <a:off x="7459179" y="1152466"/>
                  <a:ext cx="142560" cy="394560"/>
                </p14:xfrm>
              </p:contentPart>
            </mc:Choice>
            <mc:Fallback xmlns="">
              <p:pic>
                <p:nvPicPr>
                  <p:cNvPr id="41030" name="Ink 41029">
                    <a:extLst>
                      <a:ext uri="{FF2B5EF4-FFF2-40B4-BE49-F238E27FC236}">
                        <a16:creationId xmlns:a16="http://schemas.microsoft.com/office/drawing/2014/main" id="{1E584F8A-15FE-3C15-4B14-DB45F1B4D974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450539" y="1143466"/>
                    <a:ext cx="160200" cy="41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E5A0735D-2D21-2182-517D-2F7545EC68BD}"/>
                      </a:ext>
                    </a:extLst>
                  </p14:cNvPr>
                  <p14:cNvContentPartPr/>
                  <p14:nvPr/>
                </p14:nvContentPartPr>
                <p14:xfrm>
                  <a:off x="7596699" y="1250746"/>
                  <a:ext cx="374040" cy="32436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E5A0735D-2D21-2182-517D-2F7545EC68BD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587699" y="1241746"/>
                    <a:ext cx="391680" cy="34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41032" name="Ink 41031">
                    <a:extLst>
                      <a:ext uri="{FF2B5EF4-FFF2-40B4-BE49-F238E27FC236}">
                        <a16:creationId xmlns:a16="http://schemas.microsoft.com/office/drawing/2014/main" id="{6E0CA4EA-4C0F-0002-4D6B-26E93CB85728}"/>
                      </a:ext>
                    </a:extLst>
                  </p14:cNvPr>
                  <p14:cNvContentPartPr/>
                  <p14:nvPr/>
                </p14:nvContentPartPr>
                <p14:xfrm>
                  <a:off x="7972179" y="1279186"/>
                  <a:ext cx="191880" cy="7920"/>
                </p14:xfrm>
              </p:contentPart>
            </mc:Choice>
            <mc:Fallback xmlns="">
              <p:pic>
                <p:nvPicPr>
                  <p:cNvPr id="41032" name="Ink 41031">
                    <a:extLst>
                      <a:ext uri="{FF2B5EF4-FFF2-40B4-BE49-F238E27FC236}">
                        <a16:creationId xmlns:a16="http://schemas.microsoft.com/office/drawing/2014/main" id="{6E0CA4EA-4C0F-0002-4D6B-26E93CB85728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7963539" y="1270186"/>
                    <a:ext cx="20952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41033" name="Ink 41032">
                    <a:extLst>
                      <a:ext uri="{FF2B5EF4-FFF2-40B4-BE49-F238E27FC236}">
                        <a16:creationId xmlns:a16="http://schemas.microsoft.com/office/drawing/2014/main" id="{802AF9E0-60FE-0CAE-B7FC-049CFA41D51E}"/>
                      </a:ext>
                    </a:extLst>
                  </p14:cNvPr>
                  <p14:cNvContentPartPr/>
                  <p14:nvPr/>
                </p14:nvContentPartPr>
                <p14:xfrm>
                  <a:off x="8057499" y="1319506"/>
                  <a:ext cx="2880" cy="176400"/>
                </p14:xfrm>
              </p:contentPart>
            </mc:Choice>
            <mc:Fallback xmlns="">
              <p:pic>
                <p:nvPicPr>
                  <p:cNvPr id="41033" name="Ink 41032">
                    <a:extLst>
                      <a:ext uri="{FF2B5EF4-FFF2-40B4-BE49-F238E27FC236}">
                        <a16:creationId xmlns:a16="http://schemas.microsoft.com/office/drawing/2014/main" id="{802AF9E0-60FE-0CAE-B7FC-049CFA41D51E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8048499" y="1310506"/>
                    <a:ext cx="2052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7266824D-9766-A47B-1323-B6CF9DDE4F53}"/>
                      </a:ext>
                    </a:extLst>
                  </p14:cNvPr>
                  <p14:cNvContentPartPr/>
                  <p14:nvPr/>
                </p14:nvContentPartPr>
                <p14:xfrm>
                  <a:off x="5151219" y="972106"/>
                  <a:ext cx="3183480" cy="107028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7266824D-9766-A47B-1323-B6CF9DDE4F53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5142579" y="963466"/>
                    <a:ext cx="3201120" cy="1087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59" name="Group 41058">
              <a:extLst>
                <a:ext uri="{FF2B5EF4-FFF2-40B4-BE49-F238E27FC236}">
                  <a16:creationId xmlns:a16="http://schemas.microsoft.com/office/drawing/2014/main" id="{E2E71680-A150-CBC3-F376-5F2E79EA79E4}"/>
                </a:ext>
              </a:extLst>
            </p:cNvPr>
            <p:cNvGrpSpPr/>
            <p:nvPr/>
          </p:nvGrpSpPr>
          <p:grpSpPr>
            <a:xfrm>
              <a:off x="5582986" y="1745789"/>
              <a:ext cx="2569320" cy="549360"/>
              <a:chOff x="5717139" y="2038066"/>
              <a:chExt cx="2569320" cy="54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2404FB9F-D42E-C56B-71FD-3CB7DC747FC7}"/>
                      </a:ext>
                    </a:extLst>
                  </p14:cNvPr>
                  <p14:cNvContentPartPr/>
                  <p14:nvPr/>
                </p14:nvContentPartPr>
                <p14:xfrm>
                  <a:off x="5717139" y="2216986"/>
                  <a:ext cx="182880" cy="7992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2404FB9F-D42E-C56B-71FD-3CB7DC747FC7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5708499" y="2207986"/>
                    <a:ext cx="200520" cy="9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41045" name="Ink 41044">
                    <a:extLst>
                      <a:ext uri="{FF2B5EF4-FFF2-40B4-BE49-F238E27FC236}">
                        <a16:creationId xmlns:a16="http://schemas.microsoft.com/office/drawing/2014/main" id="{84B69FFF-C6EE-5902-9814-DF4D87F631B9}"/>
                      </a:ext>
                    </a:extLst>
                  </p14:cNvPr>
                  <p14:cNvContentPartPr/>
                  <p14:nvPr/>
                </p14:nvContentPartPr>
                <p14:xfrm>
                  <a:off x="6007299" y="2216986"/>
                  <a:ext cx="360" cy="213840"/>
                </p14:xfrm>
              </p:contentPart>
            </mc:Choice>
            <mc:Fallback xmlns="">
              <p:pic>
                <p:nvPicPr>
                  <p:cNvPr id="41045" name="Ink 41044">
                    <a:extLst>
                      <a:ext uri="{FF2B5EF4-FFF2-40B4-BE49-F238E27FC236}">
                        <a16:creationId xmlns:a16="http://schemas.microsoft.com/office/drawing/2014/main" id="{84B69FFF-C6EE-5902-9814-DF4D87F631B9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998299" y="2207986"/>
                    <a:ext cx="1800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41046" name="Ink 41045">
                    <a:extLst>
                      <a:ext uri="{FF2B5EF4-FFF2-40B4-BE49-F238E27FC236}">
                        <a16:creationId xmlns:a16="http://schemas.microsoft.com/office/drawing/2014/main" id="{E2764A90-263A-1CF8-D665-05CD15253323}"/>
                      </a:ext>
                    </a:extLst>
                  </p14:cNvPr>
                  <p14:cNvContentPartPr/>
                  <p14:nvPr/>
                </p14:nvContentPartPr>
                <p14:xfrm>
                  <a:off x="6130779" y="2213026"/>
                  <a:ext cx="122040" cy="233280"/>
                </p14:xfrm>
              </p:contentPart>
            </mc:Choice>
            <mc:Fallback xmlns="">
              <p:pic>
                <p:nvPicPr>
                  <p:cNvPr id="41046" name="Ink 41045">
                    <a:extLst>
                      <a:ext uri="{FF2B5EF4-FFF2-40B4-BE49-F238E27FC236}">
                        <a16:creationId xmlns:a16="http://schemas.microsoft.com/office/drawing/2014/main" id="{E2764A90-263A-1CF8-D665-05CD1525332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6121779" y="2204386"/>
                    <a:ext cx="13968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3F7C5D4A-A2B7-0568-186E-417CDB828A9C}"/>
                      </a:ext>
                    </a:extLst>
                  </p14:cNvPr>
                  <p14:cNvContentPartPr/>
                  <p14:nvPr/>
                </p14:nvContentPartPr>
                <p14:xfrm>
                  <a:off x="6351099" y="2038066"/>
                  <a:ext cx="360" cy="16344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3F7C5D4A-A2B7-0568-186E-417CDB828A9C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6342459" y="2029066"/>
                    <a:ext cx="1800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41048" name="Ink 41047">
                    <a:extLst>
                      <a:ext uri="{FF2B5EF4-FFF2-40B4-BE49-F238E27FC236}">
                        <a16:creationId xmlns:a16="http://schemas.microsoft.com/office/drawing/2014/main" id="{75FADA0A-D177-BEAB-C55D-C551F6FE7A67}"/>
                      </a:ext>
                    </a:extLst>
                  </p14:cNvPr>
                  <p14:cNvContentPartPr/>
                  <p14:nvPr/>
                </p14:nvContentPartPr>
                <p14:xfrm>
                  <a:off x="6422739" y="2041306"/>
                  <a:ext cx="124920" cy="120960"/>
                </p14:xfrm>
              </p:contentPart>
            </mc:Choice>
            <mc:Fallback xmlns="">
              <p:pic>
                <p:nvPicPr>
                  <p:cNvPr id="41048" name="Ink 41047">
                    <a:extLst>
                      <a:ext uri="{FF2B5EF4-FFF2-40B4-BE49-F238E27FC236}">
                        <a16:creationId xmlns:a16="http://schemas.microsoft.com/office/drawing/2014/main" id="{75FADA0A-D177-BEAB-C55D-C551F6FE7A67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6414099" y="2032666"/>
                    <a:ext cx="142560" cy="13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41050" name="Ink 41049">
                    <a:extLst>
                      <a:ext uri="{FF2B5EF4-FFF2-40B4-BE49-F238E27FC236}">
                        <a16:creationId xmlns:a16="http://schemas.microsoft.com/office/drawing/2014/main" id="{E9DBFE04-9D5F-C47F-AE50-DD85D6145FE5}"/>
                      </a:ext>
                    </a:extLst>
                  </p14:cNvPr>
                  <p14:cNvContentPartPr/>
                  <p14:nvPr/>
                </p14:nvContentPartPr>
                <p14:xfrm>
                  <a:off x="6454779" y="2083066"/>
                  <a:ext cx="331920" cy="498240"/>
                </p14:xfrm>
              </p:contentPart>
            </mc:Choice>
            <mc:Fallback xmlns="">
              <p:pic>
                <p:nvPicPr>
                  <p:cNvPr id="41050" name="Ink 41049">
                    <a:extLst>
                      <a:ext uri="{FF2B5EF4-FFF2-40B4-BE49-F238E27FC236}">
                        <a16:creationId xmlns:a16="http://schemas.microsoft.com/office/drawing/2014/main" id="{E9DBFE04-9D5F-C47F-AE50-DD85D6145FE5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6446139" y="2074066"/>
                    <a:ext cx="349560" cy="51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41052" name="Ink 41051">
                    <a:extLst>
                      <a:ext uri="{FF2B5EF4-FFF2-40B4-BE49-F238E27FC236}">
                        <a16:creationId xmlns:a16="http://schemas.microsoft.com/office/drawing/2014/main" id="{BE8BCA1D-DE5C-7866-5727-A5D9DEF23DE0}"/>
                      </a:ext>
                    </a:extLst>
                  </p14:cNvPr>
                  <p14:cNvContentPartPr/>
                  <p14:nvPr/>
                </p14:nvContentPartPr>
                <p14:xfrm>
                  <a:off x="6764019" y="2295106"/>
                  <a:ext cx="238320" cy="189720"/>
                </p14:xfrm>
              </p:contentPart>
            </mc:Choice>
            <mc:Fallback xmlns="">
              <p:pic>
                <p:nvPicPr>
                  <p:cNvPr id="41052" name="Ink 41051">
                    <a:extLst>
                      <a:ext uri="{FF2B5EF4-FFF2-40B4-BE49-F238E27FC236}">
                        <a16:creationId xmlns:a16="http://schemas.microsoft.com/office/drawing/2014/main" id="{BE8BCA1D-DE5C-7866-5727-A5D9DEF23DE0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6755379" y="2286106"/>
                    <a:ext cx="25596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41053" name="Ink 41052">
                    <a:extLst>
                      <a:ext uri="{FF2B5EF4-FFF2-40B4-BE49-F238E27FC236}">
                        <a16:creationId xmlns:a16="http://schemas.microsoft.com/office/drawing/2014/main" id="{43DCEA14-1959-4122-6C85-CE207A2FA96D}"/>
                      </a:ext>
                    </a:extLst>
                  </p14:cNvPr>
                  <p14:cNvContentPartPr/>
                  <p14:nvPr/>
                </p14:nvContentPartPr>
                <p14:xfrm>
                  <a:off x="7005219" y="2142466"/>
                  <a:ext cx="113760" cy="211320"/>
                </p14:xfrm>
              </p:contentPart>
            </mc:Choice>
            <mc:Fallback xmlns="">
              <p:pic>
                <p:nvPicPr>
                  <p:cNvPr id="41053" name="Ink 41052">
                    <a:extLst>
                      <a:ext uri="{FF2B5EF4-FFF2-40B4-BE49-F238E27FC236}">
                        <a16:creationId xmlns:a16="http://schemas.microsoft.com/office/drawing/2014/main" id="{43DCEA14-1959-4122-6C85-CE207A2FA96D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6996579" y="2133826"/>
                    <a:ext cx="13140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41054" name="Ink 41053">
                    <a:extLst>
                      <a:ext uri="{FF2B5EF4-FFF2-40B4-BE49-F238E27FC236}">
                        <a16:creationId xmlns:a16="http://schemas.microsoft.com/office/drawing/2014/main" id="{A2CDE7D3-50FC-3A88-CA9C-1B68427D15D7}"/>
                      </a:ext>
                    </a:extLst>
                  </p14:cNvPr>
                  <p14:cNvContentPartPr/>
                  <p14:nvPr/>
                </p14:nvContentPartPr>
                <p14:xfrm>
                  <a:off x="7401219" y="2115826"/>
                  <a:ext cx="177120" cy="471600"/>
                </p14:xfrm>
              </p:contentPart>
            </mc:Choice>
            <mc:Fallback xmlns="">
              <p:pic>
                <p:nvPicPr>
                  <p:cNvPr id="41054" name="Ink 41053">
                    <a:extLst>
                      <a:ext uri="{FF2B5EF4-FFF2-40B4-BE49-F238E27FC236}">
                        <a16:creationId xmlns:a16="http://schemas.microsoft.com/office/drawing/2014/main" id="{A2CDE7D3-50FC-3A88-CA9C-1B68427D15D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392219" y="2107186"/>
                    <a:ext cx="194760" cy="48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AED499E6-873D-82B1-2CC9-124DD7305EB8}"/>
                      </a:ext>
                    </a:extLst>
                  </p14:cNvPr>
                  <p14:cNvContentPartPr/>
                  <p14:nvPr/>
                </p14:nvContentPartPr>
                <p14:xfrm>
                  <a:off x="7370619" y="2337946"/>
                  <a:ext cx="438120" cy="207360"/>
                </p14:xfrm>
              </p:contentPart>
            </mc:Choice>
            <mc:Fallback xmlns=""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AED499E6-873D-82B1-2CC9-124DD7305EB8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361619" y="2329306"/>
                    <a:ext cx="455760" cy="2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8EB6B4BC-C6BB-0A35-0978-BC7AD61AF60C}"/>
                      </a:ext>
                    </a:extLst>
                  </p14:cNvPr>
                  <p14:cNvContentPartPr/>
                  <p14:nvPr/>
                </p14:nvContentPartPr>
                <p14:xfrm>
                  <a:off x="7974339" y="2267026"/>
                  <a:ext cx="112680" cy="255600"/>
                </p14:xfrm>
              </p:contentPart>
            </mc:Choice>
            <mc:Fallback xmlns=""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8EB6B4BC-C6BB-0A35-0978-BC7AD61AF60C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7965699" y="2258386"/>
                    <a:ext cx="13032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41057" name="Ink 41056">
                    <a:extLst>
                      <a:ext uri="{FF2B5EF4-FFF2-40B4-BE49-F238E27FC236}">
                        <a16:creationId xmlns:a16="http://schemas.microsoft.com/office/drawing/2014/main" id="{D97400FA-36FE-990C-F09E-A3A325D27A1A}"/>
                      </a:ext>
                    </a:extLst>
                  </p14:cNvPr>
                  <p14:cNvContentPartPr/>
                  <p14:nvPr/>
                </p14:nvContentPartPr>
                <p14:xfrm>
                  <a:off x="8234979" y="2426506"/>
                  <a:ext cx="51480" cy="63720"/>
                </p14:xfrm>
              </p:contentPart>
            </mc:Choice>
            <mc:Fallback xmlns="">
              <p:pic>
                <p:nvPicPr>
                  <p:cNvPr id="41057" name="Ink 41056">
                    <a:extLst>
                      <a:ext uri="{FF2B5EF4-FFF2-40B4-BE49-F238E27FC236}">
                        <a16:creationId xmlns:a16="http://schemas.microsoft.com/office/drawing/2014/main" id="{D97400FA-36FE-990C-F09E-A3A325D27A1A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8225979" y="2417506"/>
                    <a:ext cx="69120" cy="8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41058" name="Ink 41057">
                    <a:extLst>
                      <a:ext uri="{FF2B5EF4-FFF2-40B4-BE49-F238E27FC236}">
                        <a16:creationId xmlns:a16="http://schemas.microsoft.com/office/drawing/2014/main" id="{D7A7CF9A-FB50-5615-3A44-4F817B6B92AA}"/>
                      </a:ext>
                    </a:extLst>
                  </p14:cNvPr>
                  <p14:cNvContentPartPr/>
                  <p14:nvPr/>
                </p14:nvContentPartPr>
                <p14:xfrm>
                  <a:off x="8240739" y="2300146"/>
                  <a:ext cx="15480" cy="9360"/>
                </p14:xfrm>
              </p:contentPart>
            </mc:Choice>
            <mc:Fallback xmlns="">
              <p:pic>
                <p:nvPicPr>
                  <p:cNvPr id="41058" name="Ink 41057">
                    <a:extLst>
                      <a:ext uri="{FF2B5EF4-FFF2-40B4-BE49-F238E27FC236}">
                        <a16:creationId xmlns:a16="http://schemas.microsoft.com/office/drawing/2014/main" id="{D7A7CF9A-FB50-5615-3A44-4F817B6B92AA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8232099" y="2291146"/>
                    <a:ext cx="33120" cy="27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3" name="Group 41062">
              <a:extLst>
                <a:ext uri="{FF2B5EF4-FFF2-40B4-BE49-F238E27FC236}">
                  <a16:creationId xmlns:a16="http://schemas.microsoft.com/office/drawing/2014/main" id="{06048D22-DDF8-8531-3B58-75C4E86D1C95}"/>
                </a:ext>
              </a:extLst>
            </p:cNvPr>
            <p:cNvGrpSpPr/>
            <p:nvPr/>
          </p:nvGrpSpPr>
          <p:grpSpPr>
            <a:xfrm>
              <a:off x="5571699" y="2720626"/>
              <a:ext cx="560880" cy="261000"/>
              <a:chOff x="5571699" y="2720626"/>
              <a:chExt cx="560880" cy="26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41060" name="Ink 41059">
                    <a:extLst>
                      <a:ext uri="{FF2B5EF4-FFF2-40B4-BE49-F238E27FC236}">
                        <a16:creationId xmlns:a16="http://schemas.microsoft.com/office/drawing/2014/main" id="{4396E4EB-67F6-A5C1-F16D-3F541A727335}"/>
                      </a:ext>
                    </a:extLst>
                  </p14:cNvPr>
                  <p14:cNvContentPartPr/>
                  <p14:nvPr/>
                </p14:nvContentPartPr>
                <p14:xfrm>
                  <a:off x="5571699" y="2747626"/>
                  <a:ext cx="140760" cy="71640"/>
                </p14:xfrm>
              </p:contentPart>
            </mc:Choice>
            <mc:Fallback xmlns="">
              <p:pic>
                <p:nvPicPr>
                  <p:cNvPr id="41060" name="Ink 41059">
                    <a:extLst>
                      <a:ext uri="{FF2B5EF4-FFF2-40B4-BE49-F238E27FC236}">
                        <a16:creationId xmlns:a16="http://schemas.microsoft.com/office/drawing/2014/main" id="{4396E4EB-67F6-A5C1-F16D-3F541A727335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5562699" y="2738626"/>
                    <a:ext cx="158400" cy="8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41061" name="Ink 41060">
                    <a:extLst>
                      <a:ext uri="{FF2B5EF4-FFF2-40B4-BE49-F238E27FC236}">
                        <a16:creationId xmlns:a16="http://schemas.microsoft.com/office/drawing/2014/main" id="{C28EDFCC-82E7-51EA-B566-56B7A74E44AF}"/>
                      </a:ext>
                    </a:extLst>
                  </p14:cNvPr>
                  <p14:cNvContentPartPr/>
                  <p14:nvPr/>
                </p14:nvContentPartPr>
                <p14:xfrm>
                  <a:off x="5827299" y="2720626"/>
                  <a:ext cx="6120" cy="261000"/>
                </p14:xfrm>
              </p:contentPart>
            </mc:Choice>
            <mc:Fallback xmlns="">
              <p:pic>
                <p:nvPicPr>
                  <p:cNvPr id="41061" name="Ink 41060">
                    <a:extLst>
                      <a:ext uri="{FF2B5EF4-FFF2-40B4-BE49-F238E27FC236}">
                        <a16:creationId xmlns:a16="http://schemas.microsoft.com/office/drawing/2014/main" id="{C28EDFCC-82E7-51EA-B566-56B7A74E44AF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5818299" y="2711986"/>
                    <a:ext cx="23760" cy="27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41062" name="Ink 41061">
                    <a:extLst>
                      <a:ext uri="{FF2B5EF4-FFF2-40B4-BE49-F238E27FC236}">
                        <a16:creationId xmlns:a16="http://schemas.microsoft.com/office/drawing/2014/main" id="{43CA9138-E35E-0054-8A77-2945B4DB616B}"/>
                      </a:ext>
                    </a:extLst>
                  </p14:cNvPr>
                  <p14:cNvContentPartPr/>
                  <p14:nvPr/>
                </p14:nvContentPartPr>
                <p14:xfrm>
                  <a:off x="5979219" y="2747986"/>
                  <a:ext cx="153360" cy="227160"/>
                </p14:xfrm>
              </p:contentPart>
            </mc:Choice>
            <mc:Fallback xmlns="">
              <p:pic>
                <p:nvPicPr>
                  <p:cNvPr id="41062" name="Ink 41061">
                    <a:extLst>
                      <a:ext uri="{FF2B5EF4-FFF2-40B4-BE49-F238E27FC236}">
                        <a16:creationId xmlns:a16="http://schemas.microsoft.com/office/drawing/2014/main" id="{43CA9138-E35E-0054-8A77-2945B4DB616B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5970579" y="2738986"/>
                    <a:ext cx="171000" cy="244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6" name="Group 41075">
              <a:extLst>
                <a:ext uri="{FF2B5EF4-FFF2-40B4-BE49-F238E27FC236}">
                  <a16:creationId xmlns:a16="http://schemas.microsoft.com/office/drawing/2014/main" id="{FF59532A-9AB7-C78C-64CF-BCA226F1978F}"/>
                </a:ext>
              </a:extLst>
            </p:cNvPr>
            <p:cNvGrpSpPr/>
            <p:nvPr/>
          </p:nvGrpSpPr>
          <p:grpSpPr>
            <a:xfrm>
              <a:off x="6266139" y="2490586"/>
              <a:ext cx="669240" cy="470160"/>
              <a:chOff x="6266139" y="2490586"/>
              <a:chExt cx="669240" cy="47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41064" name="Ink 41063">
                    <a:extLst>
                      <a:ext uri="{FF2B5EF4-FFF2-40B4-BE49-F238E27FC236}">
                        <a16:creationId xmlns:a16="http://schemas.microsoft.com/office/drawing/2014/main" id="{9253FBEC-803A-91D3-ABF7-9E676D8BBC5C}"/>
                      </a:ext>
                    </a:extLst>
                  </p14:cNvPr>
                  <p14:cNvContentPartPr/>
                  <p14:nvPr/>
                </p14:nvContentPartPr>
                <p14:xfrm>
                  <a:off x="6266139" y="2490586"/>
                  <a:ext cx="67320" cy="178200"/>
                </p14:xfrm>
              </p:contentPart>
            </mc:Choice>
            <mc:Fallback xmlns="">
              <p:pic>
                <p:nvPicPr>
                  <p:cNvPr id="41064" name="Ink 41063">
                    <a:extLst>
                      <a:ext uri="{FF2B5EF4-FFF2-40B4-BE49-F238E27FC236}">
                        <a16:creationId xmlns:a16="http://schemas.microsoft.com/office/drawing/2014/main" id="{9253FBEC-803A-91D3-ABF7-9E676D8BBC5C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6257139" y="2481586"/>
                    <a:ext cx="8496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41065" name="Ink 41064">
                    <a:extLst>
                      <a:ext uri="{FF2B5EF4-FFF2-40B4-BE49-F238E27FC236}">
                        <a16:creationId xmlns:a16="http://schemas.microsoft.com/office/drawing/2014/main" id="{464071FB-E237-9F17-A736-BF35D0BFABC6}"/>
                      </a:ext>
                    </a:extLst>
                  </p14:cNvPr>
                  <p14:cNvContentPartPr/>
                  <p14:nvPr/>
                </p14:nvContentPartPr>
                <p14:xfrm>
                  <a:off x="6385659" y="2504626"/>
                  <a:ext cx="192960" cy="456120"/>
                </p14:xfrm>
              </p:contentPart>
            </mc:Choice>
            <mc:Fallback xmlns="">
              <p:pic>
                <p:nvPicPr>
                  <p:cNvPr id="41065" name="Ink 41064">
                    <a:extLst>
                      <a:ext uri="{FF2B5EF4-FFF2-40B4-BE49-F238E27FC236}">
                        <a16:creationId xmlns:a16="http://schemas.microsoft.com/office/drawing/2014/main" id="{464071FB-E237-9F17-A736-BF35D0BFABC6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6377019" y="2495626"/>
                    <a:ext cx="210600" cy="47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41066" name="Ink 41065">
                    <a:extLst>
                      <a:ext uri="{FF2B5EF4-FFF2-40B4-BE49-F238E27FC236}">
                        <a16:creationId xmlns:a16="http://schemas.microsoft.com/office/drawing/2014/main" id="{8591269C-70E7-0F9B-8398-62B0EAFFD2A4}"/>
                      </a:ext>
                    </a:extLst>
                  </p14:cNvPr>
                  <p14:cNvContentPartPr/>
                  <p14:nvPr/>
                </p14:nvContentPartPr>
                <p14:xfrm>
                  <a:off x="6566739" y="2784706"/>
                  <a:ext cx="276480" cy="149400"/>
                </p14:xfrm>
              </p:contentPart>
            </mc:Choice>
            <mc:Fallback xmlns="">
              <p:pic>
                <p:nvPicPr>
                  <p:cNvPr id="41066" name="Ink 41065">
                    <a:extLst>
                      <a:ext uri="{FF2B5EF4-FFF2-40B4-BE49-F238E27FC236}">
                        <a16:creationId xmlns:a16="http://schemas.microsoft.com/office/drawing/2014/main" id="{8591269C-70E7-0F9B-8398-62B0EAFFD2A4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>
                    <a:off x="6557739" y="2776066"/>
                    <a:ext cx="29412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41067" name="Ink 41066">
                    <a:extLst>
                      <a:ext uri="{FF2B5EF4-FFF2-40B4-BE49-F238E27FC236}">
                        <a16:creationId xmlns:a16="http://schemas.microsoft.com/office/drawing/2014/main" id="{A8E23925-605A-571B-35AC-37797404B44F}"/>
                      </a:ext>
                    </a:extLst>
                  </p14:cNvPr>
                  <p14:cNvContentPartPr/>
                  <p14:nvPr/>
                </p14:nvContentPartPr>
                <p14:xfrm>
                  <a:off x="6842499" y="2625586"/>
                  <a:ext cx="92880" cy="118800"/>
                </p14:xfrm>
              </p:contentPart>
            </mc:Choice>
            <mc:Fallback xmlns="">
              <p:pic>
                <p:nvPicPr>
                  <p:cNvPr id="41067" name="Ink 41066">
                    <a:extLst>
                      <a:ext uri="{FF2B5EF4-FFF2-40B4-BE49-F238E27FC236}">
                        <a16:creationId xmlns:a16="http://schemas.microsoft.com/office/drawing/2014/main" id="{A8E23925-605A-571B-35AC-37797404B44F}"/>
                      </a:ext>
                    </a:extLst>
                  </p:cNvPr>
                  <p:cNvPicPr/>
                  <p:nvPr/>
                </p:nvPicPr>
                <p:blipFill>
                  <a:blip r:embed="rId266"/>
                  <a:stretch>
                    <a:fillRect/>
                  </a:stretch>
                </p:blipFill>
                <p:spPr>
                  <a:xfrm>
                    <a:off x="6833859" y="2616946"/>
                    <a:ext cx="110520" cy="136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5" name="Group 41074">
              <a:extLst>
                <a:ext uri="{FF2B5EF4-FFF2-40B4-BE49-F238E27FC236}">
                  <a16:creationId xmlns:a16="http://schemas.microsoft.com/office/drawing/2014/main" id="{2BD85655-F1C1-D3E6-B543-BEE84391F0AB}"/>
                </a:ext>
              </a:extLst>
            </p:cNvPr>
            <p:cNvGrpSpPr/>
            <p:nvPr/>
          </p:nvGrpSpPr>
          <p:grpSpPr>
            <a:xfrm>
              <a:off x="7214379" y="2531266"/>
              <a:ext cx="1464120" cy="437400"/>
              <a:chOff x="7214379" y="2531266"/>
              <a:chExt cx="1464120" cy="43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41068" name="Ink 41067">
                    <a:extLst>
                      <a:ext uri="{FF2B5EF4-FFF2-40B4-BE49-F238E27FC236}">
                        <a16:creationId xmlns:a16="http://schemas.microsoft.com/office/drawing/2014/main" id="{E61AC8A3-5C25-C67A-CD45-B24738181C78}"/>
                      </a:ext>
                    </a:extLst>
                  </p14:cNvPr>
                  <p14:cNvContentPartPr/>
                  <p14:nvPr/>
                </p14:nvContentPartPr>
                <p14:xfrm>
                  <a:off x="7234539" y="2531266"/>
                  <a:ext cx="135720" cy="437400"/>
                </p14:xfrm>
              </p:contentPart>
            </mc:Choice>
            <mc:Fallback xmlns="">
              <p:pic>
                <p:nvPicPr>
                  <p:cNvPr id="41068" name="Ink 41067">
                    <a:extLst>
                      <a:ext uri="{FF2B5EF4-FFF2-40B4-BE49-F238E27FC236}">
                        <a16:creationId xmlns:a16="http://schemas.microsoft.com/office/drawing/2014/main" id="{E61AC8A3-5C25-C67A-CD45-B24738181C78}"/>
                      </a:ext>
                    </a:extLst>
                  </p:cNvPr>
                  <p:cNvPicPr/>
                  <p:nvPr/>
                </p:nvPicPr>
                <p:blipFill>
                  <a:blip r:embed="rId268"/>
                  <a:stretch>
                    <a:fillRect/>
                  </a:stretch>
                </p:blipFill>
                <p:spPr>
                  <a:xfrm>
                    <a:off x="7225899" y="2522626"/>
                    <a:ext cx="153360" cy="45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41069" name="Ink 41068">
                    <a:extLst>
                      <a:ext uri="{FF2B5EF4-FFF2-40B4-BE49-F238E27FC236}">
                        <a16:creationId xmlns:a16="http://schemas.microsoft.com/office/drawing/2014/main" id="{F0E38569-928A-1442-B874-D58E3120CA9B}"/>
                      </a:ext>
                    </a:extLst>
                  </p14:cNvPr>
                  <p14:cNvContentPartPr/>
                  <p14:nvPr/>
                </p14:nvContentPartPr>
                <p14:xfrm>
                  <a:off x="7214379" y="2711986"/>
                  <a:ext cx="381600" cy="225360"/>
                </p14:xfrm>
              </p:contentPart>
            </mc:Choice>
            <mc:Fallback xmlns="">
              <p:pic>
                <p:nvPicPr>
                  <p:cNvPr id="41069" name="Ink 41068">
                    <a:extLst>
                      <a:ext uri="{FF2B5EF4-FFF2-40B4-BE49-F238E27FC236}">
                        <a16:creationId xmlns:a16="http://schemas.microsoft.com/office/drawing/2014/main" id="{F0E38569-928A-1442-B874-D58E3120CA9B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>
                    <a:off x="7205379" y="2703346"/>
                    <a:ext cx="39924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41070" name="Ink 41069">
                    <a:extLst>
                      <a:ext uri="{FF2B5EF4-FFF2-40B4-BE49-F238E27FC236}">
                        <a16:creationId xmlns:a16="http://schemas.microsoft.com/office/drawing/2014/main" id="{C1F608E7-B162-9347-815B-863C28014C3C}"/>
                      </a:ext>
                    </a:extLst>
                  </p14:cNvPr>
                  <p14:cNvContentPartPr/>
                  <p14:nvPr/>
                </p14:nvContentPartPr>
                <p14:xfrm>
                  <a:off x="7821339" y="2615866"/>
                  <a:ext cx="178560" cy="264960"/>
                </p14:xfrm>
              </p:contentPart>
            </mc:Choice>
            <mc:Fallback xmlns="">
              <p:pic>
                <p:nvPicPr>
                  <p:cNvPr id="41070" name="Ink 41069">
                    <a:extLst>
                      <a:ext uri="{FF2B5EF4-FFF2-40B4-BE49-F238E27FC236}">
                        <a16:creationId xmlns:a16="http://schemas.microsoft.com/office/drawing/2014/main" id="{C1F608E7-B162-9347-815B-863C28014C3C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>
                    <a:off x="7812339" y="2606866"/>
                    <a:ext cx="196200" cy="28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41071" name="Ink 41070">
                    <a:extLst>
                      <a:ext uri="{FF2B5EF4-FFF2-40B4-BE49-F238E27FC236}">
                        <a16:creationId xmlns:a16="http://schemas.microsoft.com/office/drawing/2014/main" id="{4F4312FA-CC41-68FE-2D61-AF85E1F88FF3}"/>
                      </a:ext>
                    </a:extLst>
                  </p14:cNvPr>
                  <p14:cNvContentPartPr/>
                  <p14:nvPr/>
                </p14:nvContentPartPr>
                <p14:xfrm>
                  <a:off x="8053899" y="2798746"/>
                  <a:ext cx="94320" cy="75960"/>
                </p14:xfrm>
              </p:contentPart>
            </mc:Choice>
            <mc:Fallback xmlns="">
              <p:pic>
                <p:nvPicPr>
                  <p:cNvPr id="41071" name="Ink 41070">
                    <a:extLst>
                      <a:ext uri="{FF2B5EF4-FFF2-40B4-BE49-F238E27FC236}">
                        <a16:creationId xmlns:a16="http://schemas.microsoft.com/office/drawing/2014/main" id="{4F4312FA-CC41-68FE-2D61-AF85E1F88FF3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>
                    <a:off x="8044899" y="2790106"/>
                    <a:ext cx="11196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41072" name="Ink 41071">
                    <a:extLst>
                      <a:ext uri="{FF2B5EF4-FFF2-40B4-BE49-F238E27FC236}">
                        <a16:creationId xmlns:a16="http://schemas.microsoft.com/office/drawing/2014/main" id="{A68CAB98-A628-3619-B166-80C3DA7D6420}"/>
                      </a:ext>
                    </a:extLst>
                  </p14:cNvPr>
                  <p14:cNvContentPartPr/>
                  <p14:nvPr/>
                </p14:nvContentPartPr>
                <p14:xfrm>
                  <a:off x="8278179" y="2573386"/>
                  <a:ext cx="150120" cy="299520"/>
                </p14:xfrm>
              </p:contentPart>
            </mc:Choice>
            <mc:Fallback xmlns="">
              <p:pic>
                <p:nvPicPr>
                  <p:cNvPr id="41072" name="Ink 41071">
                    <a:extLst>
                      <a:ext uri="{FF2B5EF4-FFF2-40B4-BE49-F238E27FC236}">
                        <a16:creationId xmlns:a16="http://schemas.microsoft.com/office/drawing/2014/main" id="{A68CAB98-A628-3619-B166-80C3DA7D6420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8269179" y="2564386"/>
                    <a:ext cx="167760" cy="31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41073" name="Ink 41072">
                    <a:extLst>
                      <a:ext uri="{FF2B5EF4-FFF2-40B4-BE49-F238E27FC236}">
                        <a16:creationId xmlns:a16="http://schemas.microsoft.com/office/drawing/2014/main" id="{E3BD2FA3-96E7-F9A9-245A-9E1C0DD47220}"/>
                      </a:ext>
                    </a:extLst>
                  </p14:cNvPr>
                  <p14:cNvContentPartPr/>
                  <p14:nvPr/>
                </p14:nvContentPartPr>
                <p14:xfrm>
                  <a:off x="8268099" y="2722786"/>
                  <a:ext cx="148320" cy="23400"/>
                </p14:xfrm>
              </p:contentPart>
            </mc:Choice>
            <mc:Fallback xmlns="">
              <p:pic>
                <p:nvPicPr>
                  <p:cNvPr id="41073" name="Ink 41072">
                    <a:extLst>
                      <a:ext uri="{FF2B5EF4-FFF2-40B4-BE49-F238E27FC236}">
                        <a16:creationId xmlns:a16="http://schemas.microsoft.com/office/drawing/2014/main" id="{E3BD2FA3-96E7-F9A9-245A-9E1C0DD47220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8259459" y="2714146"/>
                    <a:ext cx="16596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41074" name="Ink 41073">
                    <a:extLst>
                      <a:ext uri="{FF2B5EF4-FFF2-40B4-BE49-F238E27FC236}">
                        <a16:creationId xmlns:a16="http://schemas.microsoft.com/office/drawing/2014/main" id="{AD520984-6D29-8516-2FAB-651F923D304D}"/>
                      </a:ext>
                    </a:extLst>
                  </p14:cNvPr>
                  <p14:cNvContentPartPr/>
                  <p14:nvPr/>
                </p14:nvContentPartPr>
                <p14:xfrm>
                  <a:off x="8532699" y="2647906"/>
                  <a:ext cx="145800" cy="236520"/>
                </p14:xfrm>
              </p:contentPart>
            </mc:Choice>
            <mc:Fallback xmlns="">
              <p:pic>
                <p:nvPicPr>
                  <p:cNvPr id="41074" name="Ink 41073">
                    <a:extLst>
                      <a:ext uri="{FF2B5EF4-FFF2-40B4-BE49-F238E27FC236}">
                        <a16:creationId xmlns:a16="http://schemas.microsoft.com/office/drawing/2014/main" id="{AD520984-6D29-8516-2FAB-651F923D304D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8524059" y="2639266"/>
                    <a:ext cx="163440" cy="254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1077" name="Rounded Rectangle 41076">
              <a:extLst>
                <a:ext uri="{FF2B5EF4-FFF2-40B4-BE49-F238E27FC236}">
                  <a16:creationId xmlns:a16="http://schemas.microsoft.com/office/drawing/2014/main" id="{53566E54-3B20-A8D7-198E-22793782891C}"/>
                </a:ext>
              </a:extLst>
            </p:cNvPr>
            <p:cNvSpPr/>
            <p:nvPr/>
          </p:nvSpPr>
          <p:spPr>
            <a:xfrm>
              <a:off x="4420687" y="504826"/>
              <a:ext cx="4490485" cy="2623261"/>
            </a:xfrm>
            <a:prstGeom prst="roundRect">
              <a:avLst/>
            </a:prstGeom>
            <a:solidFill>
              <a:srgbClr val="FFC000">
                <a:alpha val="19813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41079" name="Ink 41078">
                <a:extLst>
                  <a:ext uri="{FF2B5EF4-FFF2-40B4-BE49-F238E27FC236}">
                    <a16:creationId xmlns:a16="http://schemas.microsoft.com/office/drawing/2014/main" id="{3258109E-FFCC-4787-2BD1-5874B5CD3707}"/>
                  </a:ext>
                </a:extLst>
              </p14:cNvPr>
              <p14:cNvContentPartPr/>
              <p14:nvPr/>
            </p14:nvContentPartPr>
            <p14:xfrm>
              <a:off x="3815619" y="5162506"/>
              <a:ext cx="365760" cy="19800"/>
            </p14:xfrm>
          </p:contentPart>
        </mc:Choice>
        <mc:Fallback xmlns="">
          <p:pic>
            <p:nvPicPr>
              <p:cNvPr id="41079" name="Ink 41078">
                <a:extLst>
                  <a:ext uri="{FF2B5EF4-FFF2-40B4-BE49-F238E27FC236}">
                    <a16:creationId xmlns:a16="http://schemas.microsoft.com/office/drawing/2014/main" id="{3258109E-FFCC-4787-2BD1-5874B5CD3707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3806979" y="5153866"/>
                <a:ext cx="3834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41080" name="Ink 41079">
                <a:extLst>
                  <a:ext uri="{FF2B5EF4-FFF2-40B4-BE49-F238E27FC236}">
                    <a16:creationId xmlns:a16="http://schemas.microsoft.com/office/drawing/2014/main" id="{D4F8373B-BDC3-072F-80F9-BA4C0765F2A2}"/>
                  </a:ext>
                </a:extLst>
              </p14:cNvPr>
              <p14:cNvContentPartPr/>
              <p14:nvPr/>
            </p14:nvContentPartPr>
            <p14:xfrm>
              <a:off x="3829299" y="5388226"/>
              <a:ext cx="432360" cy="64800"/>
            </p14:xfrm>
          </p:contentPart>
        </mc:Choice>
        <mc:Fallback xmlns="">
          <p:pic>
            <p:nvPicPr>
              <p:cNvPr id="41080" name="Ink 41079">
                <a:extLst>
                  <a:ext uri="{FF2B5EF4-FFF2-40B4-BE49-F238E27FC236}">
                    <a16:creationId xmlns:a16="http://schemas.microsoft.com/office/drawing/2014/main" id="{D4F8373B-BDC3-072F-80F9-BA4C0765F2A2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3820659" y="5379586"/>
                <a:ext cx="4500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41081" name="Ink 41080">
                <a:extLst>
                  <a:ext uri="{FF2B5EF4-FFF2-40B4-BE49-F238E27FC236}">
                    <a16:creationId xmlns:a16="http://schemas.microsoft.com/office/drawing/2014/main" id="{340FDFA5-5CE3-A8AE-2695-057FA43EFD7B}"/>
                  </a:ext>
                </a:extLst>
              </p14:cNvPr>
              <p14:cNvContentPartPr/>
              <p14:nvPr/>
            </p14:nvContentPartPr>
            <p14:xfrm>
              <a:off x="3851979" y="5176546"/>
              <a:ext cx="295560" cy="2880"/>
            </p14:xfrm>
          </p:contentPart>
        </mc:Choice>
        <mc:Fallback xmlns="">
          <p:pic>
            <p:nvPicPr>
              <p:cNvPr id="41081" name="Ink 41080">
                <a:extLst>
                  <a:ext uri="{FF2B5EF4-FFF2-40B4-BE49-F238E27FC236}">
                    <a16:creationId xmlns:a16="http://schemas.microsoft.com/office/drawing/2014/main" id="{340FDFA5-5CE3-A8AE-2695-057FA43EFD7B}"/>
                  </a:ext>
                </a:extLst>
              </p:cNvPr>
              <p:cNvPicPr/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3842979" y="5167546"/>
                <a:ext cx="31320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51" name="Group 41050">
            <a:extLst>
              <a:ext uri="{FF2B5EF4-FFF2-40B4-BE49-F238E27FC236}">
                <a16:creationId xmlns:a16="http://schemas.microsoft.com/office/drawing/2014/main" id="{101BFD53-EC72-485F-B4AB-1B4DBC8E57AE}"/>
              </a:ext>
            </a:extLst>
          </p:cNvPr>
          <p:cNvGrpSpPr/>
          <p:nvPr/>
        </p:nvGrpSpPr>
        <p:grpSpPr>
          <a:xfrm>
            <a:off x="2780762" y="4369077"/>
            <a:ext cx="651240" cy="284760"/>
            <a:chOff x="2780762" y="4369077"/>
            <a:chExt cx="651240" cy="28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EBE568B-93A7-15FE-1F99-83279128DB9D}"/>
                    </a:ext>
                  </a:extLst>
                </p14:cNvPr>
                <p14:cNvContentPartPr/>
                <p14:nvPr/>
              </p14:nvContentPartPr>
              <p14:xfrm>
                <a:off x="2780762" y="4369077"/>
                <a:ext cx="65124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EBE568B-93A7-15FE-1F99-83279128DB9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2772122" y="4360077"/>
                  <a:ext cx="66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A17489CC-F433-A6DF-D87A-D4A0C280216D}"/>
                    </a:ext>
                  </a:extLst>
                </p14:cNvPr>
                <p14:cNvContentPartPr/>
                <p14:nvPr/>
              </p14:nvContentPartPr>
              <p14:xfrm>
                <a:off x="2987042" y="4414437"/>
                <a:ext cx="129960" cy="11880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A17489CC-F433-A6DF-D87A-D4A0C280216D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2978042" y="4405437"/>
                  <a:ext cx="1476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5284E583-B8ED-76C1-D535-B68529D20F08}"/>
                    </a:ext>
                  </a:extLst>
                </p14:cNvPr>
                <p14:cNvContentPartPr/>
                <p14:nvPr/>
              </p14:nvContentPartPr>
              <p14:xfrm>
                <a:off x="3164162" y="4488597"/>
                <a:ext cx="147960" cy="36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5284E583-B8ED-76C1-D535-B68529D20F0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155162" y="4479597"/>
                  <a:ext cx="165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41049" name="Ink 41048">
                  <a:extLst>
                    <a:ext uri="{FF2B5EF4-FFF2-40B4-BE49-F238E27FC236}">
                      <a16:creationId xmlns:a16="http://schemas.microsoft.com/office/drawing/2014/main" id="{29835536-8F52-9521-6E28-0285A50CB734}"/>
                    </a:ext>
                  </a:extLst>
                </p14:cNvPr>
                <p14:cNvContentPartPr/>
                <p14:nvPr/>
              </p14:nvContentPartPr>
              <p14:xfrm>
                <a:off x="3268562" y="4488597"/>
                <a:ext cx="25560" cy="165240"/>
              </p14:xfrm>
            </p:contentPart>
          </mc:Choice>
          <mc:Fallback xmlns="">
            <p:pic>
              <p:nvPicPr>
                <p:cNvPr id="41049" name="Ink 41048">
                  <a:extLst>
                    <a:ext uri="{FF2B5EF4-FFF2-40B4-BE49-F238E27FC236}">
                      <a16:creationId xmlns:a16="http://schemas.microsoft.com/office/drawing/2014/main" id="{29835536-8F52-9521-6E28-0285A50CB734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259562" y="4479597"/>
                  <a:ext cx="43200" cy="18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41086" name="Ink 41085">
                <a:extLst>
                  <a:ext uri="{FF2B5EF4-FFF2-40B4-BE49-F238E27FC236}">
                    <a16:creationId xmlns:a16="http://schemas.microsoft.com/office/drawing/2014/main" id="{E3B9E3F7-6F8D-D132-89C6-258575552431}"/>
                  </a:ext>
                </a:extLst>
              </p14:cNvPr>
              <p14:cNvContentPartPr/>
              <p14:nvPr/>
            </p14:nvContentPartPr>
            <p14:xfrm>
              <a:off x="8077442" y="4940397"/>
              <a:ext cx="590040" cy="360"/>
            </p14:xfrm>
          </p:contentPart>
        </mc:Choice>
        <mc:Fallback xmlns="">
          <p:pic>
            <p:nvPicPr>
              <p:cNvPr id="41086" name="Ink 41085">
                <a:extLst>
                  <a:ext uri="{FF2B5EF4-FFF2-40B4-BE49-F238E27FC236}">
                    <a16:creationId xmlns:a16="http://schemas.microsoft.com/office/drawing/2014/main" id="{E3B9E3F7-6F8D-D132-89C6-258575552431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8068442" y="4931757"/>
                <a:ext cx="607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90" name="Group 41089">
            <a:extLst>
              <a:ext uri="{FF2B5EF4-FFF2-40B4-BE49-F238E27FC236}">
                <a16:creationId xmlns:a16="http://schemas.microsoft.com/office/drawing/2014/main" id="{806A7018-C8A3-60F8-AD15-EF06E5620D05}"/>
              </a:ext>
            </a:extLst>
          </p:cNvPr>
          <p:cNvGrpSpPr/>
          <p:nvPr/>
        </p:nvGrpSpPr>
        <p:grpSpPr>
          <a:xfrm>
            <a:off x="8249162" y="5073237"/>
            <a:ext cx="338400" cy="120600"/>
            <a:chOff x="8249162" y="5073237"/>
            <a:chExt cx="338400" cy="1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41087" name="Ink 41086">
                  <a:extLst>
                    <a:ext uri="{FF2B5EF4-FFF2-40B4-BE49-F238E27FC236}">
                      <a16:creationId xmlns:a16="http://schemas.microsoft.com/office/drawing/2014/main" id="{31611705-D8F4-FBC9-F980-4AFB934ABC85}"/>
                    </a:ext>
                  </a:extLst>
                </p14:cNvPr>
                <p14:cNvContentPartPr/>
                <p14:nvPr/>
              </p14:nvContentPartPr>
              <p14:xfrm>
                <a:off x="8249162" y="5075037"/>
                <a:ext cx="118440" cy="118800"/>
              </p14:xfrm>
            </p:contentPart>
          </mc:Choice>
          <mc:Fallback xmlns="">
            <p:pic>
              <p:nvPicPr>
                <p:cNvPr id="41087" name="Ink 41086">
                  <a:extLst>
                    <a:ext uri="{FF2B5EF4-FFF2-40B4-BE49-F238E27FC236}">
                      <a16:creationId xmlns:a16="http://schemas.microsoft.com/office/drawing/2014/main" id="{31611705-D8F4-FBC9-F980-4AFB934ABC8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240522" y="5066037"/>
                  <a:ext cx="1360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41088" name="Ink 41087">
                  <a:extLst>
                    <a:ext uri="{FF2B5EF4-FFF2-40B4-BE49-F238E27FC236}">
                      <a16:creationId xmlns:a16="http://schemas.microsoft.com/office/drawing/2014/main" id="{5BBE3E8A-7EA1-46C9-E55B-C9D87CB1E692}"/>
                    </a:ext>
                  </a:extLst>
                </p14:cNvPr>
                <p14:cNvContentPartPr/>
                <p14:nvPr/>
              </p14:nvContentPartPr>
              <p14:xfrm>
                <a:off x="8431322" y="5073237"/>
                <a:ext cx="156240" cy="4680"/>
              </p14:xfrm>
            </p:contentPart>
          </mc:Choice>
          <mc:Fallback xmlns="">
            <p:pic>
              <p:nvPicPr>
                <p:cNvPr id="41088" name="Ink 41087">
                  <a:extLst>
                    <a:ext uri="{FF2B5EF4-FFF2-40B4-BE49-F238E27FC236}">
                      <a16:creationId xmlns:a16="http://schemas.microsoft.com/office/drawing/2014/main" id="{5BBE3E8A-7EA1-46C9-E55B-C9D87CB1E69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422322" y="5064237"/>
                  <a:ext cx="1738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41089" name="Ink 41088">
                  <a:extLst>
                    <a:ext uri="{FF2B5EF4-FFF2-40B4-BE49-F238E27FC236}">
                      <a16:creationId xmlns:a16="http://schemas.microsoft.com/office/drawing/2014/main" id="{B2C9CC8F-4A60-0A2D-2F3A-0EA796179605}"/>
                    </a:ext>
                  </a:extLst>
                </p14:cNvPr>
                <p14:cNvContentPartPr/>
                <p14:nvPr/>
              </p14:nvContentPartPr>
              <p14:xfrm>
                <a:off x="8525282" y="5085477"/>
                <a:ext cx="2160" cy="97200"/>
              </p14:xfrm>
            </p:contentPart>
          </mc:Choice>
          <mc:Fallback xmlns="">
            <p:pic>
              <p:nvPicPr>
                <p:cNvPr id="41089" name="Ink 41088">
                  <a:extLst>
                    <a:ext uri="{FF2B5EF4-FFF2-40B4-BE49-F238E27FC236}">
                      <a16:creationId xmlns:a16="http://schemas.microsoft.com/office/drawing/2014/main" id="{B2C9CC8F-4A60-0A2D-2F3A-0EA796179605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516282" y="5076837"/>
                  <a:ext cx="1980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93" name="Group 41092">
            <a:extLst>
              <a:ext uri="{FF2B5EF4-FFF2-40B4-BE49-F238E27FC236}">
                <a16:creationId xmlns:a16="http://schemas.microsoft.com/office/drawing/2014/main" id="{D2DB35B5-2FDD-E76E-C234-D20B79B6A543}"/>
              </a:ext>
            </a:extLst>
          </p:cNvPr>
          <p:cNvGrpSpPr/>
          <p:nvPr/>
        </p:nvGrpSpPr>
        <p:grpSpPr>
          <a:xfrm>
            <a:off x="7230002" y="4156677"/>
            <a:ext cx="601560" cy="191880"/>
            <a:chOff x="7230002" y="4156677"/>
            <a:chExt cx="601560" cy="19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1082" name="Ink 41081">
                  <a:extLst>
                    <a:ext uri="{FF2B5EF4-FFF2-40B4-BE49-F238E27FC236}">
                      <a16:creationId xmlns:a16="http://schemas.microsoft.com/office/drawing/2014/main" id="{FE1E38DA-007B-B925-3895-3BA7F1AF0340}"/>
                    </a:ext>
                  </a:extLst>
                </p14:cNvPr>
                <p14:cNvContentPartPr/>
                <p14:nvPr/>
              </p14:nvContentPartPr>
              <p14:xfrm>
                <a:off x="7230002" y="4156677"/>
                <a:ext cx="601560" cy="3240"/>
              </p14:xfrm>
            </p:contentPart>
          </mc:Choice>
          <mc:Fallback xmlns="">
            <p:pic>
              <p:nvPicPr>
                <p:cNvPr id="41082" name="Ink 41081">
                  <a:extLst>
                    <a:ext uri="{FF2B5EF4-FFF2-40B4-BE49-F238E27FC236}">
                      <a16:creationId xmlns:a16="http://schemas.microsoft.com/office/drawing/2014/main" id="{FE1E38DA-007B-B925-3895-3BA7F1AF0340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221362" y="4147677"/>
                  <a:ext cx="619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41083" name="Ink 41082">
                  <a:extLst>
                    <a:ext uri="{FF2B5EF4-FFF2-40B4-BE49-F238E27FC236}">
                      <a16:creationId xmlns:a16="http://schemas.microsoft.com/office/drawing/2014/main" id="{F2DF2BA0-687B-ABF3-3FBA-C8B6D8A71ACE}"/>
                    </a:ext>
                  </a:extLst>
                </p14:cNvPr>
                <p14:cNvContentPartPr/>
                <p14:nvPr/>
              </p14:nvContentPartPr>
              <p14:xfrm>
                <a:off x="7401722" y="4233357"/>
                <a:ext cx="94680" cy="109800"/>
              </p14:xfrm>
            </p:contentPart>
          </mc:Choice>
          <mc:Fallback xmlns="">
            <p:pic>
              <p:nvPicPr>
                <p:cNvPr id="41083" name="Ink 41082">
                  <a:extLst>
                    <a:ext uri="{FF2B5EF4-FFF2-40B4-BE49-F238E27FC236}">
                      <a16:creationId xmlns:a16="http://schemas.microsoft.com/office/drawing/2014/main" id="{F2DF2BA0-687B-ABF3-3FBA-C8B6D8A71ACE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7392722" y="4224717"/>
                  <a:ext cx="1123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41084" name="Ink 41083">
                  <a:extLst>
                    <a:ext uri="{FF2B5EF4-FFF2-40B4-BE49-F238E27FC236}">
                      <a16:creationId xmlns:a16="http://schemas.microsoft.com/office/drawing/2014/main" id="{A7C3B269-515D-DA66-F0FC-97D4E7D2D38E}"/>
                    </a:ext>
                  </a:extLst>
                </p14:cNvPr>
                <p14:cNvContentPartPr/>
                <p14:nvPr/>
              </p14:nvContentPartPr>
              <p14:xfrm>
                <a:off x="7534922" y="4265037"/>
                <a:ext cx="156240" cy="6480"/>
              </p14:xfrm>
            </p:contentPart>
          </mc:Choice>
          <mc:Fallback xmlns="">
            <p:pic>
              <p:nvPicPr>
                <p:cNvPr id="41084" name="Ink 41083">
                  <a:extLst>
                    <a:ext uri="{FF2B5EF4-FFF2-40B4-BE49-F238E27FC236}">
                      <a16:creationId xmlns:a16="http://schemas.microsoft.com/office/drawing/2014/main" id="{A7C3B269-515D-DA66-F0FC-97D4E7D2D38E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525922" y="4256397"/>
                  <a:ext cx="173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41085" name="Ink 41084">
                  <a:extLst>
                    <a:ext uri="{FF2B5EF4-FFF2-40B4-BE49-F238E27FC236}">
                      <a16:creationId xmlns:a16="http://schemas.microsoft.com/office/drawing/2014/main" id="{B2116A22-759C-E678-50FF-E54CFC4DF9B6}"/>
                    </a:ext>
                  </a:extLst>
                </p14:cNvPr>
                <p14:cNvContentPartPr/>
                <p14:nvPr/>
              </p14:nvContentPartPr>
              <p14:xfrm>
                <a:off x="7656242" y="4265037"/>
                <a:ext cx="360" cy="42480"/>
              </p14:xfrm>
            </p:contentPart>
          </mc:Choice>
          <mc:Fallback xmlns="">
            <p:pic>
              <p:nvPicPr>
                <p:cNvPr id="41085" name="Ink 41084">
                  <a:extLst>
                    <a:ext uri="{FF2B5EF4-FFF2-40B4-BE49-F238E27FC236}">
                      <a16:creationId xmlns:a16="http://schemas.microsoft.com/office/drawing/2014/main" id="{B2116A22-759C-E678-50FF-E54CFC4DF9B6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647602" y="4256397"/>
                  <a:ext cx="180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41092" name="Ink 41091">
                  <a:extLst>
                    <a:ext uri="{FF2B5EF4-FFF2-40B4-BE49-F238E27FC236}">
                      <a16:creationId xmlns:a16="http://schemas.microsoft.com/office/drawing/2014/main" id="{E045A4BF-4E09-5817-CC0C-EE61175578E0}"/>
                    </a:ext>
                  </a:extLst>
                </p14:cNvPr>
                <p14:cNvContentPartPr/>
                <p14:nvPr/>
              </p14:nvContentPartPr>
              <p14:xfrm>
                <a:off x="7681802" y="4242717"/>
                <a:ext cx="110520" cy="105840"/>
              </p14:xfrm>
            </p:contentPart>
          </mc:Choice>
          <mc:Fallback xmlns="">
            <p:pic>
              <p:nvPicPr>
                <p:cNvPr id="41092" name="Ink 41091">
                  <a:extLst>
                    <a:ext uri="{FF2B5EF4-FFF2-40B4-BE49-F238E27FC236}">
                      <a16:creationId xmlns:a16="http://schemas.microsoft.com/office/drawing/2014/main" id="{E045A4BF-4E09-5817-CC0C-EE61175578E0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672802" y="4234077"/>
                  <a:ext cx="128160" cy="123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094" name="Audio 41093">
            <a:hlinkClick r:id="" action="ppaction://media"/>
            <a:extLst>
              <a:ext uri="{FF2B5EF4-FFF2-40B4-BE49-F238E27FC236}">
                <a16:creationId xmlns:a16="http://schemas.microsoft.com/office/drawing/2014/main" id="{E65101A1-C01A-8444-5C49-0DB3764B22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3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44"/>
    </mc:Choice>
    <mc:Fallback xmlns="">
      <p:transition spd="slow" advTm="10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9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739400" y="0"/>
            <a:ext cx="760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Create excess electrons and holes by doping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41096" name="Group 41095">
            <a:extLst>
              <a:ext uri="{FF2B5EF4-FFF2-40B4-BE49-F238E27FC236}">
                <a16:creationId xmlns:a16="http://schemas.microsoft.com/office/drawing/2014/main" id="{7204710B-E372-CA91-E31E-2A9437D15FD1}"/>
              </a:ext>
            </a:extLst>
          </p:cNvPr>
          <p:cNvGrpSpPr/>
          <p:nvPr/>
        </p:nvGrpSpPr>
        <p:grpSpPr>
          <a:xfrm>
            <a:off x="505782" y="781450"/>
            <a:ext cx="3241179" cy="3567581"/>
            <a:chOff x="264020" y="1156818"/>
            <a:chExt cx="3241179" cy="356758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FDFA-5470-CAD9-750F-FBE5E133FB20}"/>
                </a:ext>
              </a:extLst>
            </p:cNvPr>
            <p:cNvSpPr/>
            <p:nvPr/>
          </p:nvSpPr>
          <p:spPr>
            <a:xfrm>
              <a:off x="264020" y="1156818"/>
              <a:ext cx="3241179" cy="356758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1CAA48A-DE92-F5E4-A4EC-5473F37683DC}"/>
                </a:ext>
              </a:extLst>
            </p:cNvPr>
            <p:cNvGrpSpPr/>
            <p:nvPr/>
          </p:nvGrpSpPr>
          <p:grpSpPr>
            <a:xfrm>
              <a:off x="575979" y="18242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296D38F9-52A6-1292-4199-740F06980E83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296D38F9-52A6-1292-4199-740F06980E8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CC30A185-2D5B-1717-96F9-0C44ED6C3BF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CC30A185-2D5B-1717-96F9-0C44ED6C3BF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8958DA6-7150-1BFB-5B34-B2C5A767808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58958DA6-7150-1BFB-5B34-B2C5A767808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AF75366-2482-434B-8B1B-260A730ECD1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AAF75366-2482-434B-8B1B-260A730ECD1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47BE523A-D93D-C696-9BEC-72AD395A041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47BE523A-D93D-C696-9BEC-72AD395A041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56EC53-15EE-F685-5DE7-2AEF855B4E18}"/>
                </a:ext>
              </a:extLst>
            </p:cNvPr>
            <p:cNvGrpSpPr/>
            <p:nvPr/>
          </p:nvGrpSpPr>
          <p:grpSpPr>
            <a:xfrm>
              <a:off x="1217379" y="18071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76677F2-1C1E-9D9C-7506-EDE632F9168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76677F2-1C1E-9D9C-7506-EDE632F9168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7F77491-1340-6E52-83DA-D061E5453D5B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7F77491-1340-6E52-83DA-D061E5453D5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0960" name="Ink 40959">
                    <a:extLst>
                      <a:ext uri="{FF2B5EF4-FFF2-40B4-BE49-F238E27FC236}">
                        <a16:creationId xmlns:a16="http://schemas.microsoft.com/office/drawing/2014/main" id="{7829786C-8659-F255-6761-552DCE025906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60" name="Ink 40959">
                    <a:extLst>
                      <a:ext uri="{FF2B5EF4-FFF2-40B4-BE49-F238E27FC236}">
                        <a16:creationId xmlns:a16="http://schemas.microsoft.com/office/drawing/2014/main" id="{7829786C-8659-F255-6761-552DCE02590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0961" name="Ink 40960">
                    <a:extLst>
                      <a:ext uri="{FF2B5EF4-FFF2-40B4-BE49-F238E27FC236}">
                        <a16:creationId xmlns:a16="http://schemas.microsoft.com/office/drawing/2014/main" id="{047191CB-0814-BF71-CE2F-2E54927F744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047191CB-0814-BF71-CE2F-2E54927F744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0962" name="Ink 40961">
                    <a:extLst>
                      <a:ext uri="{FF2B5EF4-FFF2-40B4-BE49-F238E27FC236}">
                        <a16:creationId xmlns:a16="http://schemas.microsoft.com/office/drawing/2014/main" id="{0188CF04-BB7E-0D14-0E93-48D17BF9E780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62" name="Ink 40961">
                    <a:extLst>
                      <a:ext uri="{FF2B5EF4-FFF2-40B4-BE49-F238E27FC236}">
                        <a16:creationId xmlns:a16="http://schemas.microsoft.com/office/drawing/2014/main" id="{0188CF04-BB7E-0D14-0E93-48D17BF9E780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63" name="Group 40962">
              <a:extLst>
                <a:ext uri="{FF2B5EF4-FFF2-40B4-BE49-F238E27FC236}">
                  <a16:creationId xmlns:a16="http://schemas.microsoft.com/office/drawing/2014/main" id="{4EEE3D6F-635D-705E-848B-80C12B8EB70B}"/>
                </a:ext>
              </a:extLst>
            </p:cNvPr>
            <p:cNvGrpSpPr/>
            <p:nvPr/>
          </p:nvGrpSpPr>
          <p:grpSpPr>
            <a:xfrm>
              <a:off x="1871393" y="18071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0964" name="Ink 40963">
                    <a:extLst>
                      <a:ext uri="{FF2B5EF4-FFF2-40B4-BE49-F238E27FC236}">
                        <a16:creationId xmlns:a16="http://schemas.microsoft.com/office/drawing/2014/main" id="{A4A20C4D-E122-EA88-AC68-43CF3D0DD187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64" name="Ink 40963">
                    <a:extLst>
                      <a:ext uri="{FF2B5EF4-FFF2-40B4-BE49-F238E27FC236}">
                        <a16:creationId xmlns:a16="http://schemas.microsoft.com/office/drawing/2014/main" id="{A4A20C4D-E122-EA88-AC68-43CF3D0DD18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0965" name="Ink 40964">
                    <a:extLst>
                      <a:ext uri="{FF2B5EF4-FFF2-40B4-BE49-F238E27FC236}">
                        <a16:creationId xmlns:a16="http://schemas.microsoft.com/office/drawing/2014/main" id="{790A9212-0C12-5723-7C49-5730BDDF4CB1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65" name="Ink 40964">
                    <a:extLst>
                      <a:ext uri="{FF2B5EF4-FFF2-40B4-BE49-F238E27FC236}">
                        <a16:creationId xmlns:a16="http://schemas.microsoft.com/office/drawing/2014/main" id="{790A9212-0C12-5723-7C49-5730BDDF4CB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0966" name="Ink 40965">
                    <a:extLst>
                      <a:ext uri="{FF2B5EF4-FFF2-40B4-BE49-F238E27FC236}">
                        <a16:creationId xmlns:a16="http://schemas.microsoft.com/office/drawing/2014/main" id="{D196B86E-6920-BBDB-45AB-22791AE7B6B9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66" name="Ink 40965">
                    <a:extLst>
                      <a:ext uri="{FF2B5EF4-FFF2-40B4-BE49-F238E27FC236}">
                        <a16:creationId xmlns:a16="http://schemas.microsoft.com/office/drawing/2014/main" id="{D196B86E-6920-BBDB-45AB-22791AE7B6B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0968" name="Ink 40967">
                    <a:extLst>
                      <a:ext uri="{FF2B5EF4-FFF2-40B4-BE49-F238E27FC236}">
                        <a16:creationId xmlns:a16="http://schemas.microsoft.com/office/drawing/2014/main" id="{3AF5ED67-04D2-46D7-9D1D-A94D376850E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68" name="Ink 40967">
                    <a:extLst>
                      <a:ext uri="{FF2B5EF4-FFF2-40B4-BE49-F238E27FC236}">
                        <a16:creationId xmlns:a16="http://schemas.microsoft.com/office/drawing/2014/main" id="{3AF5ED67-04D2-46D7-9D1D-A94D376850E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0969" name="Ink 40968">
                    <a:extLst>
                      <a:ext uri="{FF2B5EF4-FFF2-40B4-BE49-F238E27FC236}">
                        <a16:creationId xmlns:a16="http://schemas.microsoft.com/office/drawing/2014/main" id="{C55CF1CA-0413-60B4-A38A-D0C3F13D47E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69" name="Ink 40968">
                    <a:extLst>
                      <a:ext uri="{FF2B5EF4-FFF2-40B4-BE49-F238E27FC236}">
                        <a16:creationId xmlns:a16="http://schemas.microsoft.com/office/drawing/2014/main" id="{C55CF1CA-0413-60B4-A38A-D0C3F13D47E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70" name="Group 40969">
              <a:extLst>
                <a:ext uri="{FF2B5EF4-FFF2-40B4-BE49-F238E27FC236}">
                  <a16:creationId xmlns:a16="http://schemas.microsoft.com/office/drawing/2014/main" id="{6ABD64BB-A240-0567-42A9-6A981212D7F9}"/>
                </a:ext>
              </a:extLst>
            </p:cNvPr>
            <p:cNvGrpSpPr/>
            <p:nvPr/>
          </p:nvGrpSpPr>
          <p:grpSpPr>
            <a:xfrm>
              <a:off x="2512793" y="17900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2BD0A1CD-35A4-F830-C0EA-B3FAEDF02DED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2BD0A1CD-35A4-F830-C0EA-B3FAEDF02DE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40972" name="Ink 40971">
                    <a:extLst>
                      <a:ext uri="{FF2B5EF4-FFF2-40B4-BE49-F238E27FC236}">
                        <a16:creationId xmlns:a16="http://schemas.microsoft.com/office/drawing/2014/main" id="{A35886F2-EB4C-47DB-58E3-C4C9892AA81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72" name="Ink 40971">
                    <a:extLst>
                      <a:ext uri="{FF2B5EF4-FFF2-40B4-BE49-F238E27FC236}">
                        <a16:creationId xmlns:a16="http://schemas.microsoft.com/office/drawing/2014/main" id="{A35886F2-EB4C-47DB-58E3-C4C9892AA81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0973" name="Ink 40972">
                    <a:extLst>
                      <a:ext uri="{FF2B5EF4-FFF2-40B4-BE49-F238E27FC236}">
                        <a16:creationId xmlns:a16="http://schemas.microsoft.com/office/drawing/2014/main" id="{286CEAF4-A08E-80E7-3150-B355347D80A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73" name="Ink 40972">
                    <a:extLst>
                      <a:ext uri="{FF2B5EF4-FFF2-40B4-BE49-F238E27FC236}">
                        <a16:creationId xmlns:a16="http://schemas.microsoft.com/office/drawing/2014/main" id="{286CEAF4-A08E-80E7-3150-B355347D80A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0974" name="Ink 40973">
                    <a:extLst>
                      <a:ext uri="{FF2B5EF4-FFF2-40B4-BE49-F238E27FC236}">
                        <a16:creationId xmlns:a16="http://schemas.microsoft.com/office/drawing/2014/main" id="{39EF7866-748A-A44C-BE67-ADF1885A3F8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74" name="Ink 40973">
                    <a:extLst>
                      <a:ext uri="{FF2B5EF4-FFF2-40B4-BE49-F238E27FC236}">
                        <a16:creationId xmlns:a16="http://schemas.microsoft.com/office/drawing/2014/main" id="{39EF7866-748A-A44C-BE67-ADF1885A3F8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0975" name="Ink 40974">
                    <a:extLst>
                      <a:ext uri="{FF2B5EF4-FFF2-40B4-BE49-F238E27FC236}">
                        <a16:creationId xmlns:a16="http://schemas.microsoft.com/office/drawing/2014/main" id="{42517C10-F3C1-61D9-9F91-C8ECF3E8562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75" name="Ink 40974">
                    <a:extLst>
                      <a:ext uri="{FF2B5EF4-FFF2-40B4-BE49-F238E27FC236}">
                        <a16:creationId xmlns:a16="http://schemas.microsoft.com/office/drawing/2014/main" id="{42517C10-F3C1-61D9-9F91-C8ECF3E8562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76" name="Group 40975">
              <a:extLst>
                <a:ext uri="{FF2B5EF4-FFF2-40B4-BE49-F238E27FC236}">
                  <a16:creationId xmlns:a16="http://schemas.microsoft.com/office/drawing/2014/main" id="{94803D23-C344-475E-1772-EC9DB6430608}"/>
                </a:ext>
              </a:extLst>
            </p:cNvPr>
            <p:cNvGrpSpPr/>
            <p:nvPr/>
          </p:nvGrpSpPr>
          <p:grpSpPr>
            <a:xfrm>
              <a:off x="572393" y="23834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B863300E-CE61-F140-6519-67B38AEE109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B863300E-CE61-F140-6519-67B38AEE109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0978" name="Ink 40977">
                    <a:extLst>
                      <a:ext uri="{FF2B5EF4-FFF2-40B4-BE49-F238E27FC236}">
                        <a16:creationId xmlns:a16="http://schemas.microsoft.com/office/drawing/2014/main" id="{B12647E6-2EC2-1F4A-7ECE-8EFDD42E888D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78" name="Ink 40977">
                    <a:extLst>
                      <a:ext uri="{FF2B5EF4-FFF2-40B4-BE49-F238E27FC236}">
                        <a16:creationId xmlns:a16="http://schemas.microsoft.com/office/drawing/2014/main" id="{B12647E6-2EC2-1F4A-7ECE-8EFDD42E888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8414349B-2319-FE9C-6AED-31C410A32E4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8414349B-2319-FE9C-6AED-31C410A32E4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C9E69B85-1C1A-CCF3-B130-49B30F08D1F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C9E69B85-1C1A-CCF3-B130-49B30F08D1F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0981" name="Ink 40980">
                    <a:extLst>
                      <a:ext uri="{FF2B5EF4-FFF2-40B4-BE49-F238E27FC236}">
                        <a16:creationId xmlns:a16="http://schemas.microsoft.com/office/drawing/2014/main" id="{1F7A4D16-4B4B-1D00-BB7F-92C2658A005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81" name="Ink 40980">
                    <a:extLst>
                      <a:ext uri="{FF2B5EF4-FFF2-40B4-BE49-F238E27FC236}">
                        <a16:creationId xmlns:a16="http://schemas.microsoft.com/office/drawing/2014/main" id="{1F7A4D16-4B4B-1D00-BB7F-92C2658A005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82" name="Group 40981">
              <a:extLst>
                <a:ext uri="{FF2B5EF4-FFF2-40B4-BE49-F238E27FC236}">
                  <a16:creationId xmlns:a16="http://schemas.microsoft.com/office/drawing/2014/main" id="{E60B357F-C93C-62BB-BDDE-D216F8117DD4}"/>
                </a:ext>
              </a:extLst>
            </p:cNvPr>
            <p:cNvGrpSpPr/>
            <p:nvPr/>
          </p:nvGrpSpPr>
          <p:grpSpPr>
            <a:xfrm>
              <a:off x="1213793" y="23663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0983" name="Ink 40982">
                    <a:extLst>
                      <a:ext uri="{FF2B5EF4-FFF2-40B4-BE49-F238E27FC236}">
                        <a16:creationId xmlns:a16="http://schemas.microsoft.com/office/drawing/2014/main" id="{1CCBF97C-9A78-8ADB-8AC5-A93301E01985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83" name="Ink 40982">
                    <a:extLst>
                      <a:ext uri="{FF2B5EF4-FFF2-40B4-BE49-F238E27FC236}">
                        <a16:creationId xmlns:a16="http://schemas.microsoft.com/office/drawing/2014/main" id="{1CCBF97C-9A78-8ADB-8AC5-A93301E0198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600C7FEF-74DA-A114-7BFA-1AA4AE294BA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600C7FEF-74DA-A114-7BFA-1AA4AE294BA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0985" name="Ink 40984">
                    <a:extLst>
                      <a:ext uri="{FF2B5EF4-FFF2-40B4-BE49-F238E27FC236}">
                        <a16:creationId xmlns:a16="http://schemas.microsoft.com/office/drawing/2014/main" id="{A09753C6-395C-A58F-A351-D9E72423A8C4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A09753C6-395C-A58F-A351-D9E72423A8C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C644F8F6-3833-5AF4-A196-8228C39D7AD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C644F8F6-3833-5AF4-A196-8228C39D7AD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824387F1-C5E0-A007-7847-D1E2AB8C68B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824387F1-C5E0-A007-7847-D1E2AB8C68B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88" name="Group 40987">
              <a:extLst>
                <a:ext uri="{FF2B5EF4-FFF2-40B4-BE49-F238E27FC236}">
                  <a16:creationId xmlns:a16="http://schemas.microsoft.com/office/drawing/2014/main" id="{D975F01C-EFA8-F70A-1BD4-4F91EC4EC308}"/>
                </a:ext>
              </a:extLst>
            </p:cNvPr>
            <p:cNvGrpSpPr/>
            <p:nvPr/>
          </p:nvGrpSpPr>
          <p:grpSpPr>
            <a:xfrm>
              <a:off x="1867807" y="23663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0989" name="Ink 40988">
                    <a:extLst>
                      <a:ext uri="{FF2B5EF4-FFF2-40B4-BE49-F238E27FC236}">
                        <a16:creationId xmlns:a16="http://schemas.microsoft.com/office/drawing/2014/main" id="{38660C36-D636-E1CD-C1B1-CE1B24BBB691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89" name="Ink 40988">
                    <a:extLst>
                      <a:ext uri="{FF2B5EF4-FFF2-40B4-BE49-F238E27FC236}">
                        <a16:creationId xmlns:a16="http://schemas.microsoft.com/office/drawing/2014/main" id="{38660C36-D636-E1CD-C1B1-CE1B24BBB69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990" name="Ink 40989">
                    <a:extLst>
                      <a:ext uri="{FF2B5EF4-FFF2-40B4-BE49-F238E27FC236}">
                        <a16:creationId xmlns:a16="http://schemas.microsoft.com/office/drawing/2014/main" id="{4DA6463E-E2BD-745B-58B0-89B0332BDF5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90" name="Ink 40989">
                    <a:extLst>
                      <a:ext uri="{FF2B5EF4-FFF2-40B4-BE49-F238E27FC236}">
                        <a16:creationId xmlns:a16="http://schemas.microsoft.com/office/drawing/2014/main" id="{4DA6463E-E2BD-745B-58B0-89B0332BDF5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E706FDC8-3300-9D6B-4C62-4250D321B0C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E706FDC8-3300-9D6B-4C62-4250D321B0C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FC965C07-81D5-9347-37B2-CB85649C3B68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FC965C07-81D5-9347-37B2-CB85649C3B68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7328FEBE-E396-22CE-D55A-E006EAFC48C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7328FEBE-E396-22CE-D55A-E006EAFC48C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94" name="Group 40993">
              <a:extLst>
                <a:ext uri="{FF2B5EF4-FFF2-40B4-BE49-F238E27FC236}">
                  <a16:creationId xmlns:a16="http://schemas.microsoft.com/office/drawing/2014/main" id="{C68B5862-D42F-C1DA-C5FA-12DBC583756C}"/>
                </a:ext>
              </a:extLst>
            </p:cNvPr>
            <p:cNvGrpSpPr/>
            <p:nvPr/>
          </p:nvGrpSpPr>
          <p:grpSpPr>
            <a:xfrm>
              <a:off x="2509207" y="23492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0995" name="Ink 40994">
                    <a:extLst>
                      <a:ext uri="{FF2B5EF4-FFF2-40B4-BE49-F238E27FC236}">
                        <a16:creationId xmlns:a16="http://schemas.microsoft.com/office/drawing/2014/main" id="{D393AC9D-1283-F3FC-D1FE-75232DC26739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95" name="Ink 40994">
                    <a:extLst>
                      <a:ext uri="{FF2B5EF4-FFF2-40B4-BE49-F238E27FC236}">
                        <a16:creationId xmlns:a16="http://schemas.microsoft.com/office/drawing/2014/main" id="{D393AC9D-1283-F3FC-D1FE-75232DC26739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0996" name="Ink 40995">
                    <a:extLst>
                      <a:ext uri="{FF2B5EF4-FFF2-40B4-BE49-F238E27FC236}">
                        <a16:creationId xmlns:a16="http://schemas.microsoft.com/office/drawing/2014/main" id="{BE92E61B-CAD2-09E4-1428-71226F245F82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96" name="Ink 40995">
                    <a:extLst>
                      <a:ext uri="{FF2B5EF4-FFF2-40B4-BE49-F238E27FC236}">
                        <a16:creationId xmlns:a16="http://schemas.microsoft.com/office/drawing/2014/main" id="{BE92E61B-CAD2-09E4-1428-71226F245F8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0997" name="Ink 40996">
                    <a:extLst>
                      <a:ext uri="{FF2B5EF4-FFF2-40B4-BE49-F238E27FC236}">
                        <a16:creationId xmlns:a16="http://schemas.microsoft.com/office/drawing/2014/main" id="{B55C3CB7-6C0A-C923-2D99-B0944A5E49A0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97" name="Ink 40996">
                    <a:extLst>
                      <a:ext uri="{FF2B5EF4-FFF2-40B4-BE49-F238E27FC236}">
                        <a16:creationId xmlns:a16="http://schemas.microsoft.com/office/drawing/2014/main" id="{B55C3CB7-6C0A-C923-2D99-B0944A5E49A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0998" name="Ink 40997">
                    <a:extLst>
                      <a:ext uri="{FF2B5EF4-FFF2-40B4-BE49-F238E27FC236}">
                        <a16:creationId xmlns:a16="http://schemas.microsoft.com/office/drawing/2014/main" id="{F4550135-4319-EC16-DD68-C4F2F74B0A8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98" name="Ink 40997">
                    <a:extLst>
                      <a:ext uri="{FF2B5EF4-FFF2-40B4-BE49-F238E27FC236}">
                        <a16:creationId xmlns:a16="http://schemas.microsoft.com/office/drawing/2014/main" id="{F4550135-4319-EC16-DD68-C4F2F74B0A8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0999" name="Ink 40998">
                    <a:extLst>
                      <a:ext uri="{FF2B5EF4-FFF2-40B4-BE49-F238E27FC236}">
                        <a16:creationId xmlns:a16="http://schemas.microsoft.com/office/drawing/2014/main" id="{E21F35A3-85CE-BE27-EEC7-8B53E883F6B6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99" name="Ink 40998">
                    <a:extLst>
                      <a:ext uri="{FF2B5EF4-FFF2-40B4-BE49-F238E27FC236}">
                        <a16:creationId xmlns:a16="http://schemas.microsoft.com/office/drawing/2014/main" id="{E21F35A3-85CE-BE27-EEC7-8B53E883F6B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0" name="Group 40999">
              <a:extLst>
                <a:ext uri="{FF2B5EF4-FFF2-40B4-BE49-F238E27FC236}">
                  <a16:creationId xmlns:a16="http://schemas.microsoft.com/office/drawing/2014/main" id="{A2502171-61F3-8A03-CB9D-2D1B46EC4EA4}"/>
                </a:ext>
              </a:extLst>
            </p:cNvPr>
            <p:cNvGrpSpPr/>
            <p:nvPr/>
          </p:nvGrpSpPr>
          <p:grpSpPr>
            <a:xfrm>
              <a:off x="568807" y="29436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1001" name="Ink 41000">
                    <a:extLst>
                      <a:ext uri="{FF2B5EF4-FFF2-40B4-BE49-F238E27FC236}">
                        <a16:creationId xmlns:a16="http://schemas.microsoft.com/office/drawing/2014/main" id="{F930CB5D-DE49-5175-1BEC-3A3DB3CF6D1D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01" name="Ink 41000">
                    <a:extLst>
                      <a:ext uri="{FF2B5EF4-FFF2-40B4-BE49-F238E27FC236}">
                        <a16:creationId xmlns:a16="http://schemas.microsoft.com/office/drawing/2014/main" id="{F930CB5D-DE49-5175-1BEC-3A3DB3CF6D1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1002" name="Ink 41001">
                    <a:extLst>
                      <a:ext uri="{FF2B5EF4-FFF2-40B4-BE49-F238E27FC236}">
                        <a16:creationId xmlns:a16="http://schemas.microsoft.com/office/drawing/2014/main" id="{6B291539-2A13-4568-45B4-1884A02ED0D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02" name="Ink 41001">
                    <a:extLst>
                      <a:ext uri="{FF2B5EF4-FFF2-40B4-BE49-F238E27FC236}">
                        <a16:creationId xmlns:a16="http://schemas.microsoft.com/office/drawing/2014/main" id="{6B291539-2A13-4568-45B4-1884A02ED0D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1003" name="Ink 41002">
                    <a:extLst>
                      <a:ext uri="{FF2B5EF4-FFF2-40B4-BE49-F238E27FC236}">
                        <a16:creationId xmlns:a16="http://schemas.microsoft.com/office/drawing/2014/main" id="{EF40A6C4-7D1E-E578-7B14-36970BA72F1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03" name="Ink 41002">
                    <a:extLst>
                      <a:ext uri="{FF2B5EF4-FFF2-40B4-BE49-F238E27FC236}">
                        <a16:creationId xmlns:a16="http://schemas.microsoft.com/office/drawing/2014/main" id="{EF40A6C4-7D1E-E578-7B14-36970BA72F1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1004" name="Ink 41003">
                    <a:extLst>
                      <a:ext uri="{FF2B5EF4-FFF2-40B4-BE49-F238E27FC236}">
                        <a16:creationId xmlns:a16="http://schemas.microsoft.com/office/drawing/2014/main" id="{6C3C6D7F-C90C-0FF1-8224-6FA0E778621A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04" name="Ink 41003">
                    <a:extLst>
                      <a:ext uri="{FF2B5EF4-FFF2-40B4-BE49-F238E27FC236}">
                        <a16:creationId xmlns:a16="http://schemas.microsoft.com/office/drawing/2014/main" id="{6C3C6D7F-C90C-0FF1-8224-6FA0E778621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1005" name="Ink 41004">
                    <a:extLst>
                      <a:ext uri="{FF2B5EF4-FFF2-40B4-BE49-F238E27FC236}">
                        <a16:creationId xmlns:a16="http://schemas.microsoft.com/office/drawing/2014/main" id="{5CBCF846-2B4F-B041-AD3F-B4A7D3DCCF0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05" name="Ink 41004">
                    <a:extLst>
                      <a:ext uri="{FF2B5EF4-FFF2-40B4-BE49-F238E27FC236}">
                        <a16:creationId xmlns:a16="http://schemas.microsoft.com/office/drawing/2014/main" id="{5CBCF846-2B4F-B041-AD3F-B4A7D3DCCF0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6" name="Group 41005">
              <a:extLst>
                <a:ext uri="{FF2B5EF4-FFF2-40B4-BE49-F238E27FC236}">
                  <a16:creationId xmlns:a16="http://schemas.microsoft.com/office/drawing/2014/main" id="{023A93C2-5394-2C0F-4171-31ED7C641839}"/>
                </a:ext>
              </a:extLst>
            </p:cNvPr>
            <p:cNvGrpSpPr/>
            <p:nvPr/>
          </p:nvGrpSpPr>
          <p:grpSpPr>
            <a:xfrm>
              <a:off x="1210207" y="29265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1007" name="Ink 41006">
                    <a:extLst>
                      <a:ext uri="{FF2B5EF4-FFF2-40B4-BE49-F238E27FC236}">
                        <a16:creationId xmlns:a16="http://schemas.microsoft.com/office/drawing/2014/main" id="{13E8199B-A83B-9AC7-DC45-58219507E841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07" name="Ink 41006">
                    <a:extLst>
                      <a:ext uri="{FF2B5EF4-FFF2-40B4-BE49-F238E27FC236}">
                        <a16:creationId xmlns:a16="http://schemas.microsoft.com/office/drawing/2014/main" id="{13E8199B-A83B-9AC7-DC45-58219507E84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1008" name="Ink 41007">
                    <a:extLst>
                      <a:ext uri="{FF2B5EF4-FFF2-40B4-BE49-F238E27FC236}">
                        <a16:creationId xmlns:a16="http://schemas.microsoft.com/office/drawing/2014/main" id="{E0788697-6EE4-FFF3-05BF-1F3333F0A8DE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08" name="Ink 41007">
                    <a:extLst>
                      <a:ext uri="{FF2B5EF4-FFF2-40B4-BE49-F238E27FC236}">
                        <a16:creationId xmlns:a16="http://schemas.microsoft.com/office/drawing/2014/main" id="{E0788697-6EE4-FFF3-05BF-1F3333F0A8D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1009" name="Ink 41008">
                    <a:extLst>
                      <a:ext uri="{FF2B5EF4-FFF2-40B4-BE49-F238E27FC236}">
                        <a16:creationId xmlns:a16="http://schemas.microsoft.com/office/drawing/2014/main" id="{C5F5B077-C32A-9375-CF27-FDEAA453ADB5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09" name="Ink 41008">
                    <a:extLst>
                      <a:ext uri="{FF2B5EF4-FFF2-40B4-BE49-F238E27FC236}">
                        <a16:creationId xmlns:a16="http://schemas.microsoft.com/office/drawing/2014/main" id="{C5F5B077-C32A-9375-CF27-FDEAA453ADB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1010" name="Ink 41009">
                    <a:extLst>
                      <a:ext uri="{FF2B5EF4-FFF2-40B4-BE49-F238E27FC236}">
                        <a16:creationId xmlns:a16="http://schemas.microsoft.com/office/drawing/2014/main" id="{BF6790DD-AAB3-F7E5-9DE1-194C2F9C9AFF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10" name="Ink 41009">
                    <a:extLst>
                      <a:ext uri="{FF2B5EF4-FFF2-40B4-BE49-F238E27FC236}">
                        <a16:creationId xmlns:a16="http://schemas.microsoft.com/office/drawing/2014/main" id="{BF6790DD-AAB3-F7E5-9DE1-194C2F9C9AF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1011" name="Ink 41010">
                    <a:extLst>
                      <a:ext uri="{FF2B5EF4-FFF2-40B4-BE49-F238E27FC236}">
                        <a16:creationId xmlns:a16="http://schemas.microsoft.com/office/drawing/2014/main" id="{BCBBA897-C92E-2F46-DDC3-4BBA00AAC4B4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11" name="Ink 41010">
                    <a:extLst>
                      <a:ext uri="{FF2B5EF4-FFF2-40B4-BE49-F238E27FC236}">
                        <a16:creationId xmlns:a16="http://schemas.microsoft.com/office/drawing/2014/main" id="{BCBBA897-C92E-2F46-DDC3-4BBA00AAC4B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12" name="Group 41011">
              <a:extLst>
                <a:ext uri="{FF2B5EF4-FFF2-40B4-BE49-F238E27FC236}">
                  <a16:creationId xmlns:a16="http://schemas.microsoft.com/office/drawing/2014/main" id="{7A7BD332-20DA-E43F-6F03-1D67F517B039}"/>
                </a:ext>
              </a:extLst>
            </p:cNvPr>
            <p:cNvGrpSpPr/>
            <p:nvPr/>
          </p:nvGrpSpPr>
          <p:grpSpPr>
            <a:xfrm>
              <a:off x="1864221" y="29265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1013" name="Ink 41012">
                    <a:extLst>
                      <a:ext uri="{FF2B5EF4-FFF2-40B4-BE49-F238E27FC236}">
                        <a16:creationId xmlns:a16="http://schemas.microsoft.com/office/drawing/2014/main" id="{000E9825-6BA2-2CB6-1A99-68C805C08F4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13" name="Ink 41012">
                    <a:extLst>
                      <a:ext uri="{FF2B5EF4-FFF2-40B4-BE49-F238E27FC236}">
                        <a16:creationId xmlns:a16="http://schemas.microsoft.com/office/drawing/2014/main" id="{000E9825-6BA2-2CB6-1A99-68C805C08F4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1014" name="Ink 41013">
                    <a:extLst>
                      <a:ext uri="{FF2B5EF4-FFF2-40B4-BE49-F238E27FC236}">
                        <a16:creationId xmlns:a16="http://schemas.microsoft.com/office/drawing/2014/main" id="{23E01D1C-6F0E-7B50-C9E8-008673E676C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14" name="Ink 41013">
                    <a:extLst>
                      <a:ext uri="{FF2B5EF4-FFF2-40B4-BE49-F238E27FC236}">
                        <a16:creationId xmlns:a16="http://schemas.microsoft.com/office/drawing/2014/main" id="{23E01D1C-6F0E-7B50-C9E8-008673E676C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41015" name="Ink 41014">
                    <a:extLst>
                      <a:ext uri="{FF2B5EF4-FFF2-40B4-BE49-F238E27FC236}">
                        <a16:creationId xmlns:a16="http://schemas.microsoft.com/office/drawing/2014/main" id="{D5DA178C-8517-4D8A-220E-1B2978897BA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15" name="Ink 41014">
                    <a:extLst>
                      <a:ext uri="{FF2B5EF4-FFF2-40B4-BE49-F238E27FC236}">
                        <a16:creationId xmlns:a16="http://schemas.microsoft.com/office/drawing/2014/main" id="{D5DA178C-8517-4D8A-220E-1B2978897BA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1016" name="Ink 41015">
                    <a:extLst>
                      <a:ext uri="{FF2B5EF4-FFF2-40B4-BE49-F238E27FC236}">
                        <a16:creationId xmlns:a16="http://schemas.microsoft.com/office/drawing/2014/main" id="{66689BDB-1B06-F6AA-20A1-A587CE2F3F4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16" name="Ink 41015">
                    <a:extLst>
                      <a:ext uri="{FF2B5EF4-FFF2-40B4-BE49-F238E27FC236}">
                        <a16:creationId xmlns:a16="http://schemas.microsoft.com/office/drawing/2014/main" id="{66689BDB-1B06-F6AA-20A1-A587CE2F3F4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47EF9C3C-5507-09B2-8714-E607C078410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47EF9C3C-5507-09B2-8714-E607C078410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18" name="Group 41017">
              <a:extLst>
                <a:ext uri="{FF2B5EF4-FFF2-40B4-BE49-F238E27FC236}">
                  <a16:creationId xmlns:a16="http://schemas.microsoft.com/office/drawing/2014/main" id="{5B936459-10CA-F641-5D9D-BF936926943D}"/>
                </a:ext>
              </a:extLst>
            </p:cNvPr>
            <p:cNvGrpSpPr/>
            <p:nvPr/>
          </p:nvGrpSpPr>
          <p:grpSpPr>
            <a:xfrm>
              <a:off x="2505621" y="29094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0CB7BE0C-960E-05F8-1A45-CACE3F6955B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0CB7BE0C-960E-05F8-1A45-CACE3F6955B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1020" name="Ink 41019">
                    <a:extLst>
                      <a:ext uri="{FF2B5EF4-FFF2-40B4-BE49-F238E27FC236}">
                        <a16:creationId xmlns:a16="http://schemas.microsoft.com/office/drawing/2014/main" id="{CBF42A5C-55D2-707A-A607-747ADD7ED4E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20" name="Ink 41019">
                    <a:extLst>
                      <a:ext uri="{FF2B5EF4-FFF2-40B4-BE49-F238E27FC236}">
                        <a16:creationId xmlns:a16="http://schemas.microsoft.com/office/drawing/2014/main" id="{CBF42A5C-55D2-707A-A607-747ADD7ED4E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1021" name="Ink 41020">
                    <a:extLst>
                      <a:ext uri="{FF2B5EF4-FFF2-40B4-BE49-F238E27FC236}">
                        <a16:creationId xmlns:a16="http://schemas.microsoft.com/office/drawing/2014/main" id="{2595BF20-FEB2-F230-57C6-B75EC6D96C7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21" name="Ink 41020">
                    <a:extLst>
                      <a:ext uri="{FF2B5EF4-FFF2-40B4-BE49-F238E27FC236}">
                        <a16:creationId xmlns:a16="http://schemas.microsoft.com/office/drawing/2014/main" id="{2595BF20-FEB2-F230-57C6-B75EC6D96C7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1022" name="Ink 41021">
                    <a:extLst>
                      <a:ext uri="{FF2B5EF4-FFF2-40B4-BE49-F238E27FC236}">
                        <a16:creationId xmlns:a16="http://schemas.microsoft.com/office/drawing/2014/main" id="{43EF1303-A21F-3379-C29D-080A7F7EFDA4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22" name="Ink 41021">
                    <a:extLst>
                      <a:ext uri="{FF2B5EF4-FFF2-40B4-BE49-F238E27FC236}">
                        <a16:creationId xmlns:a16="http://schemas.microsoft.com/office/drawing/2014/main" id="{43EF1303-A21F-3379-C29D-080A7F7EFDA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1023" name="Ink 41022">
                    <a:extLst>
                      <a:ext uri="{FF2B5EF4-FFF2-40B4-BE49-F238E27FC236}">
                        <a16:creationId xmlns:a16="http://schemas.microsoft.com/office/drawing/2014/main" id="{A8F8D8FC-72E4-70F2-D11A-1B7F3D654DD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23" name="Ink 41022">
                    <a:extLst>
                      <a:ext uri="{FF2B5EF4-FFF2-40B4-BE49-F238E27FC236}">
                        <a16:creationId xmlns:a16="http://schemas.microsoft.com/office/drawing/2014/main" id="{A8F8D8FC-72E4-70F2-D11A-1B7F3D654DD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24" name="Group 41023">
              <a:extLst>
                <a:ext uri="{FF2B5EF4-FFF2-40B4-BE49-F238E27FC236}">
                  <a16:creationId xmlns:a16="http://schemas.microsoft.com/office/drawing/2014/main" id="{50980545-EC3E-0142-A155-618C3F96E5FF}"/>
                </a:ext>
              </a:extLst>
            </p:cNvPr>
            <p:cNvGrpSpPr/>
            <p:nvPr/>
          </p:nvGrpSpPr>
          <p:grpSpPr>
            <a:xfrm>
              <a:off x="575979" y="35037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1025" name="Ink 41024">
                    <a:extLst>
                      <a:ext uri="{FF2B5EF4-FFF2-40B4-BE49-F238E27FC236}">
                        <a16:creationId xmlns:a16="http://schemas.microsoft.com/office/drawing/2014/main" id="{0954B6B6-6D4B-F6BF-BACE-9A5AB619AB35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25" name="Ink 41024">
                    <a:extLst>
                      <a:ext uri="{FF2B5EF4-FFF2-40B4-BE49-F238E27FC236}">
                        <a16:creationId xmlns:a16="http://schemas.microsoft.com/office/drawing/2014/main" id="{0954B6B6-6D4B-F6BF-BACE-9A5AB619AB3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1026" name="Ink 41025">
                    <a:extLst>
                      <a:ext uri="{FF2B5EF4-FFF2-40B4-BE49-F238E27FC236}">
                        <a16:creationId xmlns:a16="http://schemas.microsoft.com/office/drawing/2014/main" id="{A351AE6D-5C6B-2DF0-93DD-2E3C5326205C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26" name="Ink 41025">
                    <a:extLst>
                      <a:ext uri="{FF2B5EF4-FFF2-40B4-BE49-F238E27FC236}">
                        <a16:creationId xmlns:a16="http://schemas.microsoft.com/office/drawing/2014/main" id="{A351AE6D-5C6B-2DF0-93DD-2E3C5326205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1027" name="Ink 41026">
                    <a:extLst>
                      <a:ext uri="{FF2B5EF4-FFF2-40B4-BE49-F238E27FC236}">
                        <a16:creationId xmlns:a16="http://schemas.microsoft.com/office/drawing/2014/main" id="{CE6E1497-4D53-BD3D-258B-5B3D4409B1D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27" name="Ink 41026">
                    <a:extLst>
                      <a:ext uri="{FF2B5EF4-FFF2-40B4-BE49-F238E27FC236}">
                        <a16:creationId xmlns:a16="http://schemas.microsoft.com/office/drawing/2014/main" id="{CE6E1497-4D53-BD3D-258B-5B3D4409B1D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1028" name="Ink 41027">
                    <a:extLst>
                      <a:ext uri="{FF2B5EF4-FFF2-40B4-BE49-F238E27FC236}">
                        <a16:creationId xmlns:a16="http://schemas.microsoft.com/office/drawing/2014/main" id="{D1685F55-F5C1-0A0F-AB91-ED58A564985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28" name="Ink 41027">
                    <a:extLst>
                      <a:ext uri="{FF2B5EF4-FFF2-40B4-BE49-F238E27FC236}">
                        <a16:creationId xmlns:a16="http://schemas.microsoft.com/office/drawing/2014/main" id="{D1685F55-F5C1-0A0F-AB91-ED58A564985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41029" name="Ink 41028">
                    <a:extLst>
                      <a:ext uri="{FF2B5EF4-FFF2-40B4-BE49-F238E27FC236}">
                        <a16:creationId xmlns:a16="http://schemas.microsoft.com/office/drawing/2014/main" id="{E651A777-EB91-29BE-43E8-246E292D740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29" name="Ink 41028">
                    <a:extLst>
                      <a:ext uri="{FF2B5EF4-FFF2-40B4-BE49-F238E27FC236}">
                        <a16:creationId xmlns:a16="http://schemas.microsoft.com/office/drawing/2014/main" id="{E651A777-EB91-29BE-43E8-246E292D740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0" name="Group 41029">
              <a:extLst>
                <a:ext uri="{FF2B5EF4-FFF2-40B4-BE49-F238E27FC236}">
                  <a16:creationId xmlns:a16="http://schemas.microsoft.com/office/drawing/2014/main" id="{8ACA4211-8AB5-2AAE-39D7-5BC7EFE524B3}"/>
                </a:ext>
              </a:extLst>
            </p:cNvPr>
            <p:cNvGrpSpPr/>
            <p:nvPr/>
          </p:nvGrpSpPr>
          <p:grpSpPr>
            <a:xfrm>
              <a:off x="1217379" y="34866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D2CF67E5-9FC9-921A-DF60-AEFAB79DF173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D2CF67E5-9FC9-921A-DF60-AEFAB79DF17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41032" name="Ink 41031">
                    <a:extLst>
                      <a:ext uri="{FF2B5EF4-FFF2-40B4-BE49-F238E27FC236}">
                        <a16:creationId xmlns:a16="http://schemas.microsoft.com/office/drawing/2014/main" id="{9A863CBB-1E97-D39D-5B75-02A1994B07B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32" name="Ink 41031">
                    <a:extLst>
                      <a:ext uri="{FF2B5EF4-FFF2-40B4-BE49-F238E27FC236}">
                        <a16:creationId xmlns:a16="http://schemas.microsoft.com/office/drawing/2014/main" id="{9A863CBB-1E97-D39D-5B75-02A1994B07B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1033" name="Ink 41032">
                    <a:extLst>
                      <a:ext uri="{FF2B5EF4-FFF2-40B4-BE49-F238E27FC236}">
                        <a16:creationId xmlns:a16="http://schemas.microsoft.com/office/drawing/2014/main" id="{3B430949-E719-58F6-254B-8BC18F0AEA76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33" name="Ink 41032">
                    <a:extLst>
                      <a:ext uri="{FF2B5EF4-FFF2-40B4-BE49-F238E27FC236}">
                        <a16:creationId xmlns:a16="http://schemas.microsoft.com/office/drawing/2014/main" id="{3B430949-E719-58F6-254B-8BC18F0AEA7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7E365FD7-1753-1320-E944-E004DDD91D24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7E365FD7-1753-1320-E944-E004DDD91D2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1035" name="Ink 41034">
                    <a:extLst>
                      <a:ext uri="{FF2B5EF4-FFF2-40B4-BE49-F238E27FC236}">
                        <a16:creationId xmlns:a16="http://schemas.microsoft.com/office/drawing/2014/main" id="{7F1F04B5-F470-F9E8-A59B-85208A59F74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35" name="Ink 41034">
                    <a:extLst>
                      <a:ext uri="{FF2B5EF4-FFF2-40B4-BE49-F238E27FC236}">
                        <a16:creationId xmlns:a16="http://schemas.microsoft.com/office/drawing/2014/main" id="{7F1F04B5-F470-F9E8-A59B-85208A59F74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6" name="Group 41035">
              <a:extLst>
                <a:ext uri="{FF2B5EF4-FFF2-40B4-BE49-F238E27FC236}">
                  <a16:creationId xmlns:a16="http://schemas.microsoft.com/office/drawing/2014/main" id="{F64E663E-326E-DBF7-D6EE-748C3608A1F6}"/>
                </a:ext>
              </a:extLst>
            </p:cNvPr>
            <p:cNvGrpSpPr/>
            <p:nvPr/>
          </p:nvGrpSpPr>
          <p:grpSpPr>
            <a:xfrm>
              <a:off x="1871393" y="34866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41037" name="Ink 41036">
                    <a:extLst>
                      <a:ext uri="{FF2B5EF4-FFF2-40B4-BE49-F238E27FC236}">
                        <a16:creationId xmlns:a16="http://schemas.microsoft.com/office/drawing/2014/main" id="{1AF880FA-9512-9A8B-D5B7-B49B37F3C14C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37" name="Ink 41036">
                    <a:extLst>
                      <a:ext uri="{FF2B5EF4-FFF2-40B4-BE49-F238E27FC236}">
                        <a16:creationId xmlns:a16="http://schemas.microsoft.com/office/drawing/2014/main" id="{1AF880FA-9512-9A8B-D5B7-B49B37F3C14C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038" name="Ink 41037">
                    <a:extLst>
                      <a:ext uri="{FF2B5EF4-FFF2-40B4-BE49-F238E27FC236}">
                        <a16:creationId xmlns:a16="http://schemas.microsoft.com/office/drawing/2014/main" id="{6C8C36A7-C2CE-235E-8C4A-F5E6756CD2B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38" name="Ink 41037">
                    <a:extLst>
                      <a:ext uri="{FF2B5EF4-FFF2-40B4-BE49-F238E27FC236}">
                        <a16:creationId xmlns:a16="http://schemas.microsoft.com/office/drawing/2014/main" id="{6C8C36A7-C2CE-235E-8C4A-F5E6756CD2B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1039" name="Ink 41038">
                    <a:extLst>
                      <a:ext uri="{FF2B5EF4-FFF2-40B4-BE49-F238E27FC236}">
                        <a16:creationId xmlns:a16="http://schemas.microsoft.com/office/drawing/2014/main" id="{E87F8604-4469-AEE3-AD66-FEEC4CEB6725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39" name="Ink 41038">
                    <a:extLst>
                      <a:ext uri="{FF2B5EF4-FFF2-40B4-BE49-F238E27FC236}">
                        <a16:creationId xmlns:a16="http://schemas.microsoft.com/office/drawing/2014/main" id="{E87F8604-4469-AEE3-AD66-FEEC4CEB672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F2A5AF12-E001-49E4-4C6A-8B420F4CD01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F2A5AF12-E001-49E4-4C6A-8B420F4CD01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1041" name="Ink 41040">
                    <a:extLst>
                      <a:ext uri="{FF2B5EF4-FFF2-40B4-BE49-F238E27FC236}">
                        <a16:creationId xmlns:a16="http://schemas.microsoft.com/office/drawing/2014/main" id="{4790249D-37DD-7459-48FC-94BC06A924E7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41" name="Ink 41040">
                    <a:extLst>
                      <a:ext uri="{FF2B5EF4-FFF2-40B4-BE49-F238E27FC236}">
                        <a16:creationId xmlns:a16="http://schemas.microsoft.com/office/drawing/2014/main" id="{4790249D-37DD-7459-48FC-94BC06A924E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2" name="Group 41041">
              <a:extLst>
                <a:ext uri="{FF2B5EF4-FFF2-40B4-BE49-F238E27FC236}">
                  <a16:creationId xmlns:a16="http://schemas.microsoft.com/office/drawing/2014/main" id="{A92E97B1-41C2-7987-86A3-85E829F13426}"/>
                </a:ext>
              </a:extLst>
            </p:cNvPr>
            <p:cNvGrpSpPr/>
            <p:nvPr/>
          </p:nvGrpSpPr>
          <p:grpSpPr>
            <a:xfrm>
              <a:off x="2512793" y="34695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C0802CE2-AC63-37FA-EDA2-DF8177D22ED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C0802CE2-AC63-37FA-EDA2-DF8177D22ED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64F2AD37-23C5-5BE4-A963-89AF0553E17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64F2AD37-23C5-5BE4-A963-89AF0553E17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1045" name="Ink 41044">
                    <a:extLst>
                      <a:ext uri="{FF2B5EF4-FFF2-40B4-BE49-F238E27FC236}">
                        <a16:creationId xmlns:a16="http://schemas.microsoft.com/office/drawing/2014/main" id="{31F87F7F-6E8C-7367-B8E7-A145EF33BA7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45" name="Ink 41044">
                    <a:extLst>
                      <a:ext uri="{FF2B5EF4-FFF2-40B4-BE49-F238E27FC236}">
                        <a16:creationId xmlns:a16="http://schemas.microsoft.com/office/drawing/2014/main" id="{31F87F7F-6E8C-7367-B8E7-A145EF33BA7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41046" name="Ink 41045">
                    <a:extLst>
                      <a:ext uri="{FF2B5EF4-FFF2-40B4-BE49-F238E27FC236}">
                        <a16:creationId xmlns:a16="http://schemas.microsoft.com/office/drawing/2014/main" id="{B3D96136-A175-920D-7488-A9022FABDFD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46" name="Ink 41045">
                    <a:extLst>
                      <a:ext uri="{FF2B5EF4-FFF2-40B4-BE49-F238E27FC236}">
                        <a16:creationId xmlns:a16="http://schemas.microsoft.com/office/drawing/2014/main" id="{B3D96136-A175-920D-7488-A9022FABDFD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7E0351E3-C99B-1959-DF3F-91CC819A3F6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7E0351E3-C99B-1959-DF3F-91CC819A3F6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8" name="Group 41047">
              <a:extLst>
                <a:ext uri="{FF2B5EF4-FFF2-40B4-BE49-F238E27FC236}">
                  <a16:creationId xmlns:a16="http://schemas.microsoft.com/office/drawing/2014/main" id="{A305679D-6454-F53A-429E-B2F919F22E74}"/>
                </a:ext>
              </a:extLst>
            </p:cNvPr>
            <p:cNvGrpSpPr/>
            <p:nvPr/>
          </p:nvGrpSpPr>
          <p:grpSpPr>
            <a:xfrm>
              <a:off x="599125" y="40762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41049" name="Ink 41048">
                    <a:extLst>
                      <a:ext uri="{FF2B5EF4-FFF2-40B4-BE49-F238E27FC236}">
                        <a16:creationId xmlns:a16="http://schemas.microsoft.com/office/drawing/2014/main" id="{990E269A-E182-C48E-9B35-EB6D998FB009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49" name="Ink 41048">
                    <a:extLst>
                      <a:ext uri="{FF2B5EF4-FFF2-40B4-BE49-F238E27FC236}">
                        <a16:creationId xmlns:a16="http://schemas.microsoft.com/office/drawing/2014/main" id="{990E269A-E182-C48E-9B35-EB6D998FB009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1050" name="Ink 41049">
                    <a:extLst>
                      <a:ext uri="{FF2B5EF4-FFF2-40B4-BE49-F238E27FC236}">
                        <a16:creationId xmlns:a16="http://schemas.microsoft.com/office/drawing/2014/main" id="{DDC6AFD5-F18C-328C-8FF3-B38CF6AFAC99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50" name="Ink 41049">
                    <a:extLst>
                      <a:ext uri="{FF2B5EF4-FFF2-40B4-BE49-F238E27FC236}">
                        <a16:creationId xmlns:a16="http://schemas.microsoft.com/office/drawing/2014/main" id="{DDC6AFD5-F18C-328C-8FF3-B38CF6AFAC9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41051" name="Ink 41050">
                    <a:extLst>
                      <a:ext uri="{FF2B5EF4-FFF2-40B4-BE49-F238E27FC236}">
                        <a16:creationId xmlns:a16="http://schemas.microsoft.com/office/drawing/2014/main" id="{CE7EE89A-9F90-4DFD-62D9-45F72663A82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51" name="Ink 41050">
                    <a:extLst>
                      <a:ext uri="{FF2B5EF4-FFF2-40B4-BE49-F238E27FC236}">
                        <a16:creationId xmlns:a16="http://schemas.microsoft.com/office/drawing/2014/main" id="{CE7EE89A-9F90-4DFD-62D9-45F72663A82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1052" name="Ink 41051">
                    <a:extLst>
                      <a:ext uri="{FF2B5EF4-FFF2-40B4-BE49-F238E27FC236}">
                        <a16:creationId xmlns:a16="http://schemas.microsoft.com/office/drawing/2014/main" id="{B4362BAA-EF5D-5031-12F9-61301DAD09F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52" name="Ink 41051">
                    <a:extLst>
                      <a:ext uri="{FF2B5EF4-FFF2-40B4-BE49-F238E27FC236}">
                        <a16:creationId xmlns:a16="http://schemas.microsoft.com/office/drawing/2014/main" id="{B4362BAA-EF5D-5031-12F9-61301DAD09F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41053" name="Ink 41052">
                    <a:extLst>
                      <a:ext uri="{FF2B5EF4-FFF2-40B4-BE49-F238E27FC236}">
                        <a16:creationId xmlns:a16="http://schemas.microsoft.com/office/drawing/2014/main" id="{F7AD1A84-B323-A768-C1FF-BF24822F7B6F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53" name="Ink 41052">
                    <a:extLst>
                      <a:ext uri="{FF2B5EF4-FFF2-40B4-BE49-F238E27FC236}">
                        <a16:creationId xmlns:a16="http://schemas.microsoft.com/office/drawing/2014/main" id="{F7AD1A84-B323-A768-C1FF-BF24822F7B6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54" name="Group 41053">
              <a:extLst>
                <a:ext uri="{FF2B5EF4-FFF2-40B4-BE49-F238E27FC236}">
                  <a16:creationId xmlns:a16="http://schemas.microsoft.com/office/drawing/2014/main" id="{637D64DC-A702-BEF7-D84B-987C5F7E1941}"/>
                </a:ext>
              </a:extLst>
            </p:cNvPr>
            <p:cNvGrpSpPr/>
            <p:nvPr/>
          </p:nvGrpSpPr>
          <p:grpSpPr>
            <a:xfrm>
              <a:off x="1240525" y="40591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607CFDBC-0BDB-075E-6607-0B55296E2358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607CFDBC-0BDB-075E-6607-0B55296E235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518B574E-9956-3633-C957-EE4185C7DE6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518B574E-9956-3633-C957-EE4185C7DE6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1057" name="Ink 41056">
                    <a:extLst>
                      <a:ext uri="{FF2B5EF4-FFF2-40B4-BE49-F238E27FC236}">
                        <a16:creationId xmlns:a16="http://schemas.microsoft.com/office/drawing/2014/main" id="{D7007000-1B53-C506-4796-93E944F0929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57" name="Ink 41056">
                    <a:extLst>
                      <a:ext uri="{FF2B5EF4-FFF2-40B4-BE49-F238E27FC236}">
                        <a16:creationId xmlns:a16="http://schemas.microsoft.com/office/drawing/2014/main" id="{D7007000-1B53-C506-4796-93E944F0929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1058" name="Ink 41057">
                    <a:extLst>
                      <a:ext uri="{FF2B5EF4-FFF2-40B4-BE49-F238E27FC236}">
                        <a16:creationId xmlns:a16="http://schemas.microsoft.com/office/drawing/2014/main" id="{A194D5A2-26F2-B0F1-DC44-78926048A192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58" name="Ink 41057">
                    <a:extLst>
                      <a:ext uri="{FF2B5EF4-FFF2-40B4-BE49-F238E27FC236}">
                        <a16:creationId xmlns:a16="http://schemas.microsoft.com/office/drawing/2014/main" id="{A194D5A2-26F2-B0F1-DC44-78926048A19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1059" name="Ink 41058">
                    <a:extLst>
                      <a:ext uri="{FF2B5EF4-FFF2-40B4-BE49-F238E27FC236}">
                        <a16:creationId xmlns:a16="http://schemas.microsoft.com/office/drawing/2014/main" id="{3C1A33B0-83AB-1218-69CA-E24DF75FB88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59" name="Ink 41058">
                    <a:extLst>
                      <a:ext uri="{FF2B5EF4-FFF2-40B4-BE49-F238E27FC236}">
                        <a16:creationId xmlns:a16="http://schemas.microsoft.com/office/drawing/2014/main" id="{3C1A33B0-83AB-1218-69CA-E24DF75FB88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0" name="Group 41059">
              <a:extLst>
                <a:ext uri="{FF2B5EF4-FFF2-40B4-BE49-F238E27FC236}">
                  <a16:creationId xmlns:a16="http://schemas.microsoft.com/office/drawing/2014/main" id="{383A4E8A-F700-15AD-1C6B-610A34C59084}"/>
                </a:ext>
              </a:extLst>
            </p:cNvPr>
            <p:cNvGrpSpPr/>
            <p:nvPr/>
          </p:nvGrpSpPr>
          <p:grpSpPr>
            <a:xfrm>
              <a:off x="1894539" y="40591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1061" name="Ink 41060">
                    <a:extLst>
                      <a:ext uri="{FF2B5EF4-FFF2-40B4-BE49-F238E27FC236}">
                        <a16:creationId xmlns:a16="http://schemas.microsoft.com/office/drawing/2014/main" id="{762882FF-51E3-ABE3-FEB7-85D8075AD39A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61" name="Ink 41060">
                    <a:extLst>
                      <a:ext uri="{FF2B5EF4-FFF2-40B4-BE49-F238E27FC236}">
                        <a16:creationId xmlns:a16="http://schemas.microsoft.com/office/drawing/2014/main" id="{762882FF-51E3-ABE3-FEB7-85D8075AD39A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1062" name="Ink 41061">
                    <a:extLst>
                      <a:ext uri="{FF2B5EF4-FFF2-40B4-BE49-F238E27FC236}">
                        <a16:creationId xmlns:a16="http://schemas.microsoft.com/office/drawing/2014/main" id="{A670B912-A250-7F93-D547-D58D68DE3F00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62" name="Ink 41061">
                    <a:extLst>
                      <a:ext uri="{FF2B5EF4-FFF2-40B4-BE49-F238E27FC236}">
                        <a16:creationId xmlns:a16="http://schemas.microsoft.com/office/drawing/2014/main" id="{A670B912-A250-7F93-D547-D58D68DE3F0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1063" name="Ink 41062">
                    <a:extLst>
                      <a:ext uri="{FF2B5EF4-FFF2-40B4-BE49-F238E27FC236}">
                        <a16:creationId xmlns:a16="http://schemas.microsoft.com/office/drawing/2014/main" id="{044956B7-4EB6-BAAD-611A-828A6F7315A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63" name="Ink 41062">
                    <a:extLst>
                      <a:ext uri="{FF2B5EF4-FFF2-40B4-BE49-F238E27FC236}">
                        <a16:creationId xmlns:a16="http://schemas.microsoft.com/office/drawing/2014/main" id="{044956B7-4EB6-BAAD-611A-828A6F7315A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1064" name="Ink 41063">
                    <a:extLst>
                      <a:ext uri="{FF2B5EF4-FFF2-40B4-BE49-F238E27FC236}">
                        <a16:creationId xmlns:a16="http://schemas.microsoft.com/office/drawing/2014/main" id="{2B8AD209-A1C4-9C50-99DB-C967BBE083B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64" name="Ink 41063">
                    <a:extLst>
                      <a:ext uri="{FF2B5EF4-FFF2-40B4-BE49-F238E27FC236}">
                        <a16:creationId xmlns:a16="http://schemas.microsoft.com/office/drawing/2014/main" id="{2B8AD209-A1C4-9C50-99DB-C967BBE083B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41065" name="Ink 41064">
                    <a:extLst>
                      <a:ext uri="{FF2B5EF4-FFF2-40B4-BE49-F238E27FC236}">
                        <a16:creationId xmlns:a16="http://schemas.microsoft.com/office/drawing/2014/main" id="{35843D0B-54D2-0D47-D8AE-AA5C24C41C6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65" name="Ink 41064">
                    <a:extLst>
                      <a:ext uri="{FF2B5EF4-FFF2-40B4-BE49-F238E27FC236}">
                        <a16:creationId xmlns:a16="http://schemas.microsoft.com/office/drawing/2014/main" id="{35843D0B-54D2-0D47-D8AE-AA5C24C41C6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6" name="Group 41065">
              <a:extLst>
                <a:ext uri="{FF2B5EF4-FFF2-40B4-BE49-F238E27FC236}">
                  <a16:creationId xmlns:a16="http://schemas.microsoft.com/office/drawing/2014/main" id="{C0620DF7-9693-5791-3AB0-8769868B2BFC}"/>
                </a:ext>
              </a:extLst>
            </p:cNvPr>
            <p:cNvGrpSpPr/>
            <p:nvPr/>
          </p:nvGrpSpPr>
          <p:grpSpPr>
            <a:xfrm>
              <a:off x="2535939" y="40420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1067" name="Ink 41066">
                    <a:extLst>
                      <a:ext uri="{FF2B5EF4-FFF2-40B4-BE49-F238E27FC236}">
                        <a16:creationId xmlns:a16="http://schemas.microsoft.com/office/drawing/2014/main" id="{225A5467-775D-8164-A74C-8C3C5CC304D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67" name="Ink 41066">
                    <a:extLst>
                      <a:ext uri="{FF2B5EF4-FFF2-40B4-BE49-F238E27FC236}">
                        <a16:creationId xmlns:a16="http://schemas.microsoft.com/office/drawing/2014/main" id="{225A5467-775D-8164-A74C-8C3C5CC304D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41068" name="Ink 41067">
                    <a:extLst>
                      <a:ext uri="{FF2B5EF4-FFF2-40B4-BE49-F238E27FC236}">
                        <a16:creationId xmlns:a16="http://schemas.microsoft.com/office/drawing/2014/main" id="{5933CC6B-8D38-C5B6-AE71-23EA1CBB0461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68" name="Ink 41067">
                    <a:extLst>
                      <a:ext uri="{FF2B5EF4-FFF2-40B4-BE49-F238E27FC236}">
                        <a16:creationId xmlns:a16="http://schemas.microsoft.com/office/drawing/2014/main" id="{5933CC6B-8D38-C5B6-AE71-23EA1CBB046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1069" name="Ink 41068">
                    <a:extLst>
                      <a:ext uri="{FF2B5EF4-FFF2-40B4-BE49-F238E27FC236}">
                        <a16:creationId xmlns:a16="http://schemas.microsoft.com/office/drawing/2014/main" id="{8FE31555-B1A1-5F70-348A-002CCAEE4763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69" name="Ink 41068">
                    <a:extLst>
                      <a:ext uri="{FF2B5EF4-FFF2-40B4-BE49-F238E27FC236}">
                        <a16:creationId xmlns:a16="http://schemas.microsoft.com/office/drawing/2014/main" id="{8FE31555-B1A1-5F70-348A-002CCAEE4763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1070" name="Ink 41069">
                    <a:extLst>
                      <a:ext uri="{FF2B5EF4-FFF2-40B4-BE49-F238E27FC236}">
                        <a16:creationId xmlns:a16="http://schemas.microsoft.com/office/drawing/2014/main" id="{E95D5181-BFB0-5B8D-88B2-750B4F3AA05E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70" name="Ink 41069">
                    <a:extLst>
                      <a:ext uri="{FF2B5EF4-FFF2-40B4-BE49-F238E27FC236}">
                        <a16:creationId xmlns:a16="http://schemas.microsoft.com/office/drawing/2014/main" id="{E95D5181-BFB0-5B8D-88B2-750B4F3AA05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41071" name="Ink 41070">
                    <a:extLst>
                      <a:ext uri="{FF2B5EF4-FFF2-40B4-BE49-F238E27FC236}">
                        <a16:creationId xmlns:a16="http://schemas.microsoft.com/office/drawing/2014/main" id="{98859C2A-BD66-E139-E40D-7315D5E82447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71" name="Ink 41070">
                    <a:extLst>
                      <a:ext uri="{FF2B5EF4-FFF2-40B4-BE49-F238E27FC236}">
                        <a16:creationId xmlns:a16="http://schemas.microsoft.com/office/drawing/2014/main" id="{98859C2A-BD66-E139-E40D-7315D5E8244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2" name="Group 41071">
              <a:extLst>
                <a:ext uri="{FF2B5EF4-FFF2-40B4-BE49-F238E27FC236}">
                  <a16:creationId xmlns:a16="http://schemas.microsoft.com/office/drawing/2014/main" id="{644EE9F2-A35B-D6D3-9D60-8E5D11B01A97}"/>
                </a:ext>
              </a:extLst>
            </p:cNvPr>
            <p:cNvGrpSpPr/>
            <p:nvPr/>
          </p:nvGrpSpPr>
          <p:grpSpPr>
            <a:xfrm>
              <a:off x="568807" y="12480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1073" name="Ink 41072">
                    <a:extLst>
                      <a:ext uri="{FF2B5EF4-FFF2-40B4-BE49-F238E27FC236}">
                        <a16:creationId xmlns:a16="http://schemas.microsoft.com/office/drawing/2014/main" id="{1FD7DB8F-2A1A-7A52-FAB4-6939B04822C0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73" name="Ink 41072">
                    <a:extLst>
                      <a:ext uri="{FF2B5EF4-FFF2-40B4-BE49-F238E27FC236}">
                        <a16:creationId xmlns:a16="http://schemas.microsoft.com/office/drawing/2014/main" id="{1FD7DB8F-2A1A-7A52-FAB4-6939B04822C0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41074" name="Ink 41073">
                    <a:extLst>
                      <a:ext uri="{FF2B5EF4-FFF2-40B4-BE49-F238E27FC236}">
                        <a16:creationId xmlns:a16="http://schemas.microsoft.com/office/drawing/2014/main" id="{C18B0DBD-0794-FA9E-6F41-6C406D3C804E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74" name="Ink 41073">
                    <a:extLst>
                      <a:ext uri="{FF2B5EF4-FFF2-40B4-BE49-F238E27FC236}">
                        <a16:creationId xmlns:a16="http://schemas.microsoft.com/office/drawing/2014/main" id="{C18B0DBD-0794-FA9E-6F41-6C406D3C804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1075" name="Ink 41074">
                    <a:extLst>
                      <a:ext uri="{FF2B5EF4-FFF2-40B4-BE49-F238E27FC236}">
                        <a16:creationId xmlns:a16="http://schemas.microsoft.com/office/drawing/2014/main" id="{7EA429F0-B706-08E6-8BE9-7E72414C82AC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75" name="Ink 41074">
                    <a:extLst>
                      <a:ext uri="{FF2B5EF4-FFF2-40B4-BE49-F238E27FC236}">
                        <a16:creationId xmlns:a16="http://schemas.microsoft.com/office/drawing/2014/main" id="{7EA429F0-B706-08E6-8BE9-7E72414C82A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41076" name="Ink 41075">
                    <a:extLst>
                      <a:ext uri="{FF2B5EF4-FFF2-40B4-BE49-F238E27FC236}">
                        <a16:creationId xmlns:a16="http://schemas.microsoft.com/office/drawing/2014/main" id="{C953BA32-2FCB-2C25-73C5-9E1921CA4D91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76" name="Ink 41075">
                    <a:extLst>
                      <a:ext uri="{FF2B5EF4-FFF2-40B4-BE49-F238E27FC236}">
                        <a16:creationId xmlns:a16="http://schemas.microsoft.com/office/drawing/2014/main" id="{C953BA32-2FCB-2C25-73C5-9E1921CA4D9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1077" name="Ink 41076">
                    <a:extLst>
                      <a:ext uri="{FF2B5EF4-FFF2-40B4-BE49-F238E27FC236}">
                        <a16:creationId xmlns:a16="http://schemas.microsoft.com/office/drawing/2014/main" id="{E9514882-E921-16AA-8193-7823AD921D3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77" name="Ink 41076">
                    <a:extLst>
                      <a:ext uri="{FF2B5EF4-FFF2-40B4-BE49-F238E27FC236}">
                        <a16:creationId xmlns:a16="http://schemas.microsoft.com/office/drawing/2014/main" id="{E9514882-E921-16AA-8193-7823AD921D3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8" name="Group 41077">
              <a:extLst>
                <a:ext uri="{FF2B5EF4-FFF2-40B4-BE49-F238E27FC236}">
                  <a16:creationId xmlns:a16="http://schemas.microsoft.com/office/drawing/2014/main" id="{F4E8A51E-248E-4B0F-252F-E015CDE2937A}"/>
                </a:ext>
              </a:extLst>
            </p:cNvPr>
            <p:cNvGrpSpPr/>
            <p:nvPr/>
          </p:nvGrpSpPr>
          <p:grpSpPr>
            <a:xfrm>
              <a:off x="1210207" y="12309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41079" name="Ink 41078">
                    <a:extLst>
                      <a:ext uri="{FF2B5EF4-FFF2-40B4-BE49-F238E27FC236}">
                        <a16:creationId xmlns:a16="http://schemas.microsoft.com/office/drawing/2014/main" id="{B33429DE-1038-3E9A-B697-0B06FB633FDF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79" name="Ink 41078">
                    <a:extLst>
                      <a:ext uri="{FF2B5EF4-FFF2-40B4-BE49-F238E27FC236}">
                        <a16:creationId xmlns:a16="http://schemas.microsoft.com/office/drawing/2014/main" id="{B33429DE-1038-3E9A-B697-0B06FB633FDF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41080" name="Ink 41079">
                    <a:extLst>
                      <a:ext uri="{FF2B5EF4-FFF2-40B4-BE49-F238E27FC236}">
                        <a16:creationId xmlns:a16="http://schemas.microsoft.com/office/drawing/2014/main" id="{CEB37971-C484-89C3-F2C1-3DCD9DEF73E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80" name="Ink 41079">
                    <a:extLst>
                      <a:ext uri="{FF2B5EF4-FFF2-40B4-BE49-F238E27FC236}">
                        <a16:creationId xmlns:a16="http://schemas.microsoft.com/office/drawing/2014/main" id="{CEB37971-C484-89C3-F2C1-3DCD9DEF73E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1081" name="Ink 41080">
                    <a:extLst>
                      <a:ext uri="{FF2B5EF4-FFF2-40B4-BE49-F238E27FC236}">
                        <a16:creationId xmlns:a16="http://schemas.microsoft.com/office/drawing/2014/main" id="{171DE807-AE6B-6E6C-5B12-6DAF6A480D9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81" name="Ink 41080">
                    <a:extLst>
                      <a:ext uri="{FF2B5EF4-FFF2-40B4-BE49-F238E27FC236}">
                        <a16:creationId xmlns:a16="http://schemas.microsoft.com/office/drawing/2014/main" id="{171DE807-AE6B-6E6C-5B12-6DAF6A480D9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1082" name="Ink 41081">
                    <a:extLst>
                      <a:ext uri="{FF2B5EF4-FFF2-40B4-BE49-F238E27FC236}">
                        <a16:creationId xmlns:a16="http://schemas.microsoft.com/office/drawing/2014/main" id="{A7AB5BDC-1701-FFD5-7D70-58DD898E16DC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82" name="Ink 41081">
                    <a:extLst>
                      <a:ext uri="{FF2B5EF4-FFF2-40B4-BE49-F238E27FC236}">
                        <a16:creationId xmlns:a16="http://schemas.microsoft.com/office/drawing/2014/main" id="{A7AB5BDC-1701-FFD5-7D70-58DD898E16D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1083" name="Ink 41082">
                    <a:extLst>
                      <a:ext uri="{FF2B5EF4-FFF2-40B4-BE49-F238E27FC236}">
                        <a16:creationId xmlns:a16="http://schemas.microsoft.com/office/drawing/2014/main" id="{7CF2985C-C542-26CB-34E5-9A3DD7B3CCB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83" name="Ink 41082">
                    <a:extLst>
                      <a:ext uri="{FF2B5EF4-FFF2-40B4-BE49-F238E27FC236}">
                        <a16:creationId xmlns:a16="http://schemas.microsoft.com/office/drawing/2014/main" id="{7CF2985C-C542-26CB-34E5-9A3DD7B3CCB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84" name="Group 41083">
              <a:extLst>
                <a:ext uri="{FF2B5EF4-FFF2-40B4-BE49-F238E27FC236}">
                  <a16:creationId xmlns:a16="http://schemas.microsoft.com/office/drawing/2014/main" id="{303E2926-BBE8-EC12-CE63-4AC8711BAF85}"/>
                </a:ext>
              </a:extLst>
            </p:cNvPr>
            <p:cNvGrpSpPr/>
            <p:nvPr/>
          </p:nvGrpSpPr>
          <p:grpSpPr>
            <a:xfrm>
              <a:off x="1864221" y="12309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1085" name="Ink 41084">
                    <a:extLst>
                      <a:ext uri="{FF2B5EF4-FFF2-40B4-BE49-F238E27FC236}">
                        <a16:creationId xmlns:a16="http://schemas.microsoft.com/office/drawing/2014/main" id="{9A20AEE1-85B5-DC92-86FF-E000D5072074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85" name="Ink 41084">
                    <a:extLst>
                      <a:ext uri="{FF2B5EF4-FFF2-40B4-BE49-F238E27FC236}">
                        <a16:creationId xmlns:a16="http://schemas.microsoft.com/office/drawing/2014/main" id="{9A20AEE1-85B5-DC92-86FF-E000D507207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1086" name="Ink 41085">
                    <a:extLst>
                      <a:ext uri="{FF2B5EF4-FFF2-40B4-BE49-F238E27FC236}">
                        <a16:creationId xmlns:a16="http://schemas.microsoft.com/office/drawing/2014/main" id="{933822CF-C36D-6D8B-3D0A-C8F08476C87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86" name="Ink 41085">
                    <a:extLst>
                      <a:ext uri="{FF2B5EF4-FFF2-40B4-BE49-F238E27FC236}">
                        <a16:creationId xmlns:a16="http://schemas.microsoft.com/office/drawing/2014/main" id="{933822CF-C36D-6D8B-3D0A-C8F08476C87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1087" name="Ink 41086">
                    <a:extLst>
                      <a:ext uri="{FF2B5EF4-FFF2-40B4-BE49-F238E27FC236}">
                        <a16:creationId xmlns:a16="http://schemas.microsoft.com/office/drawing/2014/main" id="{DEDD5C4B-9558-8F57-2FC5-6EBF3F872CC4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87" name="Ink 41086">
                    <a:extLst>
                      <a:ext uri="{FF2B5EF4-FFF2-40B4-BE49-F238E27FC236}">
                        <a16:creationId xmlns:a16="http://schemas.microsoft.com/office/drawing/2014/main" id="{DEDD5C4B-9558-8F57-2FC5-6EBF3F872CC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1088" name="Ink 41087">
                    <a:extLst>
                      <a:ext uri="{FF2B5EF4-FFF2-40B4-BE49-F238E27FC236}">
                        <a16:creationId xmlns:a16="http://schemas.microsoft.com/office/drawing/2014/main" id="{9B51EBC1-C8D0-AEEC-F102-E01006A9866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88" name="Ink 41087">
                    <a:extLst>
                      <a:ext uri="{FF2B5EF4-FFF2-40B4-BE49-F238E27FC236}">
                        <a16:creationId xmlns:a16="http://schemas.microsoft.com/office/drawing/2014/main" id="{9B51EBC1-C8D0-AEEC-F102-E01006A9866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1089" name="Ink 41088">
                    <a:extLst>
                      <a:ext uri="{FF2B5EF4-FFF2-40B4-BE49-F238E27FC236}">
                        <a16:creationId xmlns:a16="http://schemas.microsoft.com/office/drawing/2014/main" id="{194228A8-52D9-8B9E-2576-61874BF7D76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89" name="Ink 41088">
                    <a:extLst>
                      <a:ext uri="{FF2B5EF4-FFF2-40B4-BE49-F238E27FC236}">
                        <a16:creationId xmlns:a16="http://schemas.microsoft.com/office/drawing/2014/main" id="{194228A8-52D9-8B9E-2576-61874BF7D76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90" name="Group 41089">
              <a:extLst>
                <a:ext uri="{FF2B5EF4-FFF2-40B4-BE49-F238E27FC236}">
                  <a16:creationId xmlns:a16="http://schemas.microsoft.com/office/drawing/2014/main" id="{1D4ADF5F-6102-AB67-38E2-B59DB0A30C94}"/>
                </a:ext>
              </a:extLst>
            </p:cNvPr>
            <p:cNvGrpSpPr/>
            <p:nvPr/>
          </p:nvGrpSpPr>
          <p:grpSpPr>
            <a:xfrm>
              <a:off x="2505621" y="12138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1091" name="Ink 41090">
                    <a:extLst>
                      <a:ext uri="{FF2B5EF4-FFF2-40B4-BE49-F238E27FC236}">
                        <a16:creationId xmlns:a16="http://schemas.microsoft.com/office/drawing/2014/main" id="{609004AF-302D-CE7D-80BF-9884F02224A4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91" name="Ink 41090">
                    <a:extLst>
                      <a:ext uri="{FF2B5EF4-FFF2-40B4-BE49-F238E27FC236}">
                        <a16:creationId xmlns:a16="http://schemas.microsoft.com/office/drawing/2014/main" id="{609004AF-302D-CE7D-80BF-9884F02224A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1092" name="Ink 41091">
                    <a:extLst>
                      <a:ext uri="{FF2B5EF4-FFF2-40B4-BE49-F238E27FC236}">
                        <a16:creationId xmlns:a16="http://schemas.microsoft.com/office/drawing/2014/main" id="{F842CC66-5044-3BA2-5312-A997186346D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92" name="Ink 41091">
                    <a:extLst>
                      <a:ext uri="{FF2B5EF4-FFF2-40B4-BE49-F238E27FC236}">
                        <a16:creationId xmlns:a16="http://schemas.microsoft.com/office/drawing/2014/main" id="{F842CC66-5044-3BA2-5312-A997186346D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1093" name="Ink 41092">
                    <a:extLst>
                      <a:ext uri="{FF2B5EF4-FFF2-40B4-BE49-F238E27FC236}">
                        <a16:creationId xmlns:a16="http://schemas.microsoft.com/office/drawing/2014/main" id="{14CF9396-7FF4-BDA5-FD01-CA43C1E98873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93" name="Ink 41092">
                    <a:extLst>
                      <a:ext uri="{FF2B5EF4-FFF2-40B4-BE49-F238E27FC236}">
                        <a16:creationId xmlns:a16="http://schemas.microsoft.com/office/drawing/2014/main" id="{14CF9396-7FF4-BDA5-FD01-CA43C1E98873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1094" name="Ink 41093">
                    <a:extLst>
                      <a:ext uri="{FF2B5EF4-FFF2-40B4-BE49-F238E27FC236}">
                        <a16:creationId xmlns:a16="http://schemas.microsoft.com/office/drawing/2014/main" id="{5470C15C-1781-EF0C-31BF-3086BDD0C3E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94" name="Ink 41093">
                    <a:extLst>
                      <a:ext uri="{FF2B5EF4-FFF2-40B4-BE49-F238E27FC236}">
                        <a16:creationId xmlns:a16="http://schemas.microsoft.com/office/drawing/2014/main" id="{5470C15C-1781-EF0C-31BF-3086BDD0C3E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1095" name="Ink 41094">
                    <a:extLst>
                      <a:ext uri="{FF2B5EF4-FFF2-40B4-BE49-F238E27FC236}">
                        <a16:creationId xmlns:a16="http://schemas.microsoft.com/office/drawing/2014/main" id="{1F68A7F1-4610-A558-B68F-764145E74016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95" name="Ink 41094">
                    <a:extLst>
                      <a:ext uri="{FF2B5EF4-FFF2-40B4-BE49-F238E27FC236}">
                        <a16:creationId xmlns:a16="http://schemas.microsoft.com/office/drawing/2014/main" id="{1F68A7F1-4610-A558-B68F-764145E7401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1148" name="Rectangle 41147">
            <a:extLst>
              <a:ext uri="{FF2B5EF4-FFF2-40B4-BE49-F238E27FC236}">
                <a16:creationId xmlns:a16="http://schemas.microsoft.com/office/drawing/2014/main" id="{DC526A8B-6A18-CBBA-96CB-58471C2DAD08}"/>
              </a:ext>
            </a:extLst>
          </p:cNvPr>
          <p:cNvSpPr/>
          <p:nvPr/>
        </p:nvSpPr>
        <p:spPr>
          <a:xfrm>
            <a:off x="5018995" y="842541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1149" name="Rectangle 41148">
            <a:extLst>
              <a:ext uri="{FF2B5EF4-FFF2-40B4-BE49-F238E27FC236}">
                <a16:creationId xmlns:a16="http://schemas.microsoft.com/office/drawing/2014/main" id="{5DDF5CA1-3373-347A-62FD-BE281C43F54C}"/>
              </a:ext>
            </a:extLst>
          </p:cNvPr>
          <p:cNvSpPr/>
          <p:nvPr/>
        </p:nvSpPr>
        <p:spPr>
          <a:xfrm>
            <a:off x="5018995" y="2819833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41170" name="Ink 41169">
                <a:extLst>
                  <a:ext uri="{FF2B5EF4-FFF2-40B4-BE49-F238E27FC236}">
                    <a16:creationId xmlns:a16="http://schemas.microsoft.com/office/drawing/2014/main" id="{02303A50-6073-FBAE-655B-A3C9E937DB10}"/>
                  </a:ext>
                </a:extLst>
              </p14:cNvPr>
              <p14:cNvContentPartPr/>
              <p14:nvPr/>
            </p14:nvContentPartPr>
            <p14:xfrm>
              <a:off x="5501189" y="1479050"/>
              <a:ext cx="339840" cy="237240"/>
            </p14:xfrm>
          </p:contentPart>
        </mc:Choice>
        <mc:Fallback xmlns="">
          <p:pic>
            <p:nvPicPr>
              <p:cNvPr id="41170" name="Ink 41169">
                <a:extLst>
                  <a:ext uri="{FF2B5EF4-FFF2-40B4-BE49-F238E27FC236}">
                    <a16:creationId xmlns:a16="http://schemas.microsoft.com/office/drawing/2014/main" id="{02303A50-6073-FBAE-655B-A3C9E937DB1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492189" y="1470064"/>
                <a:ext cx="357480" cy="254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41172" name="Ink 41171">
                <a:extLst>
                  <a:ext uri="{FF2B5EF4-FFF2-40B4-BE49-F238E27FC236}">
                    <a16:creationId xmlns:a16="http://schemas.microsoft.com/office/drawing/2014/main" id="{675AF755-ECC4-520F-07A0-0FCAB105CFD1}"/>
                  </a:ext>
                </a:extLst>
              </p14:cNvPr>
              <p14:cNvContentPartPr/>
              <p14:nvPr/>
            </p14:nvContentPartPr>
            <p14:xfrm>
              <a:off x="6392374" y="3136619"/>
              <a:ext cx="129960" cy="379080"/>
            </p14:xfrm>
          </p:contentPart>
        </mc:Choice>
        <mc:Fallback xmlns="">
          <p:pic>
            <p:nvPicPr>
              <p:cNvPr id="41172" name="Ink 41171">
                <a:extLst>
                  <a:ext uri="{FF2B5EF4-FFF2-40B4-BE49-F238E27FC236}">
                    <a16:creationId xmlns:a16="http://schemas.microsoft.com/office/drawing/2014/main" id="{675AF755-ECC4-520F-07A0-0FCAB105CFD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383374" y="3127628"/>
                <a:ext cx="147600" cy="396703"/>
              </a:xfrm>
              <a:prstGeom prst="rect">
                <a:avLst/>
              </a:prstGeom>
            </p:spPr>
          </p:pic>
        </mc:Fallback>
      </mc:AlternateContent>
      <p:grpSp>
        <p:nvGrpSpPr>
          <p:cNvPr id="41187" name="Group 41186">
            <a:extLst>
              <a:ext uri="{FF2B5EF4-FFF2-40B4-BE49-F238E27FC236}">
                <a16:creationId xmlns:a16="http://schemas.microsoft.com/office/drawing/2014/main" id="{B7EF0F59-D038-1050-6754-98F521D75EE5}"/>
              </a:ext>
            </a:extLst>
          </p:cNvPr>
          <p:cNvGrpSpPr/>
          <p:nvPr/>
        </p:nvGrpSpPr>
        <p:grpSpPr>
          <a:xfrm>
            <a:off x="6610270" y="2326844"/>
            <a:ext cx="426600" cy="438840"/>
            <a:chOff x="7522364" y="3254171"/>
            <a:chExt cx="426600" cy="4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1183" name="Ink 41182">
                  <a:extLst>
                    <a:ext uri="{FF2B5EF4-FFF2-40B4-BE49-F238E27FC236}">
                      <a16:creationId xmlns:a16="http://schemas.microsoft.com/office/drawing/2014/main" id="{53039902-7AD8-4E21-590F-53FC1FC5BA00}"/>
                    </a:ext>
                  </a:extLst>
                </p14:cNvPr>
                <p14:cNvContentPartPr/>
                <p14:nvPr/>
              </p14:nvContentPartPr>
              <p14:xfrm>
                <a:off x="7522364" y="3254171"/>
                <a:ext cx="198720" cy="339840"/>
              </p14:xfrm>
            </p:contentPart>
          </mc:Choice>
          <mc:Fallback xmlns="">
            <p:pic>
              <p:nvPicPr>
                <p:cNvPr id="41183" name="Ink 41182">
                  <a:extLst>
                    <a:ext uri="{FF2B5EF4-FFF2-40B4-BE49-F238E27FC236}">
                      <a16:creationId xmlns:a16="http://schemas.microsoft.com/office/drawing/2014/main" id="{53039902-7AD8-4E21-590F-53FC1FC5BA0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513364" y="3245171"/>
                  <a:ext cx="21636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1184" name="Ink 41183">
                  <a:extLst>
                    <a:ext uri="{FF2B5EF4-FFF2-40B4-BE49-F238E27FC236}">
                      <a16:creationId xmlns:a16="http://schemas.microsoft.com/office/drawing/2014/main" id="{3405012A-3DBA-FE9C-8550-83A6CA10C3D1}"/>
                    </a:ext>
                  </a:extLst>
                </p14:cNvPr>
                <p14:cNvContentPartPr/>
                <p14:nvPr/>
              </p14:nvContentPartPr>
              <p14:xfrm>
                <a:off x="7535684" y="3440291"/>
                <a:ext cx="93600" cy="4320"/>
              </p14:xfrm>
            </p:contentPart>
          </mc:Choice>
          <mc:Fallback xmlns="">
            <p:pic>
              <p:nvPicPr>
                <p:cNvPr id="41184" name="Ink 41183">
                  <a:extLst>
                    <a:ext uri="{FF2B5EF4-FFF2-40B4-BE49-F238E27FC236}">
                      <a16:creationId xmlns:a16="http://schemas.microsoft.com/office/drawing/2014/main" id="{3405012A-3DBA-FE9C-8550-83A6CA10C3D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526684" y="3431291"/>
                  <a:ext cx="111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1185" name="Ink 41184">
                  <a:extLst>
                    <a:ext uri="{FF2B5EF4-FFF2-40B4-BE49-F238E27FC236}">
                      <a16:creationId xmlns:a16="http://schemas.microsoft.com/office/drawing/2014/main" id="{38C841C6-49BD-9BCF-9AF8-5BC2E82B2238}"/>
                    </a:ext>
                  </a:extLst>
                </p14:cNvPr>
                <p14:cNvContentPartPr/>
                <p14:nvPr/>
              </p14:nvContentPartPr>
              <p14:xfrm>
                <a:off x="7817204" y="3533531"/>
                <a:ext cx="131760" cy="159480"/>
              </p14:xfrm>
            </p:contentPart>
          </mc:Choice>
          <mc:Fallback xmlns="">
            <p:pic>
              <p:nvPicPr>
                <p:cNvPr id="41185" name="Ink 41184">
                  <a:extLst>
                    <a:ext uri="{FF2B5EF4-FFF2-40B4-BE49-F238E27FC236}">
                      <a16:creationId xmlns:a16="http://schemas.microsoft.com/office/drawing/2014/main" id="{38C841C6-49BD-9BCF-9AF8-5BC2E82B223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808204" y="3524891"/>
                  <a:ext cx="149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1186" name="Ink 41185">
                  <a:extLst>
                    <a:ext uri="{FF2B5EF4-FFF2-40B4-BE49-F238E27FC236}">
                      <a16:creationId xmlns:a16="http://schemas.microsoft.com/office/drawing/2014/main" id="{5F6DA576-3E1C-3AB6-16C8-A885B1F9053B}"/>
                    </a:ext>
                  </a:extLst>
                </p14:cNvPr>
                <p14:cNvContentPartPr/>
                <p14:nvPr/>
              </p14:nvContentPartPr>
              <p14:xfrm>
                <a:off x="7888484" y="3306731"/>
                <a:ext cx="44280" cy="50040"/>
              </p14:xfrm>
            </p:contentPart>
          </mc:Choice>
          <mc:Fallback xmlns="">
            <p:pic>
              <p:nvPicPr>
                <p:cNvPr id="41186" name="Ink 41185">
                  <a:extLst>
                    <a:ext uri="{FF2B5EF4-FFF2-40B4-BE49-F238E27FC236}">
                      <a16:creationId xmlns:a16="http://schemas.microsoft.com/office/drawing/2014/main" id="{5F6DA576-3E1C-3AB6-16C8-A885B1F9053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879844" y="3298091"/>
                  <a:ext cx="61920" cy="67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232" name="Rectangle 41231">
            <a:extLst>
              <a:ext uri="{FF2B5EF4-FFF2-40B4-BE49-F238E27FC236}">
                <a16:creationId xmlns:a16="http://schemas.microsoft.com/office/drawing/2014/main" id="{61973EE8-335F-9F8D-E6D5-79BB9DC05A59}"/>
              </a:ext>
            </a:extLst>
          </p:cNvPr>
          <p:cNvSpPr/>
          <p:nvPr/>
        </p:nvSpPr>
        <p:spPr>
          <a:xfrm>
            <a:off x="2106293" y="1399479"/>
            <a:ext cx="543439" cy="54596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41233" name="Ink 41232">
                <a:extLst>
                  <a:ext uri="{FF2B5EF4-FFF2-40B4-BE49-F238E27FC236}">
                    <a16:creationId xmlns:a16="http://schemas.microsoft.com/office/drawing/2014/main" id="{421DB3DB-8AA2-2E75-3DD7-830CD7FE9231}"/>
                  </a:ext>
                </a:extLst>
              </p14:cNvPr>
              <p14:cNvContentPartPr/>
              <p14:nvPr/>
            </p14:nvContentPartPr>
            <p14:xfrm>
              <a:off x="2287549" y="1582199"/>
              <a:ext cx="142200" cy="249480"/>
            </p14:xfrm>
          </p:contentPart>
        </mc:Choice>
        <mc:Fallback xmlns="">
          <p:pic>
            <p:nvPicPr>
              <p:cNvPr id="41233" name="Ink 41232">
                <a:extLst>
                  <a:ext uri="{FF2B5EF4-FFF2-40B4-BE49-F238E27FC236}">
                    <a16:creationId xmlns:a16="http://schemas.microsoft.com/office/drawing/2014/main" id="{421DB3DB-8AA2-2E75-3DD7-830CD7FE9231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2278549" y="1573199"/>
                <a:ext cx="15984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41234" name="Ink 41233">
                <a:extLst>
                  <a:ext uri="{FF2B5EF4-FFF2-40B4-BE49-F238E27FC236}">
                    <a16:creationId xmlns:a16="http://schemas.microsoft.com/office/drawing/2014/main" id="{302676EC-A44D-8DFE-1A68-5E189F5EC198}"/>
                  </a:ext>
                </a:extLst>
              </p14:cNvPr>
              <p14:cNvContentPartPr/>
              <p14:nvPr/>
            </p14:nvContentPartPr>
            <p14:xfrm>
              <a:off x="2161189" y="1445399"/>
              <a:ext cx="419040" cy="491400"/>
            </p14:xfrm>
          </p:contentPart>
        </mc:Choice>
        <mc:Fallback xmlns="">
          <p:pic>
            <p:nvPicPr>
              <p:cNvPr id="41234" name="Ink 41233">
                <a:extLst>
                  <a:ext uri="{FF2B5EF4-FFF2-40B4-BE49-F238E27FC236}">
                    <a16:creationId xmlns:a16="http://schemas.microsoft.com/office/drawing/2014/main" id="{302676EC-A44D-8DFE-1A68-5E189F5EC198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2152189" y="1436392"/>
                <a:ext cx="436680" cy="509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41235" name="Ink 41234">
                <a:extLst>
                  <a:ext uri="{FF2B5EF4-FFF2-40B4-BE49-F238E27FC236}">
                    <a16:creationId xmlns:a16="http://schemas.microsoft.com/office/drawing/2014/main" id="{A556B761-B241-691B-1FED-A73DB0B362E9}"/>
                  </a:ext>
                </a:extLst>
              </p14:cNvPr>
              <p14:cNvContentPartPr/>
              <p14:nvPr/>
            </p14:nvContentPartPr>
            <p14:xfrm>
              <a:off x="2364229" y="1354679"/>
              <a:ext cx="66600" cy="94680"/>
            </p14:xfrm>
          </p:contentPart>
        </mc:Choice>
        <mc:Fallback xmlns="">
          <p:pic>
            <p:nvPicPr>
              <p:cNvPr id="41235" name="Ink 41234">
                <a:extLst>
                  <a:ext uri="{FF2B5EF4-FFF2-40B4-BE49-F238E27FC236}">
                    <a16:creationId xmlns:a16="http://schemas.microsoft.com/office/drawing/2014/main" id="{A556B761-B241-691B-1FED-A73DB0B362E9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2355229" y="1345679"/>
                <a:ext cx="842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41236" name="Ink 41235">
                <a:extLst>
                  <a:ext uri="{FF2B5EF4-FFF2-40B4-BE49-F238E27FC236}">
                    <a16:creationId xmlns:a16="http://schemas.microsoft.com/office/drawing/2014/main" id="{97F2BBB2-8D13-9C6D-128E-84DC13F2531F}"/>
                  </a:ext>
                </a:extLst>
              </p14:cNvPr>
              <p14:cNvContentPartPr/>
              <p14:nvPr/>
            </p14:nvContentPartPr>
            <p14:xfrm>
              <a:off x="2589589" y="1682639"/>
              <a:ext cx="63720" cy="60480"/>
            </p14:xfrm>
          </p:contentPart>
        </mc:Choice>
        <mc:Fallback xmlns="">
          <p:pic>
            <p:nvPicPr>
              <p:cNvPr id="41236" name="Ink 41235">
                <a:extLst>
                  <a:ext uri="{FF2B5EF4-FFF2-40B4-BE49-F238E27FC236}">
                    <a16:creationId xmlns:a16="http://schemas.microsoft.com/office/drawing/2014/main" id="{97F2BBB2-8D13-9C6D-128E-84DC13F2531F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2580538" y="1673639"/>
                <a:ext cx="8146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41237" name="Ink 41236">
                <a:extLst>
                  <a:ext uri="{FF2B5EF4-FFF2-40B4-BE49-F238E27FC236}">
                    <a16:creationId xmlns:a16="http://schemas.microsoft.com/office/drawing/2014/main" id="{9CF48FB2-0E6F-7406-B6CA-5E6A6E6C5B75}"/>
                  </a:ext>
                </a:extLst>
              </p14:cNvPr>
              <p14:cNvContentPartPr/>
              <p14:nvPr/>
            </p14:nvContentPartPr>
            <p14:xfrm>
              <a:off x="2110069" y="1620719"/>
              <a:ext cx="71640" cy="75960"/>
            </p14:xfrm>
          </p:contentPart>
        </mc:Choice>
        <mc:Fallback xmlns="">
          <p:pic>
            <p:nvPicPr>
              <p:cNvPr id="41237" name="Ink 41236">
                <a:extLst>
                  <a:ext uri="{FF2B5EF4-FFF2-40B4-BE49-F238E27FC236}">
                    <a16:creationId xmlns:a16="http://schemas.microsoft.com/office/drawing/2014/main" id="{9CF48FB2-0E6F-7406-B6CA-5E6A6E6C5B75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2101069" y="1611719"/>
                <a:ext cx="8928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41238" name="Ink 41237">
                <a:extLst>
                  <a:ext uri="{FF2B5EF4-FFF2-40B4-BE49-F238E27FC236}">
                    <a16:creationId xmlns:a16="http://schemas.microsoft.com/office/drawing/2014/main" id="{C965AF97-3DD7-B434-B68B-4B8F34BB8BB2}"/>
                  </a:ext>
                </a:extLst>
              </p14:cNvPr>
              <p14:cNvContentPartPr/>
              <p14:nvPr/>
            </p14:nvContentPartPr>
            <p14:xfrm>
              <a:off x="2348389" y="1928159"/>
              <a:ext cx="70560" cy="62280"/>
            </p14:xfrm>
          </p:contentPart>
        </mc:Choice>
        <mc:Fallback xmlns="">
          <p:pic>
            <p:nvPicPr>
              <p:cNvPr id="41238" name="Ink 41237">
                <a:extLst>
                  <a:ext uri="{FF2B5EF4-FFF2-40B4-BE49-F238E27FC236}">
                    <a16:creationId xmlns:a16="http://schemas.microsoft.com/office/drawing/2014/main" id="{C965AF97-3DD7-B434-B68B-4B8F34BB8BB2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2339389" y="1919159"/>
                <a:ext cx="8820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41239" name="Ink 41238">
                <a:extLst>
                  <a:ext uri="{FF2B5EF4-FFF2-40B4-BE49-F238E27FC236}">
                    <a16:creationId xmlns:a16="http://schemas.microsoft.com/office/drawing/2014/main" id="{B09DCA2B-9C22-33CF-DEBF-CD6730645AD4}"/>
                  </a:ext>
                </a:extLst>
              </p14:cNvPr>
              <p14:cNvContentPartPr/>
              <p14:nvPr/>
            </p14:nvContentPartPr>
            <p14:xfrm>
              <a:off x="2514609" y="1482162"/>
              <a:ext cx="97920" cy="79920"/>
            </p14:xfrm>
          </p:contentPart>
        </mc:Choice>
        <mc:Fallback xmlns="">
          <p:pic>
            <p:nvPicPr>
              <p:cNvPr id="41239" name="Ink 41238">
                <a:extLst>
                  <a:ext uri="{FF2B5EF4-FFF2-40B4-BE49-F238E27FC236}">
                    <a16:creationId xmlns:a16="http://schemas.microsoft.com/office/drawing/2014/main" id="{B09DCA2B-9C22-33CF-DEBF-CD6730645AD4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2505609" y="1473162"/>
                <a:ext cx="115560" cy="9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5A8FB52-7EEB-B473-F59C-A0B669643C22}"/>
              </a:ext>
            </a:extLst>
          </p:cNvPr>
          <p:cNvGrpSpPr/>
          <p:nvPr/>
        </p:nvGrpSpPr>
        <p:grpSpPr>
          <a:xfrm>
            <a:off x="728444" y="4760179"/>
            <a:ext cx="2751346" cy="1750912"/>
            <a:chOff x="728444" y="4760179"/>
            <a:chExt cx="2751346" cy="1750912"/>
          </a:xfrm>
        </p:grpSpPr>
        <p:grpSp>
          <p:nvGrpSpPr>
            <p:cNvPr id="41230" name="Group 41229">
              <a:extLst>
                <a:ext uri="{FF2B5EF4-FFF2-40B4-BE49-F238E27FC236}">
                  <a16:creationId xmlns:a16="http://schemas.microsoft.com/office/drawing/2014/main" id="{8CB5800E-AB55-7B58-B72C-4F78C7156BFA}"/>
                </a:ext>
              </a:extLst>
            </p:cNvPr>
            <p:cNvGrpSpPr/>
            <p:nvPr/>
          </p:nvGrpSpPr>
          <p:grpSpPr>
            <a:xfrm>
              <a:off x="810354" y="4760179"/>
              <a:ext cx="2666880" cy="826920"/>
              <a:chOff x="897644" y="886451"/>
              <a:chExt cx="2666880" cy="82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41125" name="Ink 41124">
                    <a:extLst>
                      <a:ext uri="{FF2B5EF4-FFF2-40B4-BE49-F238E27FC236}">
                        <a16:creationId xmlns:a16="http://schemas.microsoft.com/office/drawing/2014/main" id="{7BB61DDC-E0BB-5E2A-22D7-3A0E76066F15}"/>
                      </a:ext>
                    </a:extLst>
                  </p14:cNvPr>
                  <p14:cNvContentPartPr/>
                  <p14:nvPr/>
                </p14:nvContentPartPr>
                <p14:xfrm>
                  <a:off x="897644" y="1196771"/>
                  <a:ext cx="283320" cy="338760"/>
                </p14:xfrm>
              </p:contentPart>
            </mc:Choice>
            <mc:Fallback xmlns="">
              <p:pic>
                <p:nvPicPr>
                  <p:cNvPr id="41125" name="Ink 41124">
                    <a:extLst>
                      <a:ext uri="{FF2B5EF4-FFF2-40B4-BE49-F238E27FC236}">
                        <a16:creationId xmlns:a16="http://schemas.microsoft.com/office/drawing/2014/main" id="{7BB61DDC-E0BB-5E2A-22D7-3A0E76066F15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888644" y="1187761"/>
                    <a:ext cx="300960" cy="3564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41126" name="Ink 41125">
                    <a:extLst>
                      <a:ext uri="{FF2B5EF4-FFF2-40B4-BE49-F238E27FC236}">
                        <a16:creationId xmlns:a16="http://schemas.microsoft.com/office/drawing/2014/main" id="{6855A4D4-4A30-6583-FC98-7126492CD355}"/>
                      </a:ext>
                    </a:extLst>
                  </p14:cNvPr>
                  <p14:cNvContentPartPr/>
                  <p14:nvPr/>
                </p14:nvContentPartPr>
                <p14:xfrm>
                  <a:off x="1277444" y="1427891"/>
                  <a:ext cx="122040" cy="285480"/>
                </p14:xfrm>
              </p:contentPart>
            </mc:Choice>
            <mc:Fallback xmlns="">
              <p:pic>
                <p:nvPicPr>
                  <p:cNvPr id="41126" name="Ink 41125">
                    <a:extLst>
                      <a:ext uri="{FF2B5EF4-FFF2-40B4-BE49-F238E27FC236}">
                        <a16:creationId xmlns:a16="http://schemas.microsoft.com/office/drawing/2014/main" id="{6855A4D4-4A30-6583-FC98-7126492CD355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1268444" y="1418891"/>
                    <a:ext cx="139680" cy="30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41127" name="Ink 41126">
                    <a:extLst>
                      <a:ext uri="{FF2B5EF4-FFF2-40B4-BE49-F238E27FC236}">
                        <a16:creationId xmlns:a16="http://schemas.microsoft.com/office/drawing/2014/main" id="{3A27A6E4-7E22-C0AF-3281-EDF98B3F27EC}"/>
                      </a:ext>
                    </a:extLst>
                  </p14:cNvPr>
                  <p14:cNvContentPartPr/>
                  <p14:nvPr/>
                </p14:nvContentPartPr>
                <p14:xfrm>
                  <a:off x="1618724" y="1364171"/>
                  <a:ext cx="245880" cy="137880"/>
                </p14:xfrm>
              </p:contentPart>
            </mc:Choice>
            <mc:Fallback xmlns="">
              <p:pic>
                <p:nvPicPr>
                  <p:cNvPr id="41127" name="Ink 41126">
                    <a:extLst>
                      <a:ext uri="{FF2B5EF4-FFF2-40B4-BE49-F238E27FC236}">
                        <a16:creationId xmlns:a16="http://schemas.microsoft.com/office/drawing/2014/main" id="{3A27A6E4-7E22-C0AF-3281-EDF98B3F27EC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1609724" y="1355171"/>
                    <a:ext cx="26352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41128" name="Ink 41127">
                    <a:extLst>
                      <a:ext uri="{FF2B5EF4-FFF2-40B4-BE49-F238E27FC236}">
                        <a16:creationId xmlns:a16="http://schemas.microsoft.com/office/drawing/2014/main" id="{D7D7254A-E6E6-4747-7149-B0E3C7F64E91}"/>
                      </a:ext>
                    </a:extLst>
                  </p14:cNvPr>
                  <p14:cNvContentPartPr/>
                  <p14:nvPr/>
                </p14:nvContentPartPr>
                <p14:xfrm>
                  <a:off x="2039564" y="1282811"/>
                  <a:ext cx="360" cy="299160"/>
                </p14:xfrm>
              </p:contentPart>
            </mc:Choice>
            <mc:Fallback xmlns="">
              <p:pic>
                <p:nvPicPr>
                  <p:cNvPr id="41128" name="Ink 41127">
                    <a:extLst>
                      <a:ext uri="{FF2B5EF4-FFF2-40B4-BE49-F238E27FC236}">
                        <a16:creationId xmlns:a16="http://schemas.microsoft.com/office/drawing/2014/main" id="{D7D7254A-E6E6-4747-7149-B0E3C7F64E91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2030564" y="1273811"/>
                    <a:ext cx="1800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41129" name="Ink 41128">
                    <a:extLst>
                      <a:ext uri="{FF2B5EF4-FFF2-40B4-BE49-F238E27FC236}">
                        <a16:creationId xmlns:a16="http://schemas.microsoft.com/office/drawing/2014/main" id="{93EB9794-CDE6-C3E4-591D-3DA86F8AE05C}"/>
                      </a:ext>
                    </a:extLst>
                  </p14:cNvPr>
                  <p14:cNvContentPartPr/>
                  <p14:nvPr/>
                </p14:nvContentPartPr>
                <p14:xfrm>
                  <a:off x="2237204" y="1296131"/>
                  <a:ext cx="258480" cy="263520"/>
                </p14:xfrm>
              </p:contentPart>
            </mc:Choice>
            <mc:Fallback xmlns="">
              <p:pic>
                <p:nvPicPr>
                  <p:cNvPr id="41129" name="Ink 41128">
                    <a:extLst>
                      <a:ext uri="{FF2B5EF4-FFF2-40B4-BE49-F238E27FC236}">
                        <a16:creationId xmlns:a16="http://schemas.microsoft.com/office/drawing/2014/main" id="{93EB9794-CDE6-C3E4-591D-3DA86F8AE05C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2228217" y="1287143"/>
                    <a:ext cx="276095" cy="2811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41131" name="Ink 41130">
                    <a:extLst>
                      <a:ext uri="{FF2B5EF4-FFF2-40B4-BE49-F238E27FC236}">
                        <a16:creationId xmlns:a16="http://schemas.microsoft.com/office/drawing/2014/main" id="{C17FB462-DC8F-4C03-5701-3E33A590C01F}"/>
                      </a:ext>
                    </a:extLst>
                  </p14:cNvPr>
                  <p14:cNvContentPartPr/>
                  <p14:nvPr/>
                </p14:nvContentPartPr>
                <p14:xfrm>
                  <a:off x="2500004" y="886451"/>
                  <a:ext cx="360" cy="304560"/>
                </p14:xfrm>
              </p:contentPart>
            </mc:Choice>
            <mc:Fallback xmlns="">
              <p:pic>
                <p:nvPicPr>
                  <p:cNvPr id="41131" name="Ink 41130">
                    <a:extLst>
                      <a:ext uri="{FF2B5EF4-FFF2-40B4-BE49-F238E27FC236}">
                        <a16:creationId xmlns:a16="http://schemas.microsoft.com/office/drawing/2014/main" id="{C17FB462-DC8F-4C03-5701-3E33A590C01F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2491004" y="877451"/>
                    <a:ext cx="18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41133" name="Ink 41132">
                    <a:extLst>
                      <a:ext uri="{FF2B5EF4-FFF2-40B4-BE49-F238E27FC236}">
                        <a16:creationId xmlns:a16="http://schemas.microsoft.com/office/drawing/2014/main" id="{59E9D435-8A95-43B0-2799-0609470CA55D}"/>
                      </a:ext>
                    </a:extLst>
                  </p14:cNvPr>
                  <p14:cNvContentPartPr/>
                  <p14:nvPr/>
                </p14:nvContentPartPr>
                <p14:xfrm>
                  <a:off x="2715644" y="906251"/>
                  <a:ext cx="135720" cy="254880"/>
                </p14:xfrm>
              </p:contentPart>
            </mc:Choice>
            <mc:Fallback xmlns="">
              <p:pic>
                <p:nvPicPr>
                  <p:cNvPr id="41133" name="Ink 41132">
                    <a:extLst>
                      <a:ext uri="{FF2B5EF4-FFF2-40B4-BE49-F238E27FC236}">
                        <a16:creationId xmlns:a16="http://schemas.microsoft.com/office/drawing/2014/main" id="{59E9D435-8A95-43B0-2799-0609470CA55D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2706644" y="897238"/>
                    <a:ext cx="153360" cy="2725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41134" name="Ink 41133">
                    <a:extLst>
                      <a:ext uri="{FF2B5EF4-FFF2-40B4-BE49-F238E27FC236}">
                        <a16:creationId xmlns:a16="http://schemas.microsoft.com/office/drawing/2014/main" id="{37B7A555-ABF8-7A80-3A31-2B3BC5051CAA}"/>
                      </a:ext>
                    </a:extLst>
                  </p14:cNvPr>
                  <p14:cNvContentPartPr/>
                  <p14:nvPr/>
                </p14:nvContentPartPr>
                <p14:xfrm>
                  <a:off x="2714924" y="986171"/>
                  <a:ext cx="362880" cy="672480"/>
                </p14:xfrm>
              </p:contentPart>
            </mc:Choice>
            <mc:Fallback xmlns="">
              <p:pic>
                <p:nvPicPr>
                  <p:cNvPr id="41134" name="Ink 41133">
                    <a:extLst>
                      <a:ext uri="{FF2B5EF4-FFF2-40B4-BE49-F238E27FC236}">
                        <a16:creationId xmlns:a16="http://schemas.microsoft.com/office/drawing/2014/main" id="{37B7A555-ABF8-7A80-3A31-2B3BC5051CAA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705924" y="977171"/>
                    <a:ext cx="380520" cy="69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41135" name="Ink 41134">
                    <a:extLst>
                      <a:ext uri="{FF2B5EF4-FFF2-40B4-BE49-F238E27FC236}">
                        <a16:creationId xmlns:a16="http://schemas.microsoft.com/office/drawing/2014/main" id="{11EAF06F-5D21-F889-77B1-42DA03175DE7}"/>
                      </a:ext>
                    </a:extLst>
                  </p14:cNvPr>
                  <p14:cNvContentPartPr/>
                  <p14:nvPr/>
                </p14:nvContentPartPr>
                <p14:xfrm>
                  <a:off x="3004724" y="1374611"/>
                  <a:ext cx="435960" cy="261000"/>
                </p14:xfrm>
              </p:contentPart>
            </mc:Choice>
            <mc:Fallback xmlns="">
              <p:pic>
                <p:nvPicPr>
                  <p:cNvPr id="41135" name="Ink 41134">
                    <a:extLst>
                      <a:ext uri="{FF2B5EF4-FFF2-40B4-BE49-F238E27FC236}">
                        <a16:creationId xmlns:a16="http://schemas.microsoft.com/office/drawing/2014/main" id="{11EAF06F-5D21-F889-77B1-42DA03175DE7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2995724" y="1365611"/>
                    <a:ext cx="453600" cy="27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41136" name="Ink 41135">
                    <a:extLst>
                      <a:ext uri="{FF2B5EF4-FFF2-40B4-BE49-F238E27FC236}">
                        <a16:creationId xmlns:a16="http://schemas.microsoft.com/office/drawing/2014/main" id="{07AB9F04-90AD-BAD3-64DC-53E085310C6B}"/>
                      </a:ext>
                    </a:extLst>
                  </p14:cNvPr>
                  <p14:cNvContentPartPr/>
                  <p14:nvPr/>
                </p14:nvContentPartPr>
                <p14:xfrm>
                  <a:off x="3437444" y="962771"/>
                  <a:ext cx="127080" cy="316800"/>
                </p14:xfrm>
              </p:contentPart>
            </mc:Choice>
            <mc:Fallback xmlns="">
              <p:pic>
                <p:nvPicPr>
                  <p:cNvPr id="41136" name="Ink 41135">
                    <a:extLst>
                      <a:ext uri="{FF2B5EF4-FFF2-40B4-BE49-F238E27FC236}">
                        <a16:creationId xmlns:a16="http://schemas.microsoft.com/office/drawing/2014/main" id="{07AB9F04-90AD-BAD3-64DC-53E085310C6B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3428444" y="953771"/>
                    <a:ext cx="144720" cy="33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41229" name="Ink 41228">
                    <a:extLst>
                      <a:ext uri="{FF2B5EF4-FFF2-40B4-BE49-F238E27FC236}">
                        <a16:creationId xmlns:a16="http://schemas.microsoft.com/office/drawing/2014/main" id="{C7DDD0AD-3AF5-6653-6BBF-0F212615DF8B}"/>
                      </a:ext>
                    </a:extLst>
                  </p14:cNvPr>
                  <p14:cNvContentPartPr/>
                  <p14:nvPr/>
                </p14:nvContentPartPr>
                <p14:xfrm>
                  <a:off x="1282484" y="1639931"/>
                  <a:ext cx="70200" cy="24840"/>
                </p14:xfrm>
              </p:contentPart>
            </mc:Choice>
            <mc:Fallback xmlns="">
              <p:pic>
                <p:nvPicPr>
                  <p:cNvPr id="41229" name="Ink 41228">
                    <a:extLst>
                      <a:ext uri="{FF2B5EF4-FFF2-40B4-BE49-F238E27FC236}">
                        <a16:creationId xmlns:a16="http://schemas.microsoft.com/office/drawing/2014/main" id="{C7DDD0AD-3AF5-6653-6BBF-0F212615DF8B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1273484" y="1630931"/>
                    <a:ext cx="87840" cy="42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A785D00-65E0-5570-AA45-DBD2415CBC45}"/>
                    </a:ext>
                  </a:extLst>
                </p14:cNvPr>
                <p14:cNvContentPartPr/>
                <p14:nvPr/>
              </p14:nvContentPartPr>
              <p14:xfrm>
                <a:off x="1533990" y="6106131"/>
                <a:ext cx="245880" cy="137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A785D00-65E0-5570-AA45-DBD2415CBC4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524990" y="6097131"/>
                  <a:ext cx="2635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AD3E268-C34E-D6AC-C80A-259E5DB533FF}"/>
                    </a:ext>
                  </a:extLst>
                </p14:cNvPr>
                <p14:cNvContentPartPr/>
                <p14:nvPr/>
              </p14:nvContentPartPr>
              <p14:xfrm>
                <a:off x="1954830" y="6024771"/>
                <a:ext cx="360" cy="299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AD3E268-C34E-D6AC-C80A-259E5DB533F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945830" y="6015771"/>
                  <a:ext cx="180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C2BD77-E691-3C6E-0FA3-997DC908E923}"/>
                    </a:ext>
                  </a:extLst>
                </p14:cNvPr>
                <p14:cNvContentPartPr/>
                <p14:nvPr/>
              </p14:nvContentPartPr>
              <p14:xfrm>
                <a:off x="2152470" y="6038091"/>
                <a:ext cx="258480" cy="263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C2BD77-E691-3C6E-0FA3-997DC908E923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143483" y="6029103"/>
                  <a:ext cx="276095" cy="2811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6687F7E-3E22-739B-803A-9F1D2CEE0697}"/>
                    </a:ext>
                  </a:extLst>
                </p14:cNvPr>
                <p14:cNvContentPartPr/>
                <p14:nvPr/>
              </p14:nvContentPartPr>
              <p14:xfrm>
                <a:off x="2415270" y="5628411"/>
                <a:ext cx="360" cy="304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6687F7E-3E22-739B-803A-9F1D2CEE0697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406270" y="5619411"/>
                  <a:ext cx="180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F0F1082-CC1A-49B1-B6E7-2A5FE98336A5}"/>
                    </a:ext>
                  </a:extLst>
                </p14:cNvPr>
                <p14:cNvContentPartPr/>
                <p14:nvPr/>
              </p14:nvContentPartPr>
              <p14:xfrm>
                <a:off x="2630190" y="5728131"/>
                <a:ext cx="362880" cy="67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F0F1082-CC1A-49B1-B6E7-2A5FE98336A5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2621190" y="5719131"/>
                  <a:ext cx="38052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5E647BC-C570-45B9-38B9-FE7CF2C8AF01}"/>
                    </a:ext>
                  </a:extLst>
                </p14:cNvPr>
                <p14:cNvContentPartPr/>
                <p14:nvPr/>
              </p14:nvContentPartPr>
              <p14:xfrm>
                <a:off x="2919990" y="6116571"/>
                <a:ext cx="435960" cy="261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5E647BC-C570-45B9-38B9-FE7CF2C8AF01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910990" y="6107571"/>
                  <a:ext cx="4536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146EF77-D85F-2760-0A9A-841073695368}"/>
                    </a:ext>
                  </a:extLst>
                </p14:cNvPr>
                <p14:cNvContentPartPr/>
                <p14:nvPr/>
              </p14:nvContentPartPr>
              <p14:xfrm>
                <a:off x="3352710" y="5704731"/>
                <a:ext cx="127080" cy="316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146EF77-D85F-2760-0A9A-841073695368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3343710" y="5695731"/>
                  <a:ext cx="14472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6933C49-984F-672B-239D-D3E5CA490586}"/>
                    </a:ext>
                  </a:extLst>
                </p14:cNvPr>
                <p14:cNvContentPartPr/>
                <p14:nvPr/>
              </p14:nvContentPartPr>
              <p14:xfrm>
                <a:off x="2597204" y="5666171"/>
                <a:ext cx="180360" cy="216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6933C49-984F-672B-239D-D3E5CA49058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588564" y="5657171"/>
                  <a:ext cx="198000" cy="234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CDF2B1-2869-4EF2-5ED1-89F84352BFCE}"/>
                </a:ext>
              </a:extLst>
            </p:cNvPr>
            <p:cNvGrpSpPr/>
            <p:nvPr/>
          </p:nvGrpSpPr>
          <p:grpSpPr>
            <a:xfrm>
              <a:off x="728444" y="6050291"/>
              <a:ext cx="612720" cy="460800"/>
              <a:chOff x="728444" y="6050291"/>
              <a:chExt cx="612720" cy="46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2D71405-F587-E625-6EBD-31D95E3F5BEE}"/>
                      </a:ext>
                    </a:extLst>
                  </p14:cNvPr>
                  <p14:cNvContentPartPr/>
                  <p14:nvPr/>
                </p14:nvContentPartPr>
                <p14:xfrm>
                  <a:off x="728444" y="6050291"/>
                  <a:ext cx="328320" cy="2743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2D71405-F587-E625-6EBD-31D95E3F5BEE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719444" y="6041651"/>
                    <a:ext cx="345960" cy="29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2B04DDFB-A643-42E9-BEFA-6D3A31A90725}"/>
                      </a:ext>
                    </a:extLst>
                  </p14:cNvPr>
                  <p14:cNvContentPartPr/>
                  <p14:nvPr/>
                </p14:nvContentPartPr>
                <p14:xfrm>
                  <a:off x="1197884" y="6305171"/>
                  <a:ext cx="143280" cy="2059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2B04DDFB-A643-42E9-BEFA-6D3A31A90725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1189244" y="6296531"/>
                    <a:ext cx="16092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D6858DF-C462-CD24-D247-91A7FEC00839}"/>
                      </a:ext>
                    </a:extLst>
                  </p14:cNvPr>
                  <p14:cNvContentPartPr/>
                  <p14:nvPr/>
                </p14:nvContentPartPr>
                <p14:xfrm>
                  <a:off x="1286084" y="6087371"/>
                  <a:ext cx="43200" cy="518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D6858DF-C462-CD24-D247-91A7FEC00839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1277444" y="6078371"/>
                    <a:ext cx="60840" cy="69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3A3C61-B380-7B7C-DCA5-1AF4F996B980}"/>
              </a:ext>
            </a:extLst>
          </p:cNvPr>
          <p:cNvGrpSpPr/>
          <p:nvPr/>
        </p:nvGrpSpPr>
        <p:grpSpPr>
          <a:xfrm>
            <a:off x="7236108" y="2482677"/>
            <a:ext cx="141120" cy="69840"/>
            <a:chOff x="7236108" y="2482677"/>
            <a:chExt cx="14112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2EA22D2-7CA2-14AF-0D66-0CEA3AD96D71}"/>
                    </a:ext>
                  </a:extLst>
                </p14:cNvPr>
                <p14:cNvContentPartPr/>
                <p14:nvPr/>
              </p14:nvContentPartPr>
              <p14:xfrm>
                <a:off x="7236108" y="2482677"/>
                <a:ext cx="1407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2EA22D2-7CA2-14AF-0D66-0CEA3AD96D71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227468" y="2474037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D323C02-5B1F-A286-90EC-B551F033FA95}"/>
                    </a:ext>
                  </a:extLst>
                </p14:cNvPr>
                <p14:cNvContentPartPr/>
                <p14:nvPr/>
              </p14:nvContentPartPr>
              <p14:xfrm>
                <a:off x="7265628" y="2552157"/>
                <a:ext cx="11160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D323C02-5B1F-A286-90EC-B551F033FA95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7256988" y="2543157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398B57-C12F-7786-98D9-8B6E45547605}"/>
              </a:ext>
            </a:extLst>
          </p:cNvPr>
          <p:cNvGrpSpPr/>
          <p:nvPr/>
        </p:nvGrpSpPr>
        <p:grpSpPr>
          <a:xfrm>
            <a:off x="4851503" y="2522097"/>
            <a:ext cx="1686960" cy="28800"/>
            <a:chOff x="4839228" y="2513997"/>
            <a:chExt cx="1686960" cy="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D44E55C-9A99-A90C-B0CE-74A8EB5A4139}"/>
                    </a:ext>
                  </a:extLst>
                </p14:cNvPr>
                <p14:cNvContentPartPr/>
                <p14:nvPr/>
              </p14:nvContentPartPr>
              <p14:xfrm>
                <a:off x="4839228" y="2513997"/>
                <a:ext cx="9612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D44E55C-9A99-A90C-B0CE-74A8EB5A4139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4830228" y="2505357"/>
                  <a:ext cx="11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1DBA915-332A-F899-9011-9D05C8C4BC51}"/>
                    </a:ext>
                  </a:extLst>
                </p14:cNvPr>
                <p14:cNvContentPartPr/>
                <p14:nvPr/>
              </p14:nvContentPartPr>
              <p14:xfrm>
                <a:off x="5090148" y="2513997"/>
                <a:ext cx="73440" cy="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1DBA915-332A-F899-9011-9D05C8C4BC51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5081148" y="2505357"/>
                  <a:ext cx="91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BDC5836-F08A-8A6C-3815-B3F3D3073E1A}"/>
                    </a:ext>
                  </a:extLst>
                </p14:cNvPr>
                <p14:cNvContentPartPr/>
                <p14:nvPr/>
              </p14:nvContentPartPr>
              <p14:xfrm>
                <a:off x="5350428" y="2525517"/>
                <a:ext cx="18072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BDC5836-F08A-8A6C-3815-B3F3D3073E1A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5341788" y="2516877"/>
                  <a:ext cx="19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E6FE5A5-D3C6-3308-ED87-2A7E773BE583}"/>
                    </a:ext>
                  </a:extLst>
                </p14:cNvPr>
                <p14:cNvContentPartPr/>
                <p14:nvPr/>
              </p14:nvContentPartPr>
              <p14:xfrm>
                <a:off x="5654988" y="2525517"/>
                <a:ext cx="20052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E6FE5A5-D3C6-3308-ED87-2A7E773BE583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5645988" y="2516877"/>
                  <a:ext cx="21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40CD319-C5F9-94A1-7D2F-4D56E40F219D}"/>
                    </a:ext>
                  </a:extLst>
                </p14:cNvPr>
                <p14:cNvContentPartPr/>
                <p14:nvPr/>
              </p14:nvContentPartPr>
              <p14:xfrm>
                <a:off x="6008508" y="2531277"/>
                <a:ext cx="1785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40CD319-C5F9-94A1-7D2F-4D56E40F219D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5999508" y="2522637"/>
                  <a:ext cx="19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220964B-5EC5-B72A-B2AB-736228CECCEF}"/>
                    </a:ext>
                  </a:extLst>
                </p14:cNvPr>
                <p14:cNvContentPartPr/>
                <p14:nvPr/>
              </p14:nvContentPartPr>
              <p14:xfrm>
                <a:off x="6327108" y="2542437"/>
                <a:ext cx="19908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220964B-5EC5-B72A-B2AB-736228CECCEF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318468" y="2533797"/>
                  <a:ext cx="216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3634E1-94C2-0FCA-7E62-D85393FD97DA}"/>
              </a:ext>
            </a:extLst>
          </p:cNvPr>
          <p:cNvGrpSpPr/>
          <p:nvPr/>
        </p:nvGrpSpPr>
        <p:grpSpPr>
          <a:xfrm>
            <a:off x="4839228" y="1059597"/>
            <a:ext cx="3071880" cy="3345120"/>
            <a:chOff x="4839228" y="1059597"/>
            <a:chExt cx="3071880" cy="33451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4268F6-1D9F-8DEE-02B8-1B2ED224EE06}"/>
                </a:ext>
              </a:extLst>
            </p:cNvPr>
            <p:cNvGrpSpPr/>
            <p:nvPr/>
          </p:nvGrpSpPr>
          <p:grpSpPr>
            <a:xfrm>
              <a:off x="7573788" y="2378637"/>
              <a:ext cx="337320" cy="454320"/>
              <a:chOff x="7573788" y="2378637"/>
              <a:chExt cx="337320" cy="454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AE4BEB31-B570-1F3B-5FF5-E9F086DADE51}"/>
                      </a:ext>
                    </a:extLst>
                  </p14:cNvPr>
                  <p14:cNvContentPartPr/>
                  <p14:nvPr/>
                </p14:nvContentPartPr>
                <p14:xfrm>
                  <a:off x="7573788" y="2378637"/>
                  <a:ext cx="158400" cy="269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AE4BEB31-B570-1F3B-5FF5-E9F086DADE51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7564788" y="2369637"/>
                    <a:ext cx="17604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54230AF7-542A-EB8D-B255-FD76187103C9}"/>
                      </a:ext>
                    </a:extLst>
                  </p14:cNvPr>
                  <p14:cNvContentPartPr/>
                  <p14:nvPr/>
                </p14:nvContentPartPr>
                <p14:xfrm>
                  <a:off x="7618068" y="2538837"/>
                  <a:ext cx="73800" cy="32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54230AF7-542A-EB8D-B255-FD76187103C9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7609068" y="2530197"/>
                    <a:ext cx="914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A63903CB-05B8-7DE7-32D2-F1AAE3CFA556}"/>
                      </a:ext>
                    </a:extLst>
                  </p14:cNvPr>
                  <p14:cNvContentPartPr/>
                  <p14:nvPr/>
                </p14:nvContentPartPr>
                <p14:xfrm>
                  <a:off x="7800948" y="2587077"/>
                  <a:ext cx="105840" cy="2458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A63903CB-05B8-7DE7-32D2-F1AAE3CFA556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7792308" y="2578077"/>
                    <a:ext cx="123480" cy="26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000D7BD5-BF33-C982-B4CE-1D0F3D7707CC}"/>
                      </a:ext>
                    </a:extLst>
                  </p14:cNvPr>
                  <p14:cNvContentPartPr/>
                  <p14:nvPr/>
                </p14:nvContentPartPr>
                <p14:xfrm>
                  <a:off x="7859268" y="2687877"/>
                  <a:ext cx="51840" cy="3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000D7BD5-BF33-C982-B4CE-1D0F3D7707CC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850268" y="2679237"/>
                    <a:ext cx="69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ACD1A3E-1BAF-633B-266E-E4D502EE3611}"/>
                </a:ext>
              </a:extLst>
            </p:cNvPr>
            <p:cNvGrpSpPr/>
            <p:nvPr/>
          </p:nvGrpSpPr>
          <p:grpSpPr>
            <a:xfrm>
              <a:off x="4839228" y="1059597"/>
              <a:ext cx="1686960" cy="3345120"/>
              <a:chOff x="4839228" y="1059597"/>
              <a:chExt cx="1686960" cy="334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1F1F8FC6-6782-3600-DC5D-C9410466BC8D}"/>
                      </a:ext>
                    </a:extLst>
                  </p14:cNvPr>
                  <p14:cNvContentPartPr/>
                  <p14:nvPr/>
                </p14:nvContentPartPr>
                <p14:xfrm>
                  <a:off x="4839228" y="2513997"/>
                  <a:ext cx="96120" cy="3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1F1F8FC6-6782-3600-DC5D-C9410466BC8D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4830228" y="2505357"/>
                    <a:ext cx="113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B8A65C91-39CC-9C98-1B70-2A3755E76B80}"/>
                      </a:ext>
                    </a:extLst>
                  </p14:cNvPr>
                  <p14:cNvContentPartPr/>
                  <p14:nvPr/>
                </p14:nvContentPartPr>
                <p14:xfrm>
                  <a:off x="5090148" y="2513997"/>
                  <a:ext cx="73440" cy="32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B8A65C91-39CC-9C98-1B70-2A3755E76B80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5081148" y="2505357"/>
                    <a:ext cx="910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4712B3D-38CB-2751-88F8-B71728CE1AAF}"/>
                      </a:ext>
                    </a:extLst>
                  </p14:cNvPr>
                  <p14:cNvContentPartPr/>
                  <p14:nvPr/>
                </p14:nvContentPartPr>
                <p14:xfrm>
                  <a:off x="5350428" y="2525517"/>
                  <a:ext cx="180720" cy="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24712B3D-38CB-2751-88F8-B71728CE1AAF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5341788" y="2516877"/>
                    <a:ext cx="198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D932635-022B-ECFE-9F3F-BA3779ED7628}"/>
                      </a:ext>
                    </a:extLst>
                  </p14:cNvPr>
                  <p14:cNvContentPartPr/>
                  <p14:nvPr/>
                </p14:nvContentPartPr>
                <p14:xfrm>
                  <a:off x="5654988" y="2525517"/>
                  <a:ext cx="200520" cy="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D932635-022B-ECFE-9F3F-BA3779ED7628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5645988" y="2516877"/>
                    <a:ext cx="218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EEDC40A-5482-A09E-1383-66BE9AD3D83C}"/>
                      </a:ext>
                    </a:extLst>
                  </p14:cNvPr>
                  <p14:cNvContentPartPr/>
                  <p14:nvPr/>
                </p14:nvContentPartPr>
                <p14:xfrm>
                  <a:off x="6008508" y="2531277"/>
                  <a:ext cx="178560" cy="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EEDC40A-5482-A09E-1383-66BE9AD3D83C}"/>
                      </a:ext>
                    </a:extLst>
                  </p:cNvPr>
                  <p:cNvPicPr/>
                  <p:nvPr/>
                </p:nvPicPr>
                <p:blipFill>
                  <a:blip r:embed="rId352"/>
                  <a:stretch>
                    <a:fillRect/>
                  </a:stretch>
                </p:blipFill>
                <p:spPr>
                  <a:xfrm>
                    <a:off x="5999508" y="2522637"/>
                    <a:ext cx="196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DCEF4765-BC0B-47B0-6E34-A4A47C554B46}"/>
                      </a:ext>
                    </a:extLst>
                  </p14:cNvPr>
                  <p14:cNvContentPartPr/>
                  <p14:nvPr/>
                </p14:nvContentPartPr>
                <p14:xfrm>
                  <a:off x="6327108" y="2542437"/>
                  <a:ext cx="199080" cy="3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DCEF4765-BC0B-47B0-6E34-A4A47C554B46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6318468" y="2533797"/>
                    <a:ext cx="216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2BDD96ED-BF83-3537-BBC7-143549433D74}"/>
                      </a:ext>
                    </a:extLst>
                  </p14:cNvPr>
                  <p14:cNvContentPartPr/>
                  <p14:nvPr/>
                </p14:nvContentPartPr>
                <p14:xfrm>
                  <a:off x="5108868" y="1059597"/>
                  <a:ext cx="843480" cy="33451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2BDD96ED-BF83-3537-BBC7-143549433D74}"/>
                      </a:ext>
                    </a:extLst>
                  </p:cNvPr>
                  <p:cNvPicPr/>
                  <p:nvPr/>
                </p:nvPicPr>
                <p:blipFill>
                  <a:blip r:embed="rId369"/>
                  <a:stretch>
                    <a:fillRect/>
                  </a:stretch>
                </p:blipFill>
                <p:spPr>
                  <a:xfrm>
                    <a:off x="5100228" y="1050597"/>
                    <a:ext cx="861120" cy="3362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6864196-2F50-BF8C-6403-379CE95F5470}"/>
                  </a:ext>
                </a:extLst>
              </p14:cNvPr>
              <p14:cNvContentPartPr/>
              <p14:nvPr/>
            </p14:nvContentPartPr>
            <p14:xfrm>
              <a:off x="5083668" y="932517"/>
              <a:ext cx="326520" cy="10965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6864196-2F50-BF8C-6403-379CE95F5470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5074668" y="923877"/>
                <a:ext cx="344160" cy="111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77" name="Group 41276">
            <a:extLst>
              <a:ext uri="{FF2B5EF4-FFF2-40B4-BE49-F238E27FC236}">
                <a16:creationId xmlns:a16="http://schemas.microsoft.com/office/drawing/2014/main" id="{ECD7488C-978C-066F-4A53-83E78ED0F640}"/>
              </a:ext>
            </a:extLst>
          </p:cNvPr>
          <p:cNvGrpSpPr/>
          <p:nvPr/>
        </p:nvGrpSpPr>
        <p:grpSpPr>
          <a:xfrm>
            <a:off x="3939401" y="4715554"/>
            <a:ext cx="4926971" cy="1949669"/>
            <a:chOff x="3834949" y="4404717"/>
            <a:chExt cx="4926971" cy="194966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7B3037-01F8-BF92-8C59-E6243617792A}"/>
                </a:ext>
              </a:extLst>
            </p:cNvPr>
            <p:cNvSpPr txBox="1"/>
            <p:nvPr/>
          </p:nvSpPr>
          <p:spPr>
            <a:xfrm>
              <a:off x="3834949" y="5892721"/>
              <a:ext cx="4533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This also moves E</a:t>
              </a:r>
              <a:r>
                <a:rPr lang="en-US" baseline="-25000" dirty="0">
                  <a:highlight>
                    <a:srgbClr val="FFFF00"/>
                  </a:highlight>
                </a:rPr>
                <a:t>F</a:t>
              </a:r>
              <a:r>
                <a:rPr lang="en-US" dirty="0">
                  <a:highlight>
                    <a:srgbClr val="FFFF00"/>
                  </a:highlight>
                </a:rPr>
                <a:t> towards CB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41216" name="Ink 41215">
                  <a:extLst>
                    <a:ext uri="{FF2B5EF4-FFF2-40B4-BE49-F238E27FC236}">
                      <a16:creationId xmlns:a16="http://schemas.microsoft.com/office/drawing/2014/main" id="{8059F507-1F1C-DC26-7A84-AED301F7B54C}"/>
                    </a:ext>
                  </a:extLst>
                </p14:cNvPr>
                <p14:cNvContentPartPr/>
                <p14:nvPr/>
              </p14:nvContentPartPr>
              <p14:xfrm>
                <a:off x="4514868" y="5138397"/>
                <a:ext cx="305280" cy="212400"/>
              </p14:xfrm>
            </p:contentPart>
          </mc:Choice>
          <mc:Fallback xmlns="">
            <p:pic>
              <p:nvPicPr>
                <p:cNvPr id="41216" name="Ink 41215">
                  <a:extLst>
                    <a:ext uri="{FF2B5EF4-FFF2-40B4-BE49-F238E27FC236}">
                      <a16:creationId xmlns:a16="http://schemas.microsoft.com/office/drawing/2014/main" id="{8059F507-1F1C-DC26-7A84-AED301F7B54C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506228" y="5129757"/>
                  <a:ext cx="3229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41245" name="Ink 41244">
                  <a:extLst>
                    <a:ext uri="{FF2B5EF4-FFF2-40B4-BE49-F238E27FC236}">
                      <a16:creationId xmlns:a16="http://schemas.microsoft.com/office/drawing/2014/main" id="{08DCAD31-3D8C-5383-5E53-6B29DB304845}"/>
                    </a:ext>
                  </a:extLst>
                </p14:cNvPr>
                <p14:cNvContentPartPr/>
                <p14:nvPr/>
              </p14:nvContentPartPr>
              <p14:xfrm>
                <a:off x="5026788" y="5143437"/>
                <a:ext cx="154080" cy="56160"/>
              </p14:xfrm>
            </p:contentPart>
          </mc:Choice>
          <mc:Fallback xmlns="">
            <p:pic>
              <p:nvPicPr>
                <p:cNvPr id="41245" name="Ink 41244">
                  <a:extLst>
                    <a:ext uri="{FF2B5EF4-FFF2-40B4-BE49-F238E27FC236}">
                      <a16:creationId xmlns:a16="http://schemas.microsoft.com/office/drawing/2014/main" id="{08DCAD31-3D8C-5383-5E53-6B29DB304845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017788" y="5134437"/>
                  <a:ext cx="1717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41246" name="Ink 41245">
                  <a:extLst>
                    <a:ext uri="{FF2B5EF4-FFF2-40B4-BE49-F238E27FC236}">
                      <a16:creationId xmlns:a16="http://schemas.microsoft.com/office/drawing/2014/main" id="{6952BA67-5BB0-E488-4F9C-B982FD2BF37B}"/>
                    </a:ext>
                  </a:extLst>
                </p14:cNvPr>
                <p14:cNvContentPartPr/>
                <p14:nvPr/>
              </p14:nvContentPartPr>
              <p14:xfrm>
                <a:off x="5065308" y="5274117"/>
                <a:ext cx="184320" cy="48240"/>
              </p14:xfrm>
            </p:contentPart>
          </mc:Choice>
          <mc:Fallback xmlns="">
            <p:pic>
              <p:nvPicPr>
                <p:cNvPr id="41246" name="Ink 41245">
                  <a:extLst>
                    <a:ext uri="{FF2B5EF4-FFF2-40B4-BE49-F238E27FC236}">
                      <a16:creationId xmlns:a16="http://schemas.microsoft.com/office/drawing/2014/main" id="{6952BA67-5BB0-E488-4F9C-B982FD2BF37B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056668" y="5265477"/>
                  <a:ext cx="2019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41247" name="Ink 41246">
                  <a:extLst>
                    <a:ext uri="{FF2B5EF4-FFF2-40B4-BE49-F238E27FC236}">
                      <a16:creationId xmlns:a16="http://schemas.microsoft.com/office/drawing/2014/main" id="{53FD3987-ACB5-5964-B2FE-A5E1DB773471}"/>
                    </a:ext>
                  </a:extLst>
                </p14:cNvPr>
                <p14:cNvContentPartPr/>
                <p14:nvPr/>
              </p14:nvContentPartPr>
              <p14:xfrm>
                <a:off x="5388228" y="5071077"/>
                <a:ext cx="181440" cy="304200"/>
              </p14:xfrm>
            </p:contentPart>
          </mc:Choice>
          <mc:Fallback xmlns="">
            <p:pic>
              <p:nvPicPr>
                <p:cNvPr id="41247" name="Ink 41246">
                  <a:extLst>
                    <a:ext uri="{FF2B5EF4-FFF2-40B4-BE49-F238E27FC236}">
                      <a16:creationId xmlns:a16="http://schemas.microsoft.com/office/drawing/2014/main" id="{53FD3987-ACB5-5964-B2FE-A5E1DB773471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379588" y="5062437"/>
                  <a:ext cx="1990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41248" name="Ink 41247">
                  <a:extLst>
                    <a:ext uri="{FF2B5EF4-FFF2-40B4-BE49-F238E27FC236}">
                      <a16:creationId xmlns:a16="http://schemas.microsoft.com/office/drawing/2014/main" id="{F3F0F894-37C4-A3B1-E758-EC0A0E09C4CD}"/>
                    </a:ext>
                  </a:extLst>
                </p14:cNvPr>
                <p14:cNvContentPartPr/>
                <p14:nvPr/>
              </p14:nvContentPartPr>
              <p14:xfrm>
                <a:off x="5644908" y="5256477"/>
                <a:ext cx="4320" cy="154080"/>
              </p14:xfrm>
            </p:contentPart>
          </mc:Choice>
          <mc:Fallback xmlns="">
            <p:pic>
              <p:nvPicPr>
                <p:cNvPr id="41248" name="Ink 41247">
                  <a:extLst>
                    <a:ext uri="{FF2B5EF4-FFF2-40B4-BE49-F238E27FC236}">
                      <a16:creationId xmlns:a16="http://schemas.microsoft.com/office/drawing/2014/main" id="{F3F0F894-37C4-A3B1-E758-EC0A0E09C4CD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636268" y="5247837"/>
                  <a:ext cx="2196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41249" name="Ink 41248">
                  <a:extLst>
                    <a:ext uri="{FF2B5EF4-FFF2-40B4-BE49-F238E27FC236}">
                      <a16:creationId xmlns:a16="http://schemas.microsoft.com/office/drawing/2014/main" id="{F4A23C85-B423-DC9B-6369-76DB9396F0A3}"/>
                    </a:ext>
                  </a:extLst>
                </p14:cNvPr>
                <p14:cNvContentPartPr/>
                <p14:nvPr/>
              </p14:nvContentPartPr>
              <p14:xfrm>
                <a:off x="5648868" y="5262957"/>
                <a:ext cx="143640" cy="183960"/>
              </p14:xfrm>
            </p:contentPart>
          </mc:Choice>
          <mc:Fallback xmlns="">
            <p:pic>
              <p:nvPicPr>
                <p:cNvPr id="41249" name="Ink 41248">
                  <a:extLst>
                    <a:ext uri="{FF2B5EF4-FFF2-40B4-BE49-F238E27FC236}">
                      <a16:creationId xmlns:a16="http://schemas.microsoft.com/office/drawing/2014/main" id="{F4A23C85-B423-DC9B-6369-76DB9396F0A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640228" y="5254317"/>
                  <a:ext cx="161280" cy="201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275" name="Group 41274">
              <a:extLst>
                <a:ext uri="{FF2B5EF4-FFF2-40B4-BE49-F238E27FC236}">
                  <a16:creationId xmlns:a16="http://schemas.microsoft.com/office/drawing/2014/main" id="{616C0D5D-A7D8-6A79-46F4-1E1565E362BD}"/>
                </a:ext>
              </a:extLst>
            </p:cNvPr>
            <p:cNvGrpSpPr/>
            <p:nvPr/>
          </p:nvGrpSpPr>
          <p:grpSpPr>
            <a:xfrm>
              <a:off x="6004548" y="4611717"/>
              <a:ext cx="2653200" cy="767880"/>
              <a:chOff x="6004548" y="4611717"/>
              <a:chExt cx="2653200" cy="767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4">
                <p14:nvContentPartPr>
                  <p14:cNvPr id="41250" name="Ink 41249">
                    <a:extLst>
                      <a:ext uri="{FF2B5EF4-FFF2-40B4-BE49-F238E27FC236}">
                        <a16:creationId xmlns:a16="http://schemas.microsoft.com/office/drawing/2014/main" id="{DE5E7AA3-1252-3761-61B7-5B8FE7CECFA7}"/>
                      </a:ext>
                    </a:extLst>
                  </p14:cNvPr>
                  <p14:cNvContentPartPr/>
                  <p14:nvPr/>
                </p14:nvContentPartPr>
                <p14:xfrm>
                  <a:off x="6004548" y="5194197"/>
                  <a:ext cx="133560" cy="360"/>
                </p14:xfrm>
              </p:contentPart>
            </mc:Choice>
            <mc:Fallback xmlns="">
              <p:pic>
                <p:nvPicPr>
                  <p:cNvPr id="41250" name="Ink 41249">
                    <a:extLst>
                      <a:ext uri="{FF2B5EF4-FFF2-40B4-BE49-F238E27FC236}">
                        <a16:creationId xmlns:a16="http://schemas.microsoft.com/office/drawing/2014/main" id="{DE5E7AA3-1252-3761-61B7-5B8FE7CECFA7}"/>
                      </a:ext>
                    </a:extLst>
                  </p:cNvPr>
                  <p:cNvPicPr/>
                  <p:nvPr/>
                </p:nvPicPr>
                <p:blipFill>
                  <a:blip r:embed="rId385"/>
                  <a:stretch>
                    <a:fillRect/>
                  </a:stretch>
                </p:blipFill>
                <p:spPr>
                  <a:xfrm>
                    <a:off x="5995548" y="5185557"/>
                    <a:ext cx="151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6">
                <p14:nvContentPartPr>
                  <p14:cNvPr id="41251" name="Ink 41250">
                    <a:extLst>
                      <a:ext uri="{FF2B5EF4-FFF2-40B4-BE49-F238E27FC236}">
                        <a16:creationId xmlns:a16="http://schemas.microsoft.com/office/drawing/2014/main" id="{F0AA0B46-185C-022A-C262-6689D8404682}"/>
                      </a:ext>
                    </a:extLst>
                  </p14:cNvPr>
                  <p14:cNvContentPartPr/>
                  <p14:nvPr/>
                </p14:nvContentPartPr>
                <p14:xfrm>
                  <a:off x="6040188" y="5276997"/>
                  <a:ext cx="169920" cy="6120"/>
                </p14:xfrm>
              </p:contentPart>
            </mc:Choice>
            <mc:Fallback xmlns="">
              <p:pic>
                <p:nvPicPr>
                  <p:cNvPr id="41251" name="Ink 41250">
                    <a:extLst>
                      <a:ext uri="{FF2B5EF4-FFF2-40B4-BE49-F238E27FC236}">
                        <a16:creationId xmlns:a16="http://schemas.microsoft.com/office/drawing/2014/main" id="{F0AA0B46-185C-022A-C262-6689D8404682}"/>
                      </a:ext>
                    </a:extLst>
                  </p:cNvPr>
                  <p:cNvPicPr/>
                  <p:nvPr/>
                </p:nvPicPr>
                <p:blipFill>
                  <a:blip r:embed="rId387"/>
                  <a:stretch>
                    <a:fillRect/>
                  </a:stretch>
                </p:blipFill>
                <p:spPr>
                  <a:xfrm>
                    <a:off x="6031188" y="5268357"/>
                    <a:ext cx="18756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8">
                <p14:nvContentPartPr>
                  <p14:cNvPr id="41252" name="Ink 41251">
                    <a:extLst>
                      <a:ext uri="{FF2B5EF4-FFF2-40B4-BE49-F238E27FC236}">
                        <a16:creationId xmlns:a16="http://schemas.microsoft.com/office/drawing/2014/main" id="{C61B021C-3607-0A5B-9BE7-7113200557C9}"/>
                      </a:ext>
                    </a:extLst>
                  </p14:cNvPr>
                  <p14:cNvContentPartPr/>
                  <p14:nvPr/>
                </p14:nvContentPartPr>
                <p14:xfrm>
                  <a:off x="6370308" y="5102397"/>
                  <a:ext cx="239760" cy="199800"/>
                </p14:xfrm>
              </p:contentPart>
            </mc:Choice>
            <mc:Fallback xmlns="">
              <p:pic>
                <p:nvPicPr>
                  <p:cNvPr id="41252" name="Ink 41251">
                    <a:extLst>
                      <a:ext uri="{FF2B5EF4-FFF2-40B4-BE49-F238E27FC236}">
                        <a16:creationId xmlns:a16="http://schemas.microsoft.com/office/drawing/2014/main" id="{C61B021C-3607-0A5B-9BE7-7113200557C9}"/>
                      </a:ext>
                    </a:extLst>
                  </p:cNvPr>
                  <p:cNvPicPr/>
                  <p:nvPr/>
                </p:nvPicPr>
                <p:blipFill>
                  <a:blip r:embed="rId389"/>
                  <a:stretch>
                    <a:fillRect/>
                  </a:stretch>
                </p:blipFill>
                <p:spPr>
                  <a:xfrm>
                    <a:off x="6361308" y="5093397"/>
                    <a:ext cx="25740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0">
                <p14:nvContentPartPr>
                  <p14:cNvPr id="41253" name="Ink 41252">
                    <a:extLst>
                      <a:ext uri="{FF2B5EF4-FFF2-40B4-BE49-F238E27FC236}">
                        <a16:creationId xmlns:a16="http://schemas.microsoft.com/office/drawing/2014/main" id="{F4C84517-F3C8-802B-2379-6CFF0D516EBC}"/>
                      </a:ext>
                    </a:extLst>
                  </p14:cNvPr>
                  <p14:cNvContentPartPr/>
                  <p14:nvPr/>
                </p14:nvContentPartPr>
                <p14:xfrm>
                  <a:off x="6666228" y="5274477"/>
                  <a:ext cx="52560" cy="105120"/>
                </p14:xfrm>
              </p:contentPart>
            </mc:Choice>
            <mc:Fallback xmlns="">
              <p:pic>
                <p:nvPicPr>
                  <p:cNvPr id="41253" name="Ink 41252">
                    <a:extLst>
                      <a:ext uri="{FF2B5EF4-FFF2-40B4-BE49-F238E27FC236}">
                        <a16:creationId xmlns:a16="http://schemas.microsoft.com/office/drawing/2014/main" id="{F4C84517-F3C8-802B-2379-6CFF0D516EBC}"/>
                      </a:ext>
                    </a:extLst>
                  </p:cNvPr>
                  <p:cNvPicPr/>
                  <p:nvPr/>
                </p:nvPicPr>
                <p:blipFill>
                  <a:blip r:embed="rId391"/>
                  <a:stretch>
                    <a:fillRect/>
                  </a:stretch>
                </p:blipFill>
                <p:spPr>
                  <a:xfrm>
                    <a:off x="6657588" y="5265477"/>
                    <a:ext cx="7020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2">
                <p14:nvContentPartPr>
                  <p14:cNvPr id="41254" name="Ink 41253">
                    <a:extLst>
                      <a:ext uri="{FF2B5EF4-FFF2-40B4-BE49-F238E27FC236}">
                        <a16:creationId xmlns:a16="http://schemas.microsoft.com/office/drawing/2014/main" id="{1C6698FB-C55C-0B55-95DD-D1BF31FA6BF3}"/>
                      </a:ext>
                    </a:extLst>
                  </p14:cNvPr>
                  <p14:cNvContentPartPr/>
                  <p14:nvPr/>
                </p14:nvContentPartPr>
                <p14:xfrm>
                  <a:off x="6710868" y="5093757"/>
                  <a:ext cx="27360" cy="23400"/>
                </p14:xfrm>
              </p:contentPart>
            </mc:Choice>
            <mc:Fallback xmlns="">
              <p:pic>
                <p:nvPicPr>
                  <p:cNvPr id="41254" name="Ink 41253">
                    <a:extLst>
                      <a:ext uri="{FF2B5EF4-FFF2-40B4-BE49-F238E27FC236}">
                        <a16:creationId xmlns:a16="http://schemas.microsoft.com/office/drawing/2014/main" id="{1C6698FB-C55C-0B55-95DD-D1BF31FA6BF3}"/>
                      </a:ext>
                    </a:extLst>
                  </p:cNvPr>
                  <p:cNvPicPr/>
                  <p:nvPr/>
                </p:nvPicPr>
                <p:blipFill>
                  <a:blip r:embed="rId393"/>
                  <a:stretch>
                    <a:fillRect/>
                  </a:stretch>
                </p:blipFill>
                <p:spPr>
                  <a:xfrm>
                    <a:off x="6702228" y="5084757"/>
                    <a:ext cx="4500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4">
                <p14:nvContentPartPr>
                  <p14:cNvPr id="41255" name="Ink 41254">
                    <a:extLst>
                      <a:ext uri="{FF2B5EF4-FFF2-40B4-BE49-F238E27FC236}">
                        <a16:creationId xmlns:a16="http://schemas.microsoft.com/office/drawing/2014/main" id="{51AD6341-D265-D771-A7F6-4B757C10A7ED}"/>
                      </a:ext>
                    </a:extLst>
                  </p14:cNvPr>
                  <p14:cNvContentPartPr/>
                  <p14:nvPr/>
                </p14:nvContentPartPr>
                <p14:xfrm>
                  <a:off x="6881868" y="5053077"/>
                  <a:ext cx="194040" cy="268920"/>
                </p14:xfrm>
              </p:contentPart>
            </mc:Choice>
            <mc:Fallback xmlns="">
              <p:pic>
                <p:nvPicPr>
                  <p:cNvPr id="41255" name="Ink 41254">
                    <a:extLst>
                      <a:ext uri="{FF2B5EF4-FFF2-40B4-BE49-F238E27FC236}">
                        <a16:creationId xmlns:a16="http://schemas.microsoft.com/office/drawing/2014/main" id="{51AD6341-D265-D771-A7F6-4B757C10A7ED}"/>
                      </a:ext>
                    </a:extLst>
                  </p:cNvPr>
                  <p:cNvPicPr/>
                  <p:nvPr/>
                </p:nvPicPr>
                <p:blipFill>
                  <a:blip r:embed="rId395"/>
                  <a:stretch>
                    <a:fillRect/>
                  </a:stretch>
                </p:blipFill>
                <p:spPr>
                  <a:xfrm>
                    <a:off x="6872868" y="5044437"/>
                    <a:ext cx="21168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6">
                <p14:nvContentPartPr>
                  <p14:cNvPr id="41256" name="Ink 41255">
                    <a:extLst>
                      <a:ext uri="{FF2B5EF4-FFF2-40B4-BE49-F238E27FC236}">
                        <a16:creationId xmlns:a16="http://schemas.microsoft.com/office/drawing/2014/main" id="{00C7BC82-4816-EAED-9093-3034F0C3D3A0}"/>
                      </a:ext>
                    </a:extLst>
                  </p14:cNvPr>
                  <p14:cNvContentPartPr/>
                  <p14:nvPr/>
                </p14:nvContentPartPr>
                <p14:xfrm>
                  <a:off x="7131348" y="4636197"/>
                  <a:ext cx="115200" cy="235080"/>
                </p14:xfrm>
              </p:contentPart>
            </mc:Choice>
            <mc:Fallback xmlns="">
              <p:pic>
                <p:nvPicPr>
                  <p:cNvPr id="41256" name="Ink 41255">
                    <a:extLst>
                      <a:ext uri="{FF2B5EF4-FFF2-40B4-BE49-F238E27FC236}">
                        <a16:creationId xmlns:a16="http://schemas.microsoft.com/office/drawing/2014/main" id="{00C7BC82-4816-EAED-9093-3034F0C3D3A0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7122348" y="4627557"/>
                    <a:ext cx="13284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8">
                <p14:nvContentPartPr>
                  <p14:cNvPr id="41257" name="Ink 41256">
                    <a:extLst>
                      <a:ext uri="{FF2B5EF4-FFF2-40B4-BE49-F238E27FC236}">
                        <a16:creationId xmlns:a16="http://schemas.microsoft.com/office/drawing/2014/main" id="{143BD0F4-9AAF-917B-DE08-6104F664738E}"/>
                      </a:ext>
                    </a:extLst>
                  </p14:cNvPr>
                  <p14:cNvContentPartPr/>
                  <p14:nvPr/>
                </p14:nvContentPartPr>
                <p14:xfrm>
                  <a:off x="7137468" y="4757157"/>
                  <a:ext cx="95760" cy="360"/>
                </p14:xfrm>
              </p:contentPart>
            </mc:Choice>
            <mc:Fallback xmlns="">
              <p:pic>
                <p:nvPicPr>
                  <p:cNvPr id="41257" name="Ink 41256">
                    <a:extLst>
                      <a:ext uri="{FF2B5EF4-FFF2-40B4-BE49-F238E27FC236}">
                        <a16:creationId xmlns:a16="http://schemas.microsoft.com/office/drawing/2014/main" id="{143BD0F4-9AAF-917B-DE08-6104F664738E}"/>
                      </a:ext>
                    </a:extLst>
                  </p:cNvPr>
                  <p:cNvPicPr/>
                  <p:nvPr/>
                </p:nvPicPr>
                <p:blipFill>
                  <a:blip r:embed="rId399"/>
                  <a:stretch>
                    <a:fillRect/>
                  </a:stretch>
                </p:blipFill>
                <p:spPr>
                  <a:xfrm>
                    <a:off x="7128468" y="4748157"/>
                    <a:ext cx="113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0">
                <p14:nvContentPartPr>
                  <p14:cNvPr id="41258" name="Ink 41257">
                    <a:extLst>
                      <a:ext uri="{FF2B5EF4-FFF2-40B4-BE49-F238E27FC236}">
                        <a16:creationId xmlns:a16="http://schemas.microsoft.com/office/drawing/2014/main" id="{AA4D0954-471F-ABB7-2229-D097A5B6980B}"/>
                      </a:ext>
                    </a:extLst>
                  </p14:cNvPr>
                  <p14:cNvContentPartPr/>
                  <p14:nvPr/>
                </p14:nvContentPartPr>
                <p14:xfrm>
                  <a:off x="7296228" y="4776237"/>
                  <a:ext cx="71640" cy="188280"/>
                </p14:xfrm>
              </p:contentPart>
            </mc:Choice>
            <mc:Fallback xmlns="">
              <p:pic>
                <p:nvPicPr>
                  <p:cNvPr id="41258" name="Ink 41257">
                    <a:extLst>
                      <a:ext uri="{FF2B5EF4-FFF2-40B4-BE49-F238E27FC236}">
                        <a16:creationId xmlns:a16="http://schemas.microsoft.com/office/drawing/2014/main" id="{AA4D0954-471F-ABB7-2229-D097A5B6980B}"/>
                      </a:ext>
                    </a:extLst>
                  </p:cNvPr>
                  <p:cNvPicPr/>
                  <p:nvPr/>
                </p:nvPicPr>
                <p:blipFill>
                  <a:blip r:embed="rId401"/>
                  <a:stretch>
                    <a:fillRect/>
                  </a:stretch>
                </p:blipFill>
                <p:spPr>
                  <a:xfrm>
                    <a:off x="7287228" y="4767597"/>
                    <a:ext cx="8928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2">
                <p14:nvContentPartPr>
                  <p14:cNvPr id="41259" name="Ink 41258">
                    <a:extLst>
                      <a:ext uri="{FF2B5EF4-FFF2-40B4-BE49-F238E27FC236}">
                        <a16:creationId xmlns:a16="http://schemas.microsoft.com/office/drawing/2014/main" id="{F57A2530-CB0D-3527-68CB-FB7A1061264D}"/>
                      </a:ext>
                    </a:extLst>
                  </p14:cNvPr>
                  <p14:cNvContentPartPr/>
                  <p14:nvPr/>
                </p14:nvContentPartPr>
                <p14:xfrm>
                  <a:off x="7296948" y="4837077"/>
                  <a:ext cx="93600" cy="360"/>
                </p14:xfrm>
              </p:contentPart>
            </mc:Choice>
            <mc:Fallback xmlns="">
              <p:pic>
                <p:nvPicPr>
                  <p:cNvPr id="41259" name="Ink 41258">
                    <a:extLst>
                      <a:ext uri="{FF2B5EF4-FFF2-40B4-BE49-F238E27FC236}">
                        <a16:creationId xmlns:a16="http://schemas.microsoft.com/office/drawing/2014/main" id="{F57A2530-CB0D-3527-68CB-FB7A1061264D}"/>
                      </a:ext>
                    </a:extLst>
                  </p:cNvPr>
                  <p:cNvPicPr/>
                  <p:nvPr/>
                </p:nvPicPr>
                <p:blipFill>
                  <a:blip r:embed="rId403"/>
                  <a:stretch>
                    <a:fillRect/>
                  </a:stretch>
                </p:blipFill>
                <p:spPr>
                  <a:xfrm>
                    <a:off x="7288308" y="4828077"/>
                    <a:ext cx="111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4">
                <p14:nvContentPartPr>
                  <p14:cNvPr id="41260" name="Ink 41259">
                    <a:extLst>
                      <a:ext uri="{FF2B5EF4-FFF2-40B4-BE49-F238E27FC236}">
                        <a16:creationId xmlns:a16="http://schemas.microsoft.com/office/drawing/2014/main" id="{C9267083-11C4-2894-E6B9-F1EC74F5138D}"/>
                      </a:ext>
                    </a:extLst>
                  </p14:cNvPr>
                  <p14:cNvContentPartPr/>
                  <p14:nvPr/>
                </p14:nvContentPartPr>
                <p14:xfrm>
                  <a:off x="7456428" y="4801437"/>
                  <a:ext cx="75600" cy="6120"/>
                </p14:xfrm>
              </p:contentPart>
            </mc:Choice>
            <mc:Fallback xmlns="">
              <p:pic>
                <p:nvPicPr>
                  <p:cNvPr id="41260" name="Ink 41259">
                    <a:extLst>
                      <a:ext uri="{FF2B5EF4-FFF2-40B4-BE49-F238E27FC236}">
                        <a16:creationId xmlns:a16="http://schemas.microsoft.com/office/drawing/2014/main" id="{C9267083-11C4-2894-E6B9-F1EC74F5138D}"/>
                      </a:ext>
                    </a:extLst>
                  </p:cNvPr>
                  <p:cNvPicPr/>
                  <p:nvPr/>
                </p:nvPicPr>
                <p:blipFill>
                  <a:blip r:embed="rId405"/>
                  <a:stretch>
                    <a:fillRect/>
                  </a:stretch>
                </p:blipFill>
                <p:spPr>
                  <a:xfrm>
                    <a:off x="7447788" y="4792797"/>
                    <a:ext cx="9324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6">
                <p14:nvContentPartPr>
                  <p14:cNvPr id="41261" name="Ink 41260">
                    <a:extLst>
                      <a:ext uri="{FF2B5EF4-FFF2-40B4-BE49-F238E27FC236}">
                        <a16:creationId xmlns:a16="http://schemas.microsoft.com/office/drawing/2014/main" id="{E8130C1B-5090-CD08-86F1-F4D0111B308B}"/>
                      </a:ext>
                    </a:extLst>
                  </p14:cNvPr>
                  <p14:cNvContentPartPr/>
                  <p14:nvPr/>
                </p14:nvContentPartPr>
                <p14:xfrm>
                  <a:off x="7620588" y="4704597"/>
                  <a:ext cx="132120" cy="191880"/>
                </p14:xfrm>
              </p:contentPart>
            </mc:Choice>
            <mc:Fallback xmlns="">
              <p:pic>
                <p:nvPicPr>
                  <p:cNvPr id="41261" name="Ink 41260">
                    <a:extLst>
                      <a:ext uri="{FF2B5EF4-FFF2-40B4-BE49-F238E27FC236}">
                        <a16:creationId xmlns:a16="http://schemas.microsoft.com/office/drawing/2014/main" id="{E8130C1B-5090-CD08-86F1-F4D0111B308B}"/>
                      </a:ext>
                    </a:extLst>
                  </p:cNvPr>
                  <p:cNvPicPr/>
                  <p:nvPr/>
                </p:nvPicPr>
                <p:blipFill>
                  <a:blip r:embed="rId407"/>
                  <a:stretch>
                    <a:fillRect/>
                  </a:stretch>
                </p:blipFill>
                <p:spPr>
                  <a:xfrm>
                    <a:off x="7611588" y="4695957"/>
                    <a:ext cx="14976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8">
                <p14:nvContentPartPr>
                  <p14:cNvPr id="41262" name="Ink 41261">
                    <a:extLst>
                      <a:ext uri="{FF2B5EF4-FFF2-40B4-BE49-F238E27FC236}">
                        <a16:creationId xmlns:a16="http://schemas.microsoft.com/office/drawing/2014/main" id="{6F9F9A85-3C32-E502-F517-DC9F92458079}"/>
                      </a:ext>
                    </a:extLst>
                  </p14:cNvPr>
                  <p14:cNvContentPartPr/>
                  <p14:nvPr/>
                </p14:nvContentPartPr>
                <p14:xfrm>
                  <a:off x="7633188" y="4809357"/>
                  <a:ext cx="87840" cy="360"/>
                </p14:xfrm>
              </p:contentPart>
            </mc:Choice>
            <mc:Fallback xmlns="">
              <p:pic>
                <p:nvPicPr>
                  <p:cNvPr id="41262" name="Ink 41261">
                    <a:extLst>
                      <a:ext uri="{FF2B5EF4-FFF2-40B4-BE49-F238E27FC236}">
                        <a16:creationId xmlns:a16="http://schemas.microsoft.com/office/drawing/2014/main" id="{6F9F9A85-3C32-E502-F517-DC9F92458079}"/>
                      </a:ext>
                    </a:extLst>
                  </p:cNvPr>
                  <p:cNvPicPr/>
                  <p:nvPr/>
                </p:nvPicPr>
                <p:blipFill>
                  <a:blip r:embed="rId409"/>
                  <a:stretch>
                    <a:fillRect/>
                  </a:stretch>
                </p:blipFill>
                <p:spPr>
                  <a:xfrm>
                    <a:off x="7624188" y="4800717"/>
                    <a:ext cx="105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0">
                <p14:nvContentPartPr>
                  <p14:cNvPr id="41263" name="Ink 41262">
                    <a:extLst>
                      <a:ext uri="{FF2B5EF4-FFF2-40B4-BE49-F238E27FC236}">
                        <a16:creationId xmlns:a16="http://schemas.microsoft.com/office/drawing/2014/main" id="{8BB481ED-6784-CAAE-3CC0-582C9571E627}"/>
                      </a:ext>
                    </a:extLst>
                  </p14:cNvPr>
                  <p14:cNvContentPartPr/>
                  <p14:nvPr/>
                </p14:nvContentPartPr>
                <p14:xfrm>
                  <a:off x="7827588" y="4830237"/>
                  <a:ext cx="68760" cy="92160"/>
                </p14:xfrm>
              </p:contentPart>
            </mc:Choice>
            <mc:Fallback xmlns="">
              <p:pic>
                <p:nvPicPr>
                  <p:cNvPr id="41263" name="Ink 41262">
                    <a:extLst>
                      <a:ext uri="{FF2B5EF4-FFF2-40B4-BE49-F238E27FC236}">
                        <a16:creationId xmlns:a16="http://schemas.microsoft.com/office/drawing/2014/main" id="{8BB481ED-6784-CAAE-3CC0-582C9571E627}"/>
                      </a:ext>
                    </a:extLst>
                  </p:cNvPr>
                  <p:cNvPicPr/>
                  <p:nvPr/>
                </p:nvPicPr>
                <p:blipFill>
                  <a:blip r:embed="rId411"/>
                  <a:stretch>
                    <a:fillRect/>
                  </a:stretch>
                </p:blipFill>
                <p:spPr>
                  <a:xfrm>
                    <a:off x="7818948" y="4821597"/>
                    <a:ext cx="8640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2">
                <p14:nvContentPartPr>
                  <p14:cNvPr id="41264" name="Ink 41263">
                    <a:extLst>
                      <a:ext uri="{FF2B5EF4-FFF2-40B4-BE49-F238E27FC236}">
                        <a16:creationId xmlns:a16="http://schemas.microsoft.com/office/drawing/2014/main" id="{4D485BAD-A813-BF48-B8F8-8D1A8EAC9E8B}"/>
                      </a:ext>
                    </a:extLst>
                  </p14:cNvPr>
                  <p14:cNvContentPartPr/>
                  <p14:nvPr/>
                </p14:nvContentPartPr>
                <p14:xfrm>
                  <a:off x="7859268" y="4726197"/>
                  <a:ext cx="9360" cy="15480"/>
                </p14:xfrm>
              </p:contentPart>
            </mc:Choice>
            <mc:Fallback xmlns="">
              <p:pic>
                <p:nvPicPr>
                  <p:cNvPr id="41264" name="Ink 41263">
                    <a:extLst>
                      <a:ext uri="{FF2B5EF4-FFF2-40B4-BE49-F238E27FC236}">
                        <a16:creationId xmlns:a16="http://schemas.microsoft.com/office/drawing/2014/main" id="{4D485BAD-A813-BF48-B8F8-8D1A8EAC9E8B}"/>
                      </a:ext>
                    </a:extLst>
                  </p:cNvPr>
                  <p:cNvPicPr/>
                  <p:nvPr/>
                </p:nvPicPr>
                <p:blipFill>
                  <a:blip r:embed="rId413"/>
                  <a:stretch>
                    <a:fillRect/>
                  </a:stretch>
                </p:blipFill>
                <p:spPr>
                  <a:xfrm>
                    <a:off x="7850268" y="4717557"/>
                    <a:ext cx="27000" cy="3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4">
                <p14:nvContentPartPr>
                  <p14:cNvPr id="41265" name="Ink 41264">
                    <a:extLst>
                      <a:ext uri="{FF2B5EF4-FFF2-40B4-BE49-F238E27FC236}">
                        <a16:creationId xmlns:a16="http://schemas.microsoft.com/office/drawing/2014/main" id="{E917DE96-7EEA-A6C1-231D-A28B590B803F}"/>
                      </a:ext>
                    </a:extLst>
                  </p14:cNvPr>
                  <p14:cNvContentPartPr/>
                  <p14:nvPr/>
                </p14:nvContentPartPr>
                <p14:xfrm>
                  <a:off x="7907508" y="4623237"/>
                  <a:ext cx="156240" cy="369720"/>
                </p14:xfrm>
              </p:contentPart>
            </mc:Choice>
            <mc:Fallback xmlns="">
              <p:pic>
                <p:nvPicPr>
                  <p:cNvPr id="41265" name="Ink 41264">
                    <a:extLst>
                      <a:ext uri="{FF2B5EF4-FFF2-40B4-BE49-F238E27FC236}">
                        <a16:creationId xmlns:a16="http://schemas.microsoft.com/office/drawing/2014/main" id="{E917DE96-7EEA-A6C1-231D-A28B590B803F}"/>
                      </a:ext>
                    </a:extLst>
                  </p:cNvPr>
                  <p:cNvPicPr/>
                  <p:nvPr/>
                </p:nvPicPr>
                <p:blipFill>
                  <a:blip r:embed="rId415"/>
                  <a:stretch>
                    <a:fillRect/>
                  </a:stretch>
                </p:blipFill>
                <p:spPr>
                  <a:xfrm>
                    <a:off x="7898868" y="4614597"/>
                    <a:ext cx="173880" cy="38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6">
                <p14:nvContentPartPr>
                  <p14:cNvPr id="41267" name="Ink 41266">
                    <a:extLst>
                      <a:ext uri="{FF2B5EF4-FFF2-40B4-BE49-F238E27FC236}">
                        <a16:creationId xmlns:a16="http://schemas.microsoft.com/office/drawing/2014/main" id="{4EA0B16F-20CB-DC46-F66A-C711BA1B152E}"/>
                      </a:ext>
                    </a:extLst>
                  </p14:cNvPr>
                  <p14:cNvContentPartPr/>
                  <p14:nvPr/>
                </p14:nvContentPartPr>
                <p14:xfrm>
                  <a:off x="7029468" y="4611717"/>
                  <a:ext cx="99000" cy="360360"/>
                </p14:xfrm>
              </p:contentPart>
            </mc:Choice>
            <mc:Fallback xmlns="">
              <p:pic>
                <p:nvPicPr>
                  <p:cNvPr id="41267" name="Ink 41266">
                    <a:extLst>
                      <a:ext uri="{FF2B5EF4-FFF2-40B4-BE49-F238E27FC236}">
                        <a16:creationId xmlns:a16="http://schemas.microsoft.com/office/drawing/2014/main" id="{4EA0B16F-20CB-DC46-F66A-C711BA1B152E}"/>
                      </a:ext>
                    </a:extLst>
                  </p:cNvPr>
                  <p:cNvPicPr/>
                  <p:nvPr/>
                </p:nvPicPr>
                <p:blipFill>
                  <a:blip r:embed="rId417"/>
                  <a:stretch>
                    <a:fillRect/>
                  </a:stretch>
                </p:blipFill>
                <p:spPr>
                  <a:xfrm>
                    <a:off x="7020828" y="4602717"/>
                    <a:ext cx="116640" cy="37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8">
                <p14:nvContentPartPr>
                  <p14:cNvPr id="41269" name="Ink 41268">
                    <a:extLst>
                      <a:ext uri="{FF2B5EF4-FFF2-40B4-BE49-F238E27FC236}">
                        <a16:creationId xmlns:a16="http://schemas.microsoft.com/office/drawing/2014/main" id="{B9993269-A79A-83EC-7143-0D0C7D85503F}"/>
                      </a:ext>
                    </a:extLst>
                  </p14:cNvPr>
                  <p14:cNvContentPartPr/>
                  <p14:nvPr/>
                </p14:nvContentPartPr>
                <p14:xfrm>
                  <a:off x="8007228" y="4636557"/>
                  <a:ext cx="184680" cy="388800"/>
                </p14:xfrm>
              </p:contentPart>
            </mc:Choice>
            <mc:Fallback xmlns="">
              <p:pic>
                <p:nvPicPr>
                  <p:cNvPr id="41269" name="Ink 41268">
                    <a:extLst>
                      <a:ext uri="{FF2B5EF4-FFF2-40B4-BE49-F238E27FC236}">
                        <a16:creationId xmlns:a16="http://schemas.microsoft.com/office/drawing/2014/main" id="{B9993269-A79A-83EC-7143-0D0C7D85503F}"/>
                      </a:ext>
                    </a:extLst>
                  </p:cNvPr>
                  <p:cNvPicPr/>
                  <p:nvPr/>
                </p:nvPicPr>
                <p:blipFill>
                  <a:blip r:embed="rId419"/>
                  <a:stretch>
                    <a:fillRect/>
                  </a:stretch>
                </p:blipFill>
                <p:spPr>
                  <a:xfrm>
                    <a:off x="7998228" y="4627557"/>
                    <a:ext cx="202320" cy="40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0">
                <p14:nvContentPartPr>
                  <p14:cNvPr id="41271" name="Ink 41270">
                    <a:extLst>
                      <a:ext uri="{FF2B5EF4-FFF2-40B4-BE49-F238E27FC236}">
                        <a16:creationId xmlns:a16="http://schemas.microsoft.com/office/drawing/2014/main" id="{3C3F66F6-7271-8F98-AEB0-5C2ACF75DBE0}"/>
                      </a:ext>
                    </a:extLst>
                  </p14:cNvPr>
                  <p14:cNvContentPartPr/>
                  <p14:nvPr/>
                </p14:nvContentPartPr>
                <p14:xfrm>
                  <a:off x="8201628" y="4771917"/>
                  <a:ext cx="72720" cy="225360"/>
                </p14:xfrm>
              </p:contentPart>
            </mc:Choice>
            <mc:Fallback xmlns="">
              <p:pic>
                <p:nvPicPr>
                  <p:cNvPr id="41271" name="Ink 41270">
                    <a:extLst>
                      <a:ext uri="{FF2B5EF4-FFF2-40B4-BE49-F238E27FC236}">
                        <a16:creationId xmlns:a16="http://schemas.microsoft.com/office/drawing/2014/main" id="{3C3F66F6-7271-8F98-AEB0-5C2ACF75DBE0}"/>
                      </a:ext>
                    </a:extLst>
                  </p:cNvPr>
                  <p:cNvPicPr/>
                  <p:nvPr/>
                </p:nvPicPr>
                <p:blipFill>
                  <a:blip r:embed="rId421"/>
                  <a:stretch>
                    <a:fillRect/>
                  </a:stretch>
                </p:blipFill>
                <p:spPr>
                  <a:xfrm>
                    <a:off x="8192988" y="4763277"/>
                    <a:ext cx="9036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2">
                <p14:nvContentPartPr>
                  <p14:cNvPr id="41272" name="Ink 41271">
                    <a:extLst>
                      <a:ext uri="{FF2B5EF4-FFF2-40B4-BE49-F238E27FC236}">
                        <a16:creationId xmlns:a16="http://schemas.microsoft.com/office/drawing/2014/main" id="{55F84A2F-8790-4471-BAEC-33F0DD3A8B15}"/>
                      </a:ext>
                    </a:extLst>
                  </p14:cNvPr>
                  <p14:cNvContentPartPr/>
                  <p14:nvPr/>
                </p14:nvContentPartPr>
                <p14:xfrm>
                  <a:off x="8301708" y="4820517"/>
                  <a:ext cx="108360" cy="183240"/>
                </p14:xfrm>
              </p:contentPart>
            </mc:Choice>
            <mc:Fallback xmlns="">
              <p:pic>
                <p:nvPicPr>
                  <p:cNvPr id="41272" name="Ink 41271">
                    <a:extLst>
                      <a:ext uri="{FF2B5EF4-FFF2-40B4-BE49-F238E27FC236}">
                        <a16:creationId xmlns:a16="http://schemas.microsoft.com/office/drawing/2014/main" id="{55F84A2F-8790-4471-BAEC-33F0DD3A8B15}"/>
                      </a:ext>
                    </a:extLst>
                  </p:cNvPr>
                  <p:cNvPicPr/>
                  <p:nvPr/>
                </p:nvPicPr>
                <p:blipFill>
                  <a:blip r:embed="rId423"/>
                  <a:stretch>
                    <a:fillRect/>
                  </a:stretch>
                </p:blipFill>
                <p:spPr>
                  <a:xfrm>
                    <a:off x="8292708" y="4811877"/>
                    <a:ext cx="1260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4">
                <p14:nvContentPartPr>
                  <p14:cNvPr id="41273" name="Ink 41272">
                    <a:extLst>
                      <a:ext uri="{FF2B5EF4-FFF2-40B4-BE49-F238E27FC236}">
                        <a16:creationId xmlns:a16="http://schemas.microsoft.com/office/drawing/2014/main" id="{D3B2B291-339D-7DF6-00B1-5669326EC7B7}"/>
                      </a:ext>
                    </a:extLst>
                  </p14:cNvPr>
                  <p14:cNvContentPartPr/>
                  <p14:nvPr/>
                </p14:nvContentPartPr>
                <p14:xfrm>
                  <a:off x="8468748" y="4713237"/>
                  <a:ext cx="189000" cy="59400"/>
                </p14:xfrm>
              </p:contentPart>
            </mc:Choice>
            <mc:Fallback xmlns="">
              <p:pic>
                <p:nvPicPr>
                  <p:cNvPr id="41273" name="Ink 41272">
                    <a:extLst>
                      <a:ext uri="{FF2B5EF4-FFF2-40B4-BE49-F238E27FC236}">
                        <a16:creationId xmlns:a16="http://schemas.microsoft.com/office/drawing/2014/main" id="{D3B2B291-339D-7DF6-00B1-5669326EC7B7}"/>
                      </a:ext>
                    </a:extLst>
                  </p:cNvPr>
                  <p:cNvPicPr/>
                  <p:nvPr/>
                </p:nvPicPr>
                <p:blipFill>
                  <a:blip r:embed="rId425"/>
                  <a:stretch>
                    <a:fillRect/>
                  </a:stretch>
                </p:blipFill>
                <p:spPr>
                  <a:xfrm>
                    <a:off x="8459748" y="4704597"/>
                    <a:ext cx="20664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6">
                <p14:nvContentPartPr>
                  <p14:cNvPr id="41274" name="Ink 41273">
                    <a:extLst>
                      <a:ext uri="{FF2B5EF4-FFF2-40B4-BE49-F238E27FC236}">
                        <a16:creationId xmlns:a16="http://schemas.microsoft.com/office/drawing/2014/main" id="{B8B67490-D25A-9F4B-F8BA-FBE740043B22}"/>
                      </a:ext>
                    </a:extLst>
                  </p14:cNvPr>
                  <p14:cNvContentPartPr/>
                  <p14:nvPr/>
                </p14:nvContentPartPr>
                <p14:xfrm>
                  <a:off x="8579988" y="4731597"/>
                  <a:ext cx="6120" cy="236880"/>
                </p14:xfrm>
              </p:contentPart>
            </mc:Choice>
            <mc:Fallback xmlns="">
              <p:pic>
                <p:nvPicPr>
                  <p:cNvPr id="41274" name="Ink 41273">
                    <a:extLst>
                      <a:ext uri="{FF2B5EF4-FFF2-40B4-BE49-F238E27FC236}">
                        <a16:creationId xmlns:a16="http://schemas.microsoft.com/office/drawing/2014/main" id="{B8B67490-D25A-9F4B-F8BA-FBE740043B22}"/>
                      </a:ext>
                    </a:extLst>
                  </p:cNvPr>
                  <p:cNvPicPr/>
                  <p:nvPr/>
                </p:nvPicPr>
                <p:blipFill>
                  <a:blip r:embed="rId427"/>
                  <a:stretch>
                    <a:fillRect/>
                  </a:stretch>
                </p:blipFill>
                <p:spPr>
                  <a:xfrm>
                    <a:off x="8571348" y="4722597"/>
                    <a:ext cx="23760" cy="254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1276" name="Rectangle 41275">
              <a:extLst>
                <a:ext uri="{FF2B5EF4-FFF2-40B4-BE49-F238E27FC236}">
                  <a16:creationId xmlns:a16="http://schemas.microsoft.com/office/drawing/2014/main" id="{984C8B74-B4D2-3EB3-5C05-C7FE8D8BE7BB}"/>
                </a:ext>
              </a:extLst>
            </p:cNvPr>
            <p:cNvSpPr/>
            <p:nvPr/>
          </p:nvSpPr>
          <p:spPr>
            <a:xfrm>
              <a:off x="4419600" y="4404717"/>
              <a:ext cx="4342320" cy="1182382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AF5BE4-BB86-595C-6780-75F30B786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2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6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46"/>
    </mc:Choice>
    <mc:Fallback xmlns="">
      <p:transition spd="slow" advTm="126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1435 C 0.04844 0.11412 0.08785 0.21412 0.08542 0.26134 C 0.08299 0.30857 0.02622 0.29884 -0.00555 0.29769 C -0.03732 0.29653 -0.0776 0.24653 -0.10555 0.25417 C -0.13333 0.26181 -0.17465 0.32593 -0.17274 0.34375 C -0.171 0.36157 -0.11857 0.36875 -0.09462 0.36065 C -0.07066 0.35255 -0.03541 0.31667 -0.02916 0.29537 C -0.02274 0.27384 -0.03906 0.25 -0.05642 0.23241 C -0.07361 0.21458 -0.11128 0.21088 -0.13281 0.18866 C -0.15434 0.16644 -0.18646 0.11065 -0.18541 0.09907 C -0.18455 0.08727 -0.13663 0.11065 -0.12725 0.11852 C -0.11788 0.12616 -0.12916 0.14514 -0.12916 0.14537 L -0.12916 0.14514 " pathEditMode="relative" rAng="0" ptsTypes="AAAAAAAAAAAAA">
                                      <p:cBhvr>
                                        <p:cTn id="36" dur="2000" fill="hold"/>
                                        <p:tgtEl>
                                          <p:spTgt spid="41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00208 -0.055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277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2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362963" y="0"/>
            <a:ext cx="6354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Create electrons and holes by doping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41096" name="Group 41095">
            <a:extLst>
              <a:ext uri="{FF2B5EF4-FFF2-40B4-BE49-F238E27FC236}">
                <a16:creationId xmlns:a16="http://schemas.microsoft.com/office/drawing/2014/main" id="{7204710B-E372-CA91-E31E-2A9437D15FD1}"/>
              </a:ext>
            </a:extLst>
          </p:cNvPr>
          <p:cNvGrpSpPr/>
          <p:nvPr/>
        </p:nvGrpSpPr>
        <p:grpSpPr>
          <a:xfrm>
            <a:off x="456748" y="935660"/>
            <a:ext cx="3241179" cy="3567581"/>
            <a:chOff x="264020" y="1156818"/>
            <a:chExt cx="3241179" cy="356758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FDFA-5470-CAD9-750F-FBE5E133FB20}"/>
                </a:ext>
              </a:extLst>
            </p:cNvPr>
            <p:cNvSpPr/>
            <p:nvPr/>
          </p:nvSpPr>
          <p:spPr>
            <a:xfrm>
              <a:off x="264020" y="1156818"/>
              <a:ext cx="3241179" cy="356758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1CAA48A-DE92-F5E4-A4EC-5473F37683DC}"/>
                </a:ext>
              </a:extLst>
            </p:cNvPr>
            <p:cNvGrpSpPr/>
            <p:nvPr/>
          </p:nvGrpSpPr>
          <p:grpSpPr>
            <a:xfrm>
              <a:off x="575979" y="18242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296D38F9-52A6-1292-4199-740F06980E83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296D38F9-52A6-1292-4199-740F06980E83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CC30A185-2D5B-1717-96F9-0C44ED6C3BF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CC30A185-2D5B-1717-96F9-0C44ED6C3BF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8958DA6-7150-1BFB-5B34-B2C5A767808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58958DA6-7150-1BFB-5B34-B2C5A767808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AF75366-2482-434B-8B1B-260A730ECD1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AAF75366-2482-434B-8B1B-260A730ECD1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47BE523A-D93D-C696-9BEC-72AD395A041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47BE523A-D93D-C696-9BEC-72AD395A041B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56EC53-15EE-F685-5DE7-2AEF855B4E18}"/>
                </a:ext>
              </a:extLst>
            </p:cNvPr>
            <p:cNvGrpSpPr/>
            <p:nvPr/>
          </p:nvGrpSpPr>
          <p:grpSpPr>
            <a:xfrm>
              <a:off x="1217379" y="18071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76677F2-1C1E-9D9C-7506-EDE632F9168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76677F2-1C1E-9D9C-7506-EDE632F9168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7F77491-1340-6E52-83DA-D061E5453D5B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7F77491-1340-6E52-83DA-D061E5453D5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0960" name="Ink 40959">
                    <a:extLst>
                      <a:ext uri="{FF2B5EF4-FFF2-40B4-BE49-F238E27FC236}">
                        <a16:creationId xmlns:a16="http://schemas.microsoft.com/office/drawing/2014/main" id="{7829786C-8659-F255-6761-552DCE025906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60" name="Ink 40959">
                    <a:extLst>
                      <a:ext uri="{FF2B5EF4-FFF2-40B4-BE49-F238E27FC236}">
                        <a16:creationId xmlns:a16="http://schemas.microsoft.com/office/drawing/2014/main" id="{7829786C-8659-F255-6761-552DCE02590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0961" name="Ink 40960">
                    <a:extLst>
                      <a:ext uri="{FF2B5EF4-FFF2-40B4-BE49-F238E27FC236}">
                        <a16:creationId xmlns:a16="http://schemas.microsoft.com/office/drawing/2014/main" id="{047191CB-0814-BF71-CE2F-2E54927F744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047191CB-0814-BF71-CE2F-2E54927F744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0962" name="Ink 40961">
                    <a:extLst>
                      <a:ext uri="{FF2B5EF4-FFF2-40B4-BE49-F238E27FC236}">
                        <a16:creationId xmlns:a16="http://schemas.microsoft.com/office/drawing/2014/main" id="{0188CF04-BB7E-0D14-0E93-48D17BF9E780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62" name="Ink 40961">
                    <a:extLst>
                      <a:ext uri="{FF2B5EF4-FFF2-40B4-BE49-F238E27FC236}">
                        <a16:creationId xmlns:a16="http://schemas.microsoft.com/office/drawing/2014/main" id="{0188CF04-BB7E-0D14-0E93-48D17BF9E78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63" name="Group 40962">
              <a:extLst>
                <a:ext uri="{FF2B5EF4-FFF2-40B4-BE49-F238E27FC236}">
                  <a16:creationId xmlns:a16="http://schemas.microsoft.com/office/drawing/2014/main" id="{4EEE3D6F-635D-705E-848B-80C12B8EB70B}"/>
                </a:ext>
              </a:extLst>
            </p:cNvPr>
            <p:cNvGrpSpPr/>
            <p:nvPr/>
          </p:nvGrpSpPr>
          <p:grpSpPr>
            <a:xfrm>
              <a:off x="1871393" y="18071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0964" name="Ink 40963">
                    <a:extLst>
                      <a:ext uri="{FF2B5EF4-FFF2-40B4-BE49-F238E27FC236}">
                        <a16:creationId xmlns:a16="http://schemas.microsoft.com/office/drawing/2014/main" id="{A4A20C4D-E122-EA88-AC68-43CF3D0DD187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64" name="Ink 40963">
                    <a:extLst>
                      <a:ext uri="{FF2B5EF4-FFF2-40B4-BE49-F238E27FC236}">
                        <a16:creationId xmlns:a16="http://schemas.microsoft.com/office/drawing/2014/main" id="{A4A20C4D-E122-EA88-AC68-43CF3D0DD18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0965" name="Ink 40964">
                    <a:extLst>
                      <a:ext uri="{FF2B5EF4-FFF2-40B4-BE49-F238E27FC236}">
                        <a16:creationId xmlns:a16="http://schemas.microsoft.com/office/drawing/2014/main" id="{790A9212-0C12-5723-7C49-5730BDDF4CB1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65" name="Ink 40964">
                    <a:extLst>
                      <a:ext uri="{FF2B5EF4-FFF2-40B4-BE49-F238E27FC236}">
                        <a16:creationId xmlns:a16="http://schemas.microsoft.com/office/drawing/2014/main" id="{790A9212-0C12-5723-7C49-5730BDDF4CB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0966" name="Ink 40965">
                    <a:extLst>
                      <a:ext uri="{FF2B5EF4-FFF2-40B4-BE49-F238E27FC236}">
                        <a16:creationId xmlns:a16="http://schemas.microsoft.com/office/drawing/2014/main" id="{D196B86E-6920-BBDB-45AB-22791AE7B6B9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66" name="Ink 40965">
                    <a:extLst>
                      <a:ext uri="{FF2B5EF4-FFF2-40B4-BE49-F238E27FC236}">
                        <a16:creationId xmlns:a16="http://schemas.microsoft.com/office/drawing/2014/main" id="{D196B86E-6920-BBDB-45AB-22791AE7B6B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0968" name="Ink 40967">
                    <a:extLst>
                      <a:ext uri="{FF2B5EF4-FFF2-40B4-BE49-F238E27FC236}">
                        <a16:creationId xmlns:a16="http://schemas.microsoft.com/office/drawing/2014/main" id="{3AF5ED67-04D2-46D7-9D1D-A94D376850E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68" name="Ink 40967">
                    <a:extLst>
                      <a:ext uri="{FF2B5EF4-FFF2-40B4-BE49-F238E27FC236}">
                        <a16:creationId xmlns:a16="http://schemas.microsoft.com/office/drawing/2014/main" id="{3AF5ED67-04D2-46D7-9D1D-A94D376850E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40969" name="Ink 40968">
                    <a:extLst>
                      <a:ext uri="{FF2B5EF4-FFF2-40B4-BE49-F238E27FC236}">
                        <a16:creationId xmlns:a16="http://schemas.microsoft.com/office/drawing/2014/main" id="{C55CF1CA-0413-60B4-A38A-D0C3F13D47E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69" name="Ink 40968">
                    <a:extLst>
                      <a:ext uri="{FF2B5EF4-FFF2-40B4-BE49-F238E27FC236}">
                        <a16:creationId xmlns:a16="http://schemas.microsoft.com/office/drawing/2014/main" id="{C55CF1CA-0413-60B4-A38A-D0C3F13D47E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70" name="Group 40969">
              <a:extLst>
                <a:ext uri="{FF2B5EF4-FFF2-40B4-BE49-F238E27FC236}">
                  <a16:creationId xmlns:a16="http://schemas.microsoft.com/office/drawing/2014/main" id="{6ABD64BB-A240-0567-42A9-6A981212D7F9}"/>
                </a:ext>
              </a:extLst>
            </p:cNvPr>
            <p:cNvGrpSpPr/>
            <p:nvPr/>
          </p:nvGrpSpPr>
          <p:grpSpPr>
            <a:xfrm>
              <a:off x="2512793" y="1790026"/>
              <a:ext cx="446760" cy="478440"/>
              <a:chOff x="575979" y="1824226"/>
              <a:chExt cx="44676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2BD0A1CD-35A4-F830-C0EA-B3FAEDF02DED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2BD0A1CD-35A4-F830-C0EA-B3FAEDF02DE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0972" name="Ink 40971">
                    <a:extLst>
                      <a:ext uri="{FF2B5EF4-FFF2-40B4-BE49-F238E27FC236}">
                        <a16:creationId xmlns:a16="http://schemas.microsoft.com/office/drawing/2014/main" id="{A35886F2-EB4C-47DB-58E3-C4C9892AA81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72" name="Ink 40971">
                    <a:extLst>
                      <a:ext uri="{FF2B5EF4-FFF2-40B4-BE49-F238E27FC236}">
                        <a16:creationId xmlns:a16="http://schemas.microsoft.com/office/drawing/2014/main" id="{A35886F2-EB4C-47DB-58E3-C4C9892AA81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0973" name="Ink 40972">
                    <a:extLst>
                      <a:ext uri="{FF2B5EF4-FFF2-40B4-BE49-F238E27FC236}">
                        <a16:creationId xmlns:a16="http://schemas.microsoft.com/office/drawing/2014/main" id="{286CEAF4-A08E-80E7-3150-B355347D80A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73" name="Ink 40972">
                    <a:extLst>
                      <a:ext uri="{FF2B5EF4-FFF2-40B4-BE49-F238E27FC236}">
                        <a16:creationId xmlns:a16="http://schemas.microsoft.com/office/drawing/2014/main" id="{286CEAF4-A08E-80E7-3150-B355347D80A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0975" name="Ink 40974">
                    <a:extLst>
                      <a:ext uri="{FF2B5EF4-FFF2-40B4-BE49-F238E27FC236}">
                        <a16:creationId xmlns:a16="http://schemas.microsoft.com/office/drawing/2014/main" id="{42517C10-F3C1-61D9-9F91-C8ECF3E8562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75" name="Ink 40974">
                    <a:extLst>
                      <a:ext uri="{FF2B5EF4-FFF2-40B4-BE49-F238E27FC236}">
                        <a16:creationId xmlns:a16="http://schemas.microsoft.com/office/drawing/2014/main" id="{42517C10-F3C1-61D9-9F91-C8ECF3E8562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76" name="Group 40975">
              <a:extLst>
                <a:ext uri="{FF2B5EF4-FFF2-40B4-BE49-F238E27FC236}">
                  <a16:creationId xmlns:a16="http://schemas.microsoft.com/office/drawing/2014/main" id="{94803D23-C344-475E-1772-EC9DB6430608}"/>
                </a:ext>
              </a:extLst>
            </p:cNvPr>
            <p:cNvGrpSpPr/>
            <p:nvPr/>
          </p:nvGrpSpPr>
          <p:grpSpPr>
            <a:xfrm>
              <a:off x="572393" y="23834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B863300E-CE61-F140-6519-67B38AEE109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B863300E-CE61-F140-6519-67B38AEE109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0978" name="Ink 40977">
                    <a:extLst>
                      <a:ext uri="{FF2B5EF4-FFF2-40B4-BE49-F238E27FC236}">
                        <a16:creationId xmlns:a16="http://schemas.microsoft.com/office/drawing/2014/main" id="{B12647E6-2EC2-1F4A-7ECE-8EFDD42E888D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78" name="Ink 40977">
                    <a:extLst>
                      <a:ext uri="{FF2B5EF4-FFF2-40B4-BE49-F238E27FC236}">
                        <a16:creationId xmlns:a16="http://schemas.microsoft.com/office/drawing/2014/main" id="{B12647E6-2EC2-1F4A-7ECE-8EFDD42E888D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8414349B-2319-FE9C-6AED-31C410A32E4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8414349B-2319-FE9C-6AED-31C410A32E4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C9E69B85-1C1A-CCF3-B130-49B30F08D1F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C9E69B85-1C1A-CCF3-B130-49B30F08D1F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0981" name="Ink 40980">
                    <a:extLst>
                      <a:ext uri="{FF2B5EF4-FFF2-40B4-BE49-F238E27FC236}">
                        <a16:creationId xmlns:a16="http://schemas.microsoft.com/office/drawing/2014/main" id="{1F7A4D16-4B4B-1D00-BB7F-92C2658A005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81" name="Ink 40980">
                    <a:extLst>
                      <a:ext uri="{FF2B5EF4-FFF2-40B4-BE49-F238E27FC236}">
                        <a16:creationId xmlns:a16="http://schemas.microsoft.com/office/drawing/2014/main" id="{1F7A4D16-4B4B-1D00-BB7F-92C2658A005B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82" name="Group 40981">
              <a:extLst>
                <a:ext uri="{FF2B5EF4-FFF2-40B4-BE49-F238E27FC236}">
                  <a16:creationId xmlns:a16="http://schemas.microsoft.com/office/drawing/2014/main" id="{E60B357F-C93C-62BB-BDDE-D216F8117DD4}"/>
                </a:ext>
              </a:extLst>
            </p:cNvPr>
            <p:cNvGrpSpPr/>
            <p:nvPr/>
          </p:nvGrpSpPr>
          <p:grpSpPr>
            <a:xfrm>
              <a:off x="1213793" y="23663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40983" name="Ink 40982">
                    <a:extLst>
                      <a:ext uri="{FF2B5EF4-FFF2-40B4-BE49-F238E27FC236}">
                        <a16:creationId xmlns:a16="http://schemas.microsoft.com/office/drawing/2014/main" id="{1CCBF97C-9A78-8ADB-8AC5-A93301E01985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83" name="Ink 40982">
                    <a:extLst>
                      <a:ext uri="{FF2B5EF4-FFF2-40B4-BE49-F238E27FC236}">
                        <a16:creationId xmlns:a16="http://schemas.microsoft.com/office/drawing/2014/main" id="{1CCBF97C-9A78-8ADB-8AC5-A93301E0198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600C7FEF-74DA-A114-7BFA-1AA4AE294BA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600C7FEF-74DA-A114-7BFA-1AA4AE294BA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0985" name="Ink 40984">
                    <a:extLst>
                      <a:ext uri="{FF2B5EF4-FFF2-40B4-BE49-F238E27FC236}">
                        <a16:creationId xmlns:a16="http://schemas.microsoft.com/office/drawing/2014/main" id="{A09753C6-395C-A58F-A351-D9E72423A8C4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A09753C6-395C-A58F-A351-D9E72423A8C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C644F8F6-3833-5AF4-A196-8228C39D7AD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C644F8F6-3833-5AF4-A196-8228C39D7AD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824387F1-C5E0-A007-7847-D1E2AB8C68B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824387F1-C5E0-A007-7847-D1E2AB8C68B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88" name="Group 40987">
              <a:extLst>
                <a:ext uri="{FF2B5EF4-FFF2-40B4-BE49-F238E27FC236}">
                  <a16:creationId xmlns:a16="http://schemas.microsoft.com/office/drawing/2014/main" id="{D975F01C-EFA8-F70A-1BD4-4F91EC4EC308}"/>
                </a:ext>
              </a:extLst>
            </p:cNvPr>
            <p:cNvGrpSpPr/>
            <p:nvPr/>
          </p:nvGrpSpPr>
          <p:grpSpPr>
            <a:xfrm>
              <a:off x="1867807" y="23663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989" name="Ink 40988">
                    <a:extLst>
                      <a:ext uri="{FF2B5EF4-FFF2-40B4-BE49-F238E27FC236}">
                        <a16:creationId xmlns:a16="http://schemas.microsoft.com/office/drawing/2014/main" id="{38660C36-D636-E1CD-C1B1-CE1B24BBB691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89" name="Ink 40988">
                    <a:extLst>
                      <a:ext uri="{FF2B5EF4-FFF2-40B4-BE49-F238E27FC236}">
                        <a16:creationId xmlns:a16="http://schemas.microsoft.com/office/drawing/2014/main" id="{38660C36-D636-E1CD-C1B1-CE1B24BBB69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0990" name="Ink 40989">
                    <a:extLst>
                      <a:ext uri="{FF2B5EF4-FFF2-40B4-BE49-F238E27FC236}">
                        <a16:creationId xmlns:a16="http://schemas.microsoft.com/office/drawing/2014/main" id="{4DA6463E-E2BD-745B-58B0-89B0332BDF5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90" name="Ink 40989">
                    <a:extLst>
                      <a:ext uri="{FF2B5EF4-FFF2-40B4-BE49-F238E27FC236}">
                        <a16:creationId xmlns:a16="http://schemas.microsoft.com/office/drawing/2014/main" id="{4DA6463E-E2BD-745B-58B0-89B0332BDF5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E706FDC8-3300-9D6B-4C62-4250D321B0C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E706FDC8-3300-9D6B-4C62-4250D321B0C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FC965C07-81D5-9347-37B2-CB85649C3B68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FC965C07-81D5-9347-37B2-CB85649C3B6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7328FEBE-E396-22CE-D55A-E006EAFC48C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7328FEBE-E396-22CE-D55A-E006EAFC48C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94" name="Group 40993">
              <a:extLst>
                <a:ext uri="{FF2B5EF4-FFF2-40B4-BE49-F238E27FC236}">
                  <a16:creationId xmlns:a16="http://schemas.microsoft.com/office/drawing/2014/main" id="{C68B5862-D42F-C1DA-C5FA-12DBC583756C}"/>
                </a:ext>
              </a:extLst>
            </p:cNvPr>
            <p:cNvGrpSpPr/>
            <p:nvPr/>
          </p:nvGrpSpPr>
          <p:grpSpPr>
            <a:xfrm>
              <a:off x="2509207" y="2349272"/>
              <a:ext cx="446760" cy="478440"/>
              <a:chOff x="575979" y="1824226"/>
              <a:chExt cx="44676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0995" name="Ink 40994">
                    <a:extLst>
                      <a:ext uri="{FF2B5EF4-FFF2-40B4-BE49-F238E27FC236}">
                        <a16:creationId xmlns:a16="http://schemas.microsoft.com/office/drawing/2014/main" id="{D393AC9D-1283-F3FC-D1FE-75232DC26739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95" name="Ink 40994">
                    <a:extLst>
                      <a:ext uri="{FF2B5EF4-FFF2-40B4-BE49-F238E27FC236}">
                        <a16:creationId xmlns:a16="http://schemas.microsoft.com/office/drawing/2014/main" id="{D393AC9D-1283-F3FC-D1FE-75232DC2673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0996" name="Ink 40995">
                    <a:extLst>
                      <a:ext uri="{FF2B5EF4-FFF2-40B4-BE49-F238E27FC236}">
                        <a16:creationId xmlns:a16="http://schemas.microsoft.com/office/drawing/2014/main" id="{BE92E61B-CAD2-09E4-1428-71226F245F82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96" name="Ink 40995">
                    <a:extLst>
                      <a:ext uri="{FF2B5EF4-FFF2-40B4-BE49-F238E27FC236}">
                        <a16:creationId xmlns:a16="http://schemas.microsoft.com/office/drawing/2014/main" id="{BE92E61B-CAD2-09E4-1428-71226F245F8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0997" name="Ink 40996">
                    <a:extLst>
                      <a:ext uri="{FF2B5EF4-FFF2-40B4-BE49-F238E27FC236}">
                        <a16:creationId xmlns:a16="http://schemas.microsoft.com/office/drawing/2014/main" id="{B55C3CB7-6C0A-C923-2D99-B0944A5E49A0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97" name="Ink 40996">
                    <a:extLst>
                      <a:ext uri="{FF2B5EF4-FFF2-40B4-BE49-F238E27FC236}">
                        <a16:creationId xmlns:a16="http://schemas.microsoft.com/office/drawing/2014/main" id="{B55C3CB7-6C0A-C923-2D99-B0944A5E49A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0999" name="Ink 40998">
                    <a:extLst>
                      <a:ext uri="{FF2B5EF4-FFF2-40B4-BE49-F238E27FC236}">
                        <a16:creationId xmlns:a16="http://schemas.microsoft.com/office/drawing/2014/main" id="{E21F35A3-85CE-BE27-EEC7-8B53E883F6B6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99" name="Ink 40998">
                    <a:extLst>
                      <a:ext uri="{FF2B5EF4-FFF2-40B4-BE49-F238E27FC236}">
                        <a16:creationId xmlns:a16="http://schemas.microsoft.com/office/drawing/2014/main" id="{E21F35A3-85CE-BE27-EEC7-8B53E883F6B6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0" name="Group 40999">
              <a:extLst>
                <a:ext uri="{FF2B5EF4-FFF2-40B4-BE49-F238E27FC236}">
                  <a16:creationId xmlns:a16="http://schemas.microsoft.com/office/drawing/2014/main" id="{A2502171-61F3-8A03-CB9D-2D1B46EC4EA4}"/>
                </a:ext>
              </a:extLst>
            </p:cNvPr>
            <p:cNvGrpSpPr/>
            <p:nvPr/>
          </p:nvGrpSpPr>
          <p:grpSpPr>
            <a:xfrm>
              <a:off x="568807" y="29436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1001" name="Ink 41000">
                    <a:extLst>
                      <a:ext uri="{FF2B5EF4-FFF2-40B4-BE49-F238E27FC236}">
                        <a16:creationId xmlns:a16="http://schemas.microsoft.com/office/drawing/2014/main" id="{F930CB5D-DE49-5175-1BEC-3A3DB3CF6D1D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01" name="Ink 41000">
                    <a:extLst>
                      <a:ext uri="{FF2B5EF4-FFF2-40B4-BE49-F238E27FC236}">
                        <a16:creationId xmlns:a16="http://schemas.microsoft.com/office/drawing/2014/main" id="{F930CB5D-DE49-5175-1BEC-3A3DB3CF6D1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1002" name="Ink 41001">
                    <a:extLst>
                      <a:ext uri="{FF2B5EF4-FFF2-40B4-BE49-F238E27FC236}">
                        <a16:creationId xmlns:a16="http://schemas.microsoft.com/office/drawing/2014/main" id="{6B291539-2A13-4568-45B4-1884A02ED0D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02" name="Ink 41001">
                    <a:extLst>
                      <a:ext uri="{FF2B5EF4-FFF2-40B4-BE49-F238E27FC236}">
                        <a16:creationId xmlns:a16="http://schemas.microsoft.com/office/drawing/2014/main" id="{6B291539-2A13-4568-45B4-1884A02ED0D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1003" name="Ink 41002">
                    <a:extLst>
                      <a:ext uri="{FF2B5EF4-FFF2-40B4-BE49-F238E27FC236}">
                        <a16:creationId xmlns:a16="http://schemas.microsoft.com/office/drawing/2014/main" id="{EF40A6C4-7D1E-E578-7B14-36970BA72F1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03" name="Ink 41002">
                    <a:extLst>
                      <a:ext uri="{FF2B5EF4-FFF2-40B4-BE49-F238E27FC236}">
                        <a16:creationId xmlns:a16="http://schemas.microsoft.com/office/drawing/2014/main" id="{EF40A6C4-7D1E-E578-7B14-36970BA72F1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1004" name="Ink 41003">
                    <a:extLst>
                      <a:ext uri="{FF2B5EF4-FFF2-40B4-BE49-F238E27FC236}">
                        <a16:creationId xmlns:a16="http://schemas.microsoft.com/office/drawing/2014/main" id="{6C3C6D7F-C90C-0FF1-8224-6FA0E778621A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04" name="Ink 41003">
                    <a:extLst>
                      <a:ext uri="{FF2B5EF4-FFF2-40B4-BE49-F238E27FC236}">
                        <a16:creationId xmlns:a16="http://schemas.microsoft.com/office/drawing/2014/main" id="{6C3C6D7F-C90C-0FF1-8224-6FA0E778621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1005" name="Ink 41004">
                    <a:extLst>
                      <a:ext uri="{FF2B5EF4-FFF2-40B4-BE49-F238E27FC236}">
                        <a16:creationId xmlns:a16="http://schemas.microsoft.com/office/drawing/2014/main" id="{5CBCF846-2B4F-B041-AD3F-B4A7D3DCCF0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05" name="Ink 41004">
                    <a:extLst>
                      <a:ext uri="{FF2B5EF4-FFF2-40B4-BE49-F238E27FC236}">
                        <a16:creationId xmlns:a16="http://schemas.microsoft.com/office/drawing/2014/main" id="{5CBCF846-2B4F-B041-AD3F-B4A7D3DCCF0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6" name="Group 41005">
              <a:extLst>
                <a:ext uri="{FF2B5EF4-FFF2-40B4-BE49-F238E27FC236}">
                  <a16:creationId xmlns:a16="http://schemas.microsoft.com/office/drawing/2014/main" id="{023A93C2-5394-2C0F-4171-31ED7C641839}"/>
                </a:ext>
              </a:extLst>
            </p:cNvPr>
            <p:cNvGrpSpPr/>
            <p:nvPr/>
          </p:nvGrpSpPr>
          <p:grpSpPr>
            <a:xfrm>
              <a:off x="1210207" y="29265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1007" name="Ink 41006">
                    <a:extLst>
                      <a:ext uri="{FF2B5EF4-FFF2-40B4-BE49-F238E27FC236}">
                        <a16:creationId xmlns:a16="http://schemas.microsoft.com/office/drawing/2014/main" id="{13E8199B-A83B-9AC7-DC45-58219507E841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07" name="Ink 41006">
                    <a:extLst>
                      <a:ext uri="{FF2B5EF4-FFF2-40B4-BE49-F238E27FC236}">
                        <a16:creationId xmlns:a16="http://schemas.microsoft.com/office/drawing/2014/main" id="{13E8199B-A83B-9AC7-DC45-58219507E84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1008" name="Ink 41007">
                    <a:extLst>
                      <a:ext uri="{FF2B5EF4-FFF2-40B4-BE49-F238E27FC236}">
                        <a16:creationId xmlns:a16="http://schemas.microsoft.com/office/drawing/2014/main" id="{E0788697-6EE4-FFF3-05BF-1F3333F0A8DE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08" name="Ink 41007">
                    <a:extLst>
                      <a:ext uri="{FF2B5EF4-FFF2-40B4-BE49-F238E27FC236}">
                        <a16:creationId xmlns:a16="http://schemas.microsoft.com/office/drawing/2014/main" id="{E0788697-6EE4-FFF3-05BF-1F3333F0A8D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1009" name="Ink 41008">
                    <a:extLst>
                      <a:ext uri="{FF2B5EF4-FFF2-40B4-BE49-F238E27FC236}">
                        <a16:creationId xmlns:a16="http://schemas.microsoft.com/office/drawing/2014/main" id="{C5F5B077-C32A-9375-CF27-FDEAA453ADB5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09" name="Ink 41008">
                    <a:extLst>
                      <a:ext uri="{FF2B5EF4-FFF2-40B4-BE49-F238E27FC236}">
                        <a16:creationId xmlns:a16="http://schemas.microsoft.com/office/drawing/2014/main" id="{C5F5B077-C32A-9375-CF27-FDEAA453ADB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1010" name="Ink 41009">
                    <a:extLst>
                      <a:ext uri="{FF2B5EF4-FFF2-40B4-BE49-F238E27FC236}">
                        <a16:creationId xmlns:a16="http://schemas.microsoft.com/office/drawing/2014/main" id="{BF6790DD-AAB3-F7E5-9DE1-194C2F9C9AFF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10" name="Ink 41009">
                    <a:extLst>
                      <a:ext uri="{FF2B5EF4-FFF2-40B4-BE49-F238E27FC236}">
                        <a16:creationId xmlns:a16="http://schemas.microsoft.com/office/drawing/2014/main" id="{BF6790DD-AAB3-F7E5-9DE1-194C2F9C9AF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1011" name="Ink 41010">
                    <a:extLst>
                      <a:ext uri="{FF2B5EF4-FFF2-40B4-BE49-F238E27FC236}">
                        <a16:creationId xmlns:a16="http://schemas.microsoft.com/office/drawing/2014/main" id="{BCBBA897-C92E-2F46-DDC3-4BBA00AAC4B4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11" name="Ink 41010">
                    <a:extLst>
                      <a:ext uri="{FF2B5EF4-FFF2-40B4-BE49-F238E27FC236}">
                        <a16:creationId xmlns:a16="http://schemas.microsoft.com/office/drawing/2014/main" id="{BCBBA897-C92E-2F46-DDC3-4BBA00AAC4B4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12" name="Group 41011">
              <a:extLst>
                <a:ext uri="{FF2B5EF4-FFF2-40B4-BE49-F238E27FC236}">
                  <a16:creationId xmlns:a16="http://schemas.microsoft.com/office/drawing/2014/main" id="{7A7BD332-20DA-E43F-6F03-1D67F517B039}"/>
                </a:ext>
              </a:extLst>
            </p:cNvPr>
            <p:cNvGrpSpPr/>
            <p:nvPr/>
          </p:nvGrpSpPr>
          <p:grpSpPr>
            <a:xfrm>
              <a:off x="1864221" y="29265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1013" name="Ink 41012">
                    <a:extLst>
                      <a:ext uri="{FF2B5EF4-FFF2-40B4-BE49-F238E27FC236}">
                        <a16:creationId xmlns:a16="http://schemas.microsoft.com/office/drawing/2014/main" id="{000E9825-6BA2-2CB6-1A99-68C805C08F4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13" name="Ink 41012">
                    <a:extLst>
                      <a:ext uri="{FF2B5EF4-FFF2-40B4-BE49-F238E27FC236}">
                        <a16:creationId xmlns:a16="http://schemas.microsoft.com/office/drawing/2014/main" id="{000E9825-6BA2-2CB6-1A99-68C805C08F4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1014" name="Ink 41013">
                    <a:extLst>
                      <a:ext uri="{FF2B5EF4-FFF2-40B4-BE49-F238E27FC236}">
                        <a16:creationId xmlns:a16="http://schemas.microsoft.com/office/drawing/2014/main" id="{23E01D1C-6F0E-7B50-C9E8-008673E676C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14" name="Ink 41013">
                    <a:extLst>
                      <a:ext uri="{FF2B5EF4-FFF2-40B4-BE49-F238E27FC236}">
                        <a16:creationId xmlns:a16="http://schemas.microsoft.com/office/drawing/2014/main" id="{23E01D1C-6F0E-7B50-C9E8-008673E676C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41015" name="Ink 41014">
                    <a:extLst>
                      <a:ext uri="{FF2B5EF4-FFF2-40B4-BE49-F238E27FC236}">
                        <a16:creationId xmlns:a16="http://schemas.microsoft.com/office/drawing/2014/main" id="{D5DA178C-8517-4D8A-220E-1B2978897BA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15" name="Ink 41014">
                    <a:extLst>
                      <a:ext uri="{FF2B5EF4-FFF2-40B4-BE49-F238E27FC236}">
                        <a16:creationId xmlns:a16="http://schemas.microsoft.com/office/drawing/2014/main" id="{D5DA178C-8517-4D8A-220E-1B2978897BA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1016" name="Ink 41015">
                    <a:extLst>
                      <a:ext uri="{FF2B5EF4-FFF2-40B4-BE49-F238E27FC236}">
                        <a16:creationId xmlns:a16="http://schemas.microsoft.com/office/drawing/2014/main" id="{66689BDB-1B06-F6AA-20A1-A587CE2F3F4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16" name="Ink 41015">
                    <a:extLst>
                      <a:ext uri="{FF2B5EF4-FFF2-40B4-BE49-F238E27FC236}">
                        <a16:creationId xmlns:a16="http://schemas.microsoft.com/office/drawing/2014/main" id="{66689BDB-1B06-F6AA-20A1-A587CE2F3F4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47EF9C3C-5507-09B2-8714-E607C078410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47EF9C3C-5507-09B2-8714-E607C078410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18" name="Group 41017">
              <a:extLst>
                <a:ext uri="{FF2B5EF4-FFF2-40B4-BE49-F238E27FC236}">
                  <a16:creationId xmlns:a16="http://schemas.microsoft.com/office/drawing/2014/main" id="{5B936459-10CA-F641-5D9D-BF936926943D}"/>
                </a:ext>
              </a:extLst>
            </p:cNvPr>
            <p:cNvGrpSpPr/>
            <p:nvPr/>
          </p:nvGrpSpPr>
          <p:grpSpPr>
            <a:xfrm>
              <a:off x="2505621" y="29094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0CB7BE0C-960E-05F8-1A45-CACE3F6955B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0CB7BE0C-960E-05F8-1A45-CACE3F6955B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1020" name="Ink 41019">
                    <a:extLst>
                      <a:ext uri="{FF2B5EF4-FFF2-40B4-BE49-F238E27FC236}">
                        <a16:creationId xmlns:a16="http://schemas.microsoft.com/office/drawing/2014/main" id="{CBF42A5C-55D2-707A-A607-747ADD7ED4E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20" name="Ink 41019">
                    <a:extLst>
                      <a:ext uri="{FF2B5EF4-FFF2-40B4-BE49-F238E27FC236}">
                        <a16:creationId xmlns:a16="http://schemas.microsoft.com/office/drawing/2014/main" id="{CBF42A5C-55D2-707A-A607-747ADD7ED4E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1021" name="Ink 41020">
                    <a:extLst>
                      <a:ext uri="{FF2B5EF4-FFF2-40B4-BE49-F238E27FC236}">
                        <a16:creationId xmlns:a16="http://schemas.microsoft.com/office/drawing/2014/main" id="{2595BF20-FEB2-F230-57C6-B75EC6D96C7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21" name="Ink 41020">
                    <a:extLst>
                      <a:ext uri="{FF2B5EF4-FFF2-40B4-BE49-F238E27FC236}">
                        <a16:creationId xmlns:a16="http://schemas.microsoft.com/office/drawing/2014/main" id="{2595BF20-FEB2-F230-57C6-B75EC6D96C7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1022" name="Ink 41021">
                    <a:extLst>
                      <a:ext uri="{FF2B5EF4-FFF2-40B4-BE49-F238E27FC236}">
                        <a16:creationId xmlns:a16="http://schemas.microsoft.com/office/drawing/2014/main" id="{43EF1303-A21F-3379-C29D-080A7F7EFDA4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22" name="Ink 41021">
                    <a:extLst>
                      <a:ext uri="{FF2B5EF4-FFF2-40B4-BE49-F238E27FC236}">
                        <a16:creationId xmlns:a16="http://schemas.microsoft.com/office/drawing/2014/main" id="{43EF1303-A21F-3379-C29D-080A7F7EFDA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1023" name="Ink 41022">
                    <a:extLst>
                      <a:ext uri="{FF2B5EF4-FFF2-40B4-BE49-F238E27FC236}">
                        <a16:creationId xmlns:a16="http://schemas.microsoft.com/office/drawing/2014/main" id="{A8F8D8FC-72E4-70F2-D11A-1B7F3D654DD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23" name="Ink 41022">
                    <a:extLst>
                      <a:ext uri="{FF2B5EF4-FFF2-40B4-BE49-F238E27FC236}">
                        <a16:creationId xmlns:a16="http://schemas.microsoft.com/office/drawing/2014/main" id="{A8F8D8FC-72E4-70F2-D11A-1B7F3D654DD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24" name="Group 41023">
              <a:extLst>
                <a:ext uri="{FF2B5EF4-FFF2-40B4-BE49-F238E27FC236}">
                  <a16:creationId xmlns:a16="http://schemas.microsoft.com/office/drawing/2014/main" id="{50980545-EC3E-0142-A155-618C3F96E5FF}"/>
                </a:ext>
              </a:extLst>
            </p:cNvPr>
            <p:cNvGrpSpPr/>
            <p:nvPr/>
          </p:nvGrpSpPr>
          <p:grpSpPr>
            <a:xfrm>
              <a:off x="575979" y="35037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1025" name="Ink 41024">
                    <a:extLst>
                      <a:ext uri="{FF2B5EF4-FFF2-40B4-BE49-F238E27FC236}">
                        <a16:creationId xmlns:a16="http://schemas.microsoft.com/office/drawing/2014/main" id="{0954B6B6-6D4B-F6BF-BACE-9A5AB619AB35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25" name="Ink 41024">
                    <a:extLst>
                      <a:ext uri="{FF2B5EF4-FFF2-40B4-BE49-F238E27FC236}">
                        <a16:creationId xmlns:a16="http://schemas.microsoft.com/office/drawing/2014/main" id="{0954B6B6-6D4B-F6BF-BACE-9A5AB619AB3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1026" name="Ink 41025">
                    <a:extLst>
                      <a:ext uri="{FF2B5EF4-FFF2-40B4-BE49-F238E27FC236}">
                        <a16:creationId xmlns:a16="http://schemas.microsoft.com/office/drawing/2014/main" id="{A351AE6D-5C6B-2DF0-93DD-2E3C5326205C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26" name="Ink 41025">
                    <a:extLst>
                      <a:ext uri="{FF2B5EF4-FFF2-40B4-BE49-F238E27FC236}">
                        <a16:creationId xmlns:a16="http://schemas.microsoft.com/office/drawing/2014/main" id="{A351AE6D-5C6B-2DF0-93DD-2E3C5326205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1027" name="Ink 41026">
                    <a:extLst>
                      <a:ext uri="{FF2B5EF4-FFF2-40B4-BE49-F238E27FC236}">
                        <a16:creationId xmlns:a16="http://schemas.microsoft.com/office/drawing/2014/main" id="{CE6E1497-4D53-BD3D-258B-5B3D4409B1D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27" name="Ink 41026">
                    <a:extLst>
                      <a:ext uri="{FF2B5EF4-FFF2-40B4-BE49-F238E27FC236}">
                        <a16:creationId xmlns:a16="http://schemas.microsoft.com/office/drawing/2014/main" id="{CE6E1497-4D53-BD3D-258B-5B3D4409B1D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1028" name="Ink 41027">
                    <a:extLst>
                      <a:ext uri="{FF2B5EF4-FFF2-40B4-BE49-F238E27FC236}">
                        <a16:creationId xmlns:a16="http://schemas.microsoft.com/office/drawing/2014/main" id="{D1685F55-F5C1-0A0F-AB91-ED58A564985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28" name="Ink 41027">
                    <a:extLst>
                      <a:ext uri="{FF2B5EF4-FFF2-40B4-BE49-F238E27FC236}">
                        <a16:creationId xmlns:a16="http://schemas.microsoft.com/office/drawing/2014/main" id="{D1685F55-F5C1-0A0F-AB91-ED58A564985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41029" name="Ink 41028">
                    <a:extLst>
                      <a:ext uri="{FF2B5EF4-FFF2-40B4-BE49-F238E27FC236}">
                        <a16:creationId xmlns:a16="http://schemas.microsoft.com/office/drawing/2014/main" id="{E651A777-EB91-29BE-43E8-246E292D740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29" name="Ink 41028">
                    <a:extLst>
                      <a:ext uri="{FF2B5EF4-FFF2-40B4-BE49-F238E27FC236}">
                        <a16:creationId xmlns:a16="http://schemas.microsoft.com/office/drawing/2014/main" id="{E651A777-EB91-29BE-43E8-246E292D740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0" name="Group 41029">
              <a:extLst>
                <a:ext uri="{FF2B5EF4-FFF2-40B4-BE49-F238E27FC236}">
                  <a16:creationId xmlns:a16="http://schemas.microsoft.com/office/drawing/2014/main" id="{8ACA4211-8AB5-2AAE-39D7-5BC7EFE524B3}"/>
                </a:ext>
              </a:extLst>
            </p:cNvPr>
            <p:cNvGrpSpPr/>
            <p:nvPr/>
          </p:nvGrpSpPr>
          <p:grpSpPr>
            <a:xfrm>
              <a:off x="1217379" y="34866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D2CF67E5-9FC9-921A-DF60-AEFAB79DF173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D2CF67E5-9FC9-921A-DF60-AEFAB79DF173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41032" name="Ink 41031">
                    <a:extLst>
                      <a:ext uri="{FF2B5EF4-FFF2-40B4-BE49-F238E27FC236}">
                        <a16:creationId xmlns:a16="http://schemas.microsoft.com/office/drawing/2014/main" id="{9A863CBB-1E97-D39D-5B75-02A1994B07B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32" name="Ink 41031">
                    <a:extLst>
                      <a:ext uri="{FF2B5EF4-FFF2-40B4-BE49-F238E27FC236}">
                        <a16:creationId xmlns:a16="http://schemas.microsoft.com/office/drawing/2014/main" id="{9A863CBB-1E97-D39D-5B75-02A1994B07B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1033" name="Ink 41032">
                    <a:extLst>
                      <a:ext uri="{FF2B5EF4-FFF2-40B4-BE49-F238E27FC236}">
                        <a16:creationId xmlns:a16="http://schemas.microsoft.com/office/drawing/2014/main" id="{3B430949-E719-58F6-254B-8BC18F0AEA76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33" name="Ink 41032">
                    <a:extLst>
                      <a:ext uri="{FF2B5EF4-FFF2-40B4-BE49-F238E27FC236}">
                        <a16:creationId xmlns:a16="http://schemas.microsoft.com/office/drawing/2014/main" id="{3B430949-E719-58F6-254B-8BC18F0AEA7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7E365FD7-1753-1320-E944-E004DDD91D24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7E365FD7-1753-1320-E944-E004DDD91D2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1035" name="Ink 41034">
                    <a:extLst>
                      <a:ext uri="{FF2B5EF4-FFF2-40B4-BE49-F238E27FC236}">
                        <a16:creationId xmlns:a16="http://schemas.microsoft.com/office/drawing/2014/main" id="{7F1F04B5-F470-F9E8-A59B-85208A59F74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35" name="Ink 41034">
                    <a:extLst>
                      <a:ext uri="{FF2B5EF4-FFF2-40B4-BE49-F238E27FC236}">
                        <a16:creationId xmlns:a16="http://schemas.microsoft.com/office/drawing/2014/main" id="{7F1F04B5-F470-F9E8-A59B-85208A59F74B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6" name="Group 41035">
              <a:extLst>
                <a:ext uri="{FF2B5EF4-FFF2-40B4-BE49-F238E27FC236}">
                  <a16:creationId xmlns:a16="http://schemas.microsoft.com/office/drawing/2014/main" id="{F64E663E-326E-DBF7-D6EE-748C3608A1F6}"/>
                </a:ext>
              </a:extLst>
            </p:cNvPr>
            <p:cNvGrpSpPr/>
            <p:nvPr/>
          </p:nvGrpSpPr>
          <p:grpSpPr>
            <a:xfrm>
              <a:off x="1871393" y="34866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41037" name="Ink 41036">
                    <a:extLst>
                      <a:ext uri="{FF2B5EF4-FFF2-40B4-BE49-F238E27FC236}">
                        <a16:creationId xmlns:a16="http://schemas.microsoft.com/office/drawing/2014/main" id="{1AF880FA-9512-9A8B-D5B7-B49B37F3C14C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37" name="Ink 41036">
                    <a:extLst>
                      <a:ext uri="{FF2B5EF4-FFF2-40B4-BE49-F238E27FC236}">
                        <a16:creationId xmlns:a16="http://schemas.microsoft.com/office/drawing/2014/main" id="{1AF880FA-9512-9A8B-D5B7-B49B37F3C14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038" name="Ink 41037">
                    <a:extLst>
                      <a:ext uri="{FF2B5EF4-FFF2-40B4-BE49-F238E27FC236}">
                        <a16:creationId xmlns:a16="http://schemas.microsoft.com/office/drawing/2014/main" id="{6C8C36A7-C2CE-235E-8C4A-F5E6756CD2B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38" name="Ink 41037">
                    <a:extLst>
                      <a:ext uri="{FF2B5EF4-FFF2-40B4-BE49-F238E27FC236}">
                        <a16:creationId xmlns:a16="http://schemas.microsoft.com/office/drawing/2014/main" id="{6C8C36A7-C2CE-235E-8C4A-F5E6756CD2B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1039" name="Ink 41038">
                    <a:extLst>
                      <a:ext uri="{FF2B5EF4-FFF2-40B4-BE49-F238E27FC236}">
                        <a16:creationId xmlns:a16="http://schemas.microsoft.com/office/drawing/2014/main" id="{E87F8604-4469-AEE3-AD66-FEEC4CEB6725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39" name="Ink 41038">
                    <a:extLst>
                      <a:ext uri="{FF2B5EF4-FFF2-40B4-BE49-F238E27FC236}">
                        <a16:creationId xmlns:a16="http://schemas.microsoft.com/office/drawing/2014/main" id="{E87F8604-4469-AEE3-AD66-FEEC4CEB672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F2A5AF12-E001-49E4-4C6A-8B420F4CD01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F2A5AF12-E001-49E4-4C6A-8B420F4CD01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1041" name="Ink 41040">
                    <a:extLst>
                      <a:ext uri="{FF2B5EF4-FFF2-40B4-BE49-F238E27FC236}">
                        <a16:creationId xmlns:a16="http://schemas.microsoft.com/office/drawing/2014/main" id="{4790249D-37DD-7459-48FC-94BC06A924E7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41" name="Ink 41040">
                    <a:extLst>
                      <a:ext uri="{FF2B5EF4-FFF2-40B4-BE49-F238E27FC236}">
                        <a16:creationId xmlns:a16="http://schemas.microsoft.com/office/drawing/2014/main" id="{4790249D-37DD-7459-48FC-94BC06A924E7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2" name="Group 41041">
              <a:extLst>
                <a:ext uri="{FF2B5EF4-FFF2-40B4-BE49-F238E27FC236}">
                  <a16:creationId xmlns:a16="http://schemas.microsoft.com/office/drawing/2014/main" id="{A92E97B1-41C2-7987-86A3-85E829F13426}"/>
                </a:ext>
              </a:extLst>
            </p:cNvPr>
            <p:cNvGrpSpPr/>
            <p:nvPr/>
          </p:nvGrpSpPr>
          <p:grpSpPr>
            <a:xfrm>
              <a:off x="2512793" y="34695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C0802CE2-AC63-37FA-EDA2-DF8177D22ED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C0802CE2-AC63-37FA-EDA2-DF8177D22ED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64F2AD37-23C5-5BE4-A963-89AF0553E17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64F2AD37-23C5-5BE4-A963-89AF0553E17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1045" name="Ink 41044">
                    <a:extLst>
                      <a:ext uri="{FF2B5EF4-FFF2-40B4-BE49-F238E27FC236}">
                        <a16:creationId xmlns:a16="http://schemas.microsoft.com/office/drawing/2014/main" id="{31F87F7F-6E8C-7367-B8E7-A145EF33BA7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45" name="Ink 41044">
                    <a:extLst>
                      <a:ext uri="{FF2B5EF4-FFF2-40B4-BE49-F238E27FC236}">
                        <a16:creationId xmlns:a16="http://schemas.microsoft.com/office/drawing/2014/main" id="{31F87F7F-6E8C-7367-B8E7-A145EF33BA7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41046" name="Ink 41045">
                    <a:extLst>
                      <a:ext uri="{FF2B5EF4-FFF2-40B4-BE49-F238E27FC236}">
                        <a16:creationId xmlns:a16="http://schemas.microsoft.com/office/drawing/2014/main" id="{B3D96136-A175-920D-7488-A9022FABDFD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46" name="Ink 41045">
                    <a:extLst>
                      <a:ext uri="{FF2B5EF4-FFF2-40B4-BE49-F238E27FC236}">
                        <a16:creationId xmlns:a16="http://schemas.microsoft.com/office/drawing/2014/main" id="{B3D96136-A175-920D-7488-A9022FABDFD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7E0351E3-C99B-1959-DF3F-91CC819A3F6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7E0351E3-C99B-1959-DF3F-91CC819A3F6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8" name="Group 41047">
              <a:extLst>
                <a:ext uri="{FF2B5EF4-FFF2-40B4-BE49-F238E27FC236}">
                  <a16:creationId xmlns:a16="http://schemas.microsoft.com/office/drawing/2014/main" id="{A305679D-6454-F53A-429E-B2F919F22E74}"/>
                </a:ext>
              </a:extLst>
            </p:cNvPr>
            <p:cNvGrpSpPr/>
            <p:nvPr/>
          </p:nvGrpSpPr>
          <p:grpSpPr>
            <a:xfrm>
              <a:off x="599125" y="40762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41049" name="Ink 41048">
                    <a:extLst>
                      <a:ext uri="{FF2B5EF4-FFF2-40B4-BE49-F238E27FC236}">
                        <a16:creationId xmlns:a16="http://schemas.microsoft.com/office/drawing/2014/main" id="{990E269A-E182-C48E-9B35-EB6D998FB009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49" name="Ink 41048">
                    <a:extLst>
                      <a:ext uri="{FF2B5EF4-FFF2-40B4-BE49-F238E27FC236}">
                        <a16:creationId xmlns:a16="http://schemas.microsoft.com/office/drawing/2014/main" id="{990E269A-E182-C48E-9B35-EB6D998FB00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1050" name="Ink 41049">
                    <a:extLst>
                      <a:ext uri="{FF2B5EF4-FFF2-40B4-BE49-F238E27FC236}">
                        <a16:creationId xmlns:a16="http://schemas.microsoft.com/office/drawing/2014/main" id="{DDC6AFD5-F18C-328C-8FF3-B38CF6AFAC99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50" name="Ink 41049">
                    <a:extLst>
                      <a:ext uri="{FF2B5EF4-FFF2-40B4-BE49-F238E27FC236}">
                        <a16:creationId xmlns:a16="http://schemas.microsoft.com/office/drawing/2014/main" id="{DDC6AFD5-F18C-328C-8FF3-B38CF6AFAC9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41051" name="Ink 41050">
                    <a:extLst>
                      <a:ext uri="{FF2B5EF4-FFF2-40B4-BE49-F238E27FC236}">
                        <a16:creationId xmlns:a16="http://schemas.microsoft.com/office/drawing/2014/main" id="{CE7EE89A-9F90-4DFD-62D9-45F72663A82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51" name="Ink 41050">
                    <a:extLst>
                      <a:ext uri="{FF2B5EF4-FFF2-40B4-BE49-F238E27FC236}">
                        <a16:creationId xmlns:a16="http://schemas.microsoft.com/office/drawing/2014/main" id="{CE7EE89A-9F90-4DFD-62D9-45F72663A82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1052" name="Ink 41051">
                    <a:extLst>
                      <a:ext uri="{FF2B5EF4-FFF2-40B4-BE49-F238E27FC236}">
                        <a16:creationId xmlns:a16="http://schemas.microsoft.com/office/drawing/2014/main" id="{B4362BAA-EF5D-5031-12F9-61301DAD09F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52" name="Ink 41051">
                    <a:extLst>
                      <a:ext uri="{FF2B5EF4-FFF2-40B4-BE49-F238E27FC236}">
                        <a16:creationId xmlns:a16="http://schemas.microsoft.com/office/drawing/2014/main" id="{B4362BAA-EF5D-5031-12F9-61301DAD09F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41053" name="Ink 41052">
                    <a:extLst>
                      <a:ext uri="{FF2B5EF4-FFF2-40B4-BE49-F238E27FC236}">
                        <a16:creationId xmlns:a16="http://schemas.microsoft.com/office/drawing/2014/main" id="{F7AD1A84-B323-A768-C1FF-BF24822F7B6F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53" name="Ink 41052">
                    <a:extLst>
                      <a:ext uri="{FF2B5EF4-FFF2-40B4-BE49-F238E27FC236}">
                        <a16:creationId xmlns:a16="http://schemas.microsoft.com/office/drawing/2014/main" id="{F7AD1A84-B323-A768-C1FF-BF24822F7B6F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54" name="Group 41053">
              <a:extLst>
                <a:ext uri="{FF2B5EF4-FFF2-40B4-BE49-F238E27FC236}">
                  <a16:creationId xmlns:a16="http://schemas.microsoft.com/office/drawing/2014/main" id="{637D64DC-A702-BEF7-D84B-987C5F7E1941}"/>
                </a:ext>
              </a:extLst>
            </p:cNvPr>
            <p:cNvGrpSpPr/>
            <p:nvPr/>
          </p:nvGrpSpPr>
          <p:grpSpPr>
            <a:xfrm>
              <a:off x="1240525" y="40591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607CFDBC-0BDB-075E-6607-0B55296E2358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607CFDBC-0BDB-075E-6607-0B55296E235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518B574E-9956-3633-C957-EE4185C7DE6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518B574E-9956-3633-C957-EE4185C7DE6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1057" name="Ink 41056">
                    <a:extLst>
                      <a:ext uri="{FF2B5EF4-FFF2-40B4-BE49-F238E27FC236}">
                        <a16:creationId xmlns:a16="http://schemas.microsoft.com/office/drawing/2014/main" id="{D7007000-1B53-C506-4796-93E944F0929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57" name="Ink 41056">
                    <a:extLst>
                      <a:ext uri="{FF2B5EF4-FFF2-40B4-BE49-F238E27FC236}">
                        <a16:creationId xmlns:a16="http://schemas.microsoft.com/office/drawing/2014/main" id="{D7007000-1B53-C506-4796-93E944F0929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1058" name="Ink 41057">
                    <a:extLst>
                      <a:ext uri="{FF2B5EF4-FFF2-40B4-BE49-F238E27FC236}">
                        <a16:creationId xmlns:a16="http://schemas.microsoft.com/office/drawing/2014/main" id="{A194D5A2-26F2-B0F1-DC44-78926048A192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58" name="Ink 41057">
                    <a:extLst>
                      <a:ext uri="{FF2B5EF4-FFF2-40B4-BE49-F238E27FC236}">
                        <a16:creationId xmlns:a16="http://schemas.microsoft.com/office/drawing/2014/main" id="{A194D5A2-26F2-B0F1-DC44-78926048A19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1059" name="Ink 41058">
                    <a:extLst>
                      <a:ext uri="{FF2B5EF4-FFF2-40B4-BE49-F238E27FC236}">
                        <a16:creationId xmlns:a16="http://schemas.microsoft.com/office/drawing/2014/main" id="{3C1A33B0-83AB-1218-69CA-E24DF75FB88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59" name="Ink 41058">
                    <a:extLst>
                      <a:ext uri="{FF2B5EF4-FFF2-40B4-BE49-F238E27FC236}">
                        <a16:creationId xmlns:a16="http://schemas.microsoft.com/office/drawing/2014/main" id="{3C1A33B0-83AB-1218-69CA-E24DF75FB88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0" name="Group 41059">
              <a:extLst>
                <a:ext uri="{FF2B5EF4-FFF2-40B4-BE49-F238E27FC236}">
                  <a16:creationId xmlns:a16="http://schemas.microsoft.com/office/drawing/2014/main" id="{383A4E8A-F700-15AD-1C6B-610A34C59084}"/>
                </a:ext>
              </a:extLst>
            </p:cNvPr>
            <p:cNvGrpSpPr/>
            <p:nvPr/>
          </p:nvGrpSpPr>
          <p:grpSpPr>
            <a:xfrm>
              <a:off x="1894539" y="40591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1061" name="Ink 41060">
                    <a:extLst>
                      <a:ext uri="{FF2B5EF4-FFF2-40B4-BE49-F238E27FC236}">
                        <a16:creationId xmlns:a16="http://schemas.microsoft.com/office/drawing/2014/main" id="{762882FF-51E3-ABE3-FEB7-85D8075AD39A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61" name="Ink 41060">
                    <a:extLst>
                      <a:ext uri="{FF2B5EF4-FFF2-40B4-BE49-F238E27FC236}">
                        <a16:creationId xmlns:a16="http://schemas.microsoft.com/office/drawing/2014/main" id="{762882FF-51E3-ABE3-FEB7-85D8075AD39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1062" name="Ink 41061">
                    <a:extLst>
                      <a:ext uri="{FF2B5EF4-FFF2-40B4-BE49-F238E27FC236}">
                        <a16:creationId xmlns:a16="http://schemas.microsoft.com/office/drawing/2014/main" id="{A670B912-A250-7F93-D547-D58D68DE3F00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62" name="Ink 41061">
                    <a:extLst>
                      <a:ext uri="{FF2B5EF4-FFF2-40B4-BE49-F238E27FC236}">
                        <a16:creationId xmlns:a16="http://schemas.microsoft.com/office/drawing/2014/main" id="{A670B912-A250-7F93-D547-D58D68DE3F0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1063" name="Ink 41062">
                    <a:extLst>
                      <a:ext uri="{FF2B5EF4-FFF2-40B4-BE49-F238E27FC236}">
                        <a16:creationId xmlns:a16="http://schemas.microsoft.com/office/drawing/2014/main" id="{044956B7-4EB6-BAAD-611A-828A6F7315A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63" name="Ink 41062">
                    <a:extLst>
                      <a:ext uri="{FF2B5EF4-FFF2-40B4-BE49-F238E27FC236}">
                        <a16:creationId xmlns:a16="http://schemas.microsoft.com/office/drawing/2014/main" id="{044956B7-4EB6-BAAD-611A-828A6F7315A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1064" name="Ink 41063">
                    <a:extLst>
                      <a:ext uri="{FF2B5EF4-FFF2-40B4-BE49-F238E27FC236}">
                        <a16:creationId xmlns:a16="http://schemas.microsoft.com/office/drawing/2014/main" id="{2B8AD209-A1C4-9C50-99DB-C967BBE083B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64" name="Ink 41063">
                    <a:extLst>
                      <a:ext uri="{FF2B5EF4-FFF2-40B4-BE49-F238E27FC236}">
                        <a16:creationId xmlns:a16="http://schemas.microsoft.com/office/drawing/2014/main" id="{2B8AD209-A1C4-9C50-99DB-C967BBE083B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41065" name="Ink 41064">
                    <a:extLst>
                      <a:ext uri="{FF2B5EF4-FFF2-40B4-BE49-F238E27FC236}">
                        <a16:creationId xmlns:a16="http://schemas.microsoft.com/office/drawing/2014/main" id="{35843D0B-54D2-0D47-D8AE-AA5C24C41C6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65" name="Ink 41064">
                    <a:extLst>
                      <a:ext uri="{FF2B5EF4-FFF2-40B4-BE49-F238E27FC236}">
                        <a16:creationId xmlns:a16="http://schemas.microsoft.com/office/drawing/2014/main" id="{35843D0B-54D2-0D47-D8AE-AA5C24C41C6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6" name="Group 41065">
              <a:extLst>
                <a:ext uri="{FF2B5EF4-FFF2-40B4-BE49-F238E27FC236}">
                  <a16:creationId xmlns:a16="http://schemas.microsoft.com/office/drawing/2014/main" id="{C0620DF7-9693-5791-3AB0-8769868B2BFC}"/>
                </a:ext>
              </a:extLst>
            </p:cNvPr>
            <p:cNvGrpSpPr/>
            <p:nvPr/>
          </p:nvGrpSpPr>
          <p:grpSpPr>
            <a:xfrm>
              <a:off x="2535939" y="40420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1067" name="Ink 41066">
                    <a:extLst>
                      <a:ext uri="{FF2B5EF4-FFF2-40B4-BE49-F238E27FC236}">
                        <a16:creationId xmlns:a16="http://schemas.microsoft.com/office/drawing/2014/main" id="{225A5467-775D-8164-A74C-8C3C5CC304D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67" name="Ink 41066">
                    <a:extLst>
                      <a:ext uri="{FF2B5EF4-FFF2-40B4-BE49-F238E27FC236}">
                        <a16:creationId xmlns:a16="http://schemas.microsoft.com/office/drawing/2014/main" id="{225A5467-775D-8164-A74C-8C3C5CC304D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41068" name="Ink 41067">
                    <a:extLst>
                      <a:ext uri="{FF2B5EF4-FFF2-40B4-BE49-F238E27FC236}">
                        <a16:creationId xmlns:a16="http://schemas.microsoft.com/office/drawing/2014/main" id="{5933CC6B-8D38-C5B6-AE71-23EA1CBB0461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68" name="Ink 41067">
                    <a:extLst>
                      <a:ext uri="{FF2B5EF4-FFF2-40B4-BE49-F238E27FC236}">
                        <a16:creationId xmlns:a16="http://schemas.microsoft.com/office/drawing/2014/main" id="{5933CC6B-8D38-C5B6-AE71-23EA1CBB046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1069" name="Ink 41068">
                    <a:extLst>
                      <a:ext uri="{FF2B5EF4-FFF2-40B4-BE49-F238E27FC236}">
                        <a16:creationId xmlns:a16="http://schemas.microsoft.com/office/drawing/2014/main" id="{8FE31555-B1A1-5F70-348A-002CCAEE4763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69" name="Ink 41068">
                    <a:extLst>
                      <a:ext uri="{FF2B5EF4-FFF2-40B4-BE49-F238E27FC236}">
                        <a16:creationId xmlns:a16="http://schemas.microsoft.com/office/drawing/2014/main" id="{8FE31555-B1A1-5F70-348A-002CCAEE476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1070" name="Ink 41069">
                    <a:extLst>
                      <a:ext uri="{FF2B5EF4-FFF2-40B4-BE49-F238E27FC236}">
                        <a16:creationId xmlns:a16="http://schemas.microsoft.com/office/drawing/2014/main" id="{E95D5181-BFB0-5B8D-88B2-750B4F3AA05E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70" name="Ink 41069">
                    <a:extLst>
                      <a:ext uri="{FF2B5EF4-FFF2-40B4-BE49-F238E27FC236}">
                        <a16:creationId xmlns:a16="http://schemas.microsoft.com/office/drawing/2014/main" id="{E95D5181-BFB0-5B8D-88B2-750B4F3AA05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41071" name="Ink 41070">
                    <a:extLst>
                      <a:ext uri="{FF2B5EF4-FFF2-40B4-BE49-F238E27FC236}">
                        <a16:creationId xmlns:a16="http://schemas.microsoft.com/office/drawing/2014/main" id="{98859C2A-BD66-E139-E40D-7315D5E82447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71" name="Ink 41070">
                    <a:extLst>
                      <a:ext uri="{FF2B5EF4-FFF2-40B4-BE49-F238E27FC236}">
                        <a16:creationId xmlns:a16="http://schemas.microsoft.com/office/drawing/2014/main" id="{98859C2A-BD66-E139-E40D-7315D5E82447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2" name="Group 41071">
              <a:extLst>
                <a:ext uri="{FF2B5EF4-FFF2-40B4-BE49-F238E27FC236}">
                  <a16:creationId xmlns:a16="http://schemas.microsoft.com/office/drawing/2014/main" id="{644EE9F2-A35B-D6D3-9D60-8E5D11B01A97}"/>
                </a:ext>
              </a:extLst>
            </p:cNvPr>
            <p:cNvGrpSpPr/>
            <p:nvPr/>
          </p:nvGrpSpPr>
          <p:grpSpPr>
            <a:xfrm>
              <a:off x="568807" y="12480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1073" name="Ink 41072">
                    <a:extLst>
                      <a:ext uri="{FF2B5EF4-FFF2-40B4-BE49-F238E27FC236}">
                        <a16:creationId xmlns:a16="http://schemas.microsoft.com/office/drawing/2014/main" id="{1FD7DB8F-2A1A-7A52-FAB4-6939B04822C0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73" name="Ink 41072">
                    <a:extLst>
                      <a:ext uri="{FF2B5EF4-FFF2-40B4-BE49-F238E27FC236}">
                        <a16:creationId xmlns:a16="http://schemas.microsoft.com/office/drawing/2014/main" id="{1FD7DB8F-2A1A-7A52-FAB4-6939B04822C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41074" name="Ink 41073">
                    <a:extLst>
                      <a:ext uri="{FF2B5EF4-FFF2-40B4-BE49-F238E27FC236}">
                        <a16:creationId xmlns:a16="http://schemas.microsoft.com/office/drawing/2014/main" id="{C18B0DBD-0794-FA9E-6F41-6C406D3C804E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74" name="Ink 41073">
                    <a:extLst>
                      <a:ext uri="{FF2B5EF4-FFF2-40B4-BE49-F238E27FC236}">
                        <a16:creationId xmlns:a16="http://schemas.microsoft.com/office/drawing/2014/main" id="{C18B0DBD-0794-FA9E-6F41-6C406D3C804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1075" name="Ink 41074">
                    <a:extLst>
                      <a:ext uri="{FF2B5EF4-FFF2-40B4-BE49-F238E27FC236}">
                        <a16:creationId xmlns:a16="http://schemas.microsoft.com/office/drawing/2014/main" id="{7EA429F0-B706-08E6-8BE9-7E72414C82AC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75" name="Ink 41074">
                    <a:extLst>
                      <a:ext uri="{FF2B5EF4-FFF2-40B4-BE49-F238E27FC236}">
                        <a16:creationId xmlns:a16="http://schemas.microsoft.com/office/drawing/2014/main" id="{7EA429F0-B706-08E6-8BE9-7E72414C82A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41076" name="Ink 41075">
                    <a:extLst>
                      <a:ext uri="{FF2B5EF4-FFF2-40B4-BE49-F238E27FC236}">
                        <a16:creationId xmlns:a16="http://schemas.microsoft.com/office/drawing/2014/main" id="{C953BA32-2FCB-2C25-73C5-9E1921CA4D91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76" name="Ink 41075">
                    <a:extLst>
                      <a:ext uri="{FF2B5EF4-FFF2-40B4-BE49-F238E27FC236}">
                        <a16:creationId xmlns:a16="http://schemas.microsoft.com/office/drawing/2014/main" id="{C953BA32-2FCB-2C25-73C5-9E1921CA4D9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1077" name="Ink 41076">
                    <a:extLst>
                      <a:ext uri="{FF2B5EF4-FFF2-40B4-BE49-F238E27FC236}">
                        <a16:creationId xmlns:a16="http://schemas.microsoft.com/office/drawing/2014/main" id="{E9514882-E921-16AA-8193-7823AD921D3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77" name="Ink 41076">
                    <a:extLst>
                      <a:ext uri="{FF2B5EF4-FFF2-40B4-BE49-F238E27FC236}">
                        <a16:creationId xmlns:a16="http://schemas.microsoft.com/office/drawing/2014/main" id="{E9514882-E921-16AA-8193-7823AD921D3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8" name="Group 41077">
              <a:extLst>
                <a:ext uri="{FF2B5EF4-FFF2-40B4-BE49-F238E27FC236}">
                  <a16:creationId xmlns:a16="http://schemas.microsoft.com/office/drawing/2014/main" id="{F4E8A51E-248E-4B0F-252F-E015CDE2937A}"/>
                </a:ext>
              </a:extLst>
            </p:cNvPr>
            <p:cNvGrpSpPr/>
            <p:nvPr/>
          </p:nvGrpSpPr>
          <p:grpSpPr>
            <a:xfrm>
              <a:off x="1210207" y="12309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41079" name="Ink 41078">
                    <a:extLst>
                      <a:ext uri="{FF2B5EF4-FFF2-40B4-BE49-F238E27FC236}">
                        <a16:creationId xmlns:a16="http://schemas.microsoft.com/office/drawing/2014/main" id="{B33429DE-1038-3E9A-B697-0B06FB633FDF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79" name="Ink 41078">
                    <a:extLst>
                      <a:ext uri="{FF2B5EF4-FFF2-40B4-BE49-F238E27FC236}">
                        <a16:creationId xmlns:a16="http://schemas.microsoft.com/office/drawing/2014/main" id="{B33429DE-1038-3E9A-B697-0B06FB633FDF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41080" name="Ink 41079">
                    <a:extLst>
                      <a:ext uri="{FF2B5EF4-FFF2-40B4-BE49-F238E27FC236}">
                        <a16:creationId xmlns:a16="http://schemas.microsoft.com/office/drawing/2014/main" id="{CEB37971-C484-89C3-F2C1-3DCD9DEF73E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80" name="Ink 41079">
                    <a:extLst>
                      <a:ext uri="{FF2B5EF4-FFF2-40B4-BE49-F238E27FC236}">
                        <a16:creationId xmlns:a16="http://schemas.microsoft.com/office/drawing/2014/main" id="{CEB37971-C484-89C3-F2C1-3DCD9DEF73E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1081" name="Ink 41080">
                    <a:extLst>
                      <a:ext uri="{FF2B5EF4-FFF2-40B4-BE49-F238E27FC236}">
                        <a16:creationId xmlns:a16="http://schemas.microsoft.com/office/drawing/2014/main" id="{171DE807-AE6B-6E6C-5B12-6DAF6A480D9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81" name="Ink 41080">
                    <a:extLst>
                      <a:ext uri="{FF2B5EF4-FFF2-40B4-BE49-F238E27FC236}">
                        <a16:creationId xmlns:a16="http://schemas.microsoft.com/office/drawing/2014/main" id="{171DE807-AE6B-6E6C-5B12-6DAF6A480D9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1082" name="Ink 41081">
                    <a:extLst>
                      <a:ext uri="{FF2B5EF4-FFF2-40B4-BE49-F238E27FC236}">
                        <a16:creationId xmlns:a16="http://schemas.microsoft.com/office/drawing/2014/main" id="{A7AB5BDC-1701-FFD5-7D70-58DD898E16DC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82" name="Ink 41081">
                    <a:extLst>
                      <a:ext uri="{FF2B5EF4-FFF2-40B4-BE49-F238E27FC236}">
                        <a16:creationId xmlns:a16="http://schemas.microsoft.com/office/drawing/2014/main" id="{A7AB5BDC-1701-FFD5-7D70-58DD898E16DC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1083" name="Ink 41082">
                    <a:extLst>
                      <a:ext uri="{FF2B5EF4-FFF2-40B4-BE49-F238E27FC236}">
                        <a16:creationId xmlns:a16="http://schemas.microsoft.com/office/drawing/2014/main" id="{7CF2985C-C542-26CB-34E5-9A3DD7B3CCB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83" name="Ink 41082">
                    <a:extLst>
                      <a:ext uri="{FF2B5EF4-FFF2-40B4-BE49-F238E27FC236}">
                        <a16:creationId xmlns:a16="http://schemas.microsoft.com/office/drawing/2014/main" id="{7CF2985C-C542-26CB-34E5-9A3DD7B3CCB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84" name="Group 41083">
              <a:extLst>
                <a:ext uri="{FF2B5EF4-FFF2-40B4-BE49-F238E27FC236}">
                  <a16:creationId xmlns:a16="http://schemas.microsoft.com/office/drawing/2014/main" id="{303E2926-BBE8-EC12-CE63-4AC8711BAF85}"/>
                </a:ext>
              </a:extLst>
            </p:cNvPr>
            <p:cNvGrpSpPr/>
            <p:nvPr/>
          </p:nvGrpSpPr>
          <p:grpSpPr>
            <a:xfrm>
              <a:off x="1864221" y="12309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1085" name="Ink 41084">
                    <a:extLst>
                      <a:ext uri="{FF2B5EF4-FFF2-40B4-BE49-F238E27FC236}">
                        <a16:creationId xmlns:a16="http://schemas.microsoft.com/office/drawing/2014/main" id="{9A20AEE1-85B5-DC92-86FF-E000D5072074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85" name="Ink 41084">
                    <a:extLst>
                      <a:ext uri="{FF2B5EF4-FFF2-40B4-BE49-F238E27FC236}">
                        <a16:creationId xmlns:a16="http://schemas.microsoft.com/office/drawing/2014/main" id="{9A20AEE1-85B5-DC92-86FF-E000D5072074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1086" name="Ink 41085">
                    <a:extLst>
                      <a:ext uri="{FF2B5EF4-FFF2-40B4-BE49-F238E27FC236}">
                        <a16:creationId xmlns:a16="http://schemas.microsoft.com/office/drawing/2014/main" id="{933822CF-C36D-6D8B-3D0A-C8F08476C87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86" name="Ink 41085">
                    <a:extLst>
                      <a:ext uri="{FF2B5EF4-FFF2-40B4-BE49-F238E27FC236}">
                        <a16:creationId xmlns:a16="http://schemas.microsoft.com/office/drawing/2014/main" id="{933822CF-C36D-6D8B-3D0A-C8F08476C87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1087" name="Ink 41086">
                    <a:extLst>
                      <a:ext uri="{FF2B5EF4-FFF2-40B4-BE49-F238E27FC236}">
                        <a16:creationId xmlns:a16="http://schemas.microsoft.com/office/drawing/2014/main" id="{DEDD5C4B-9558-8F57-2FC5-6EBF3F872CC4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87" name="Ink 41086">
                    <a:extLst>
                      <a:ext uri="{FF2B5EF4-FFF2-40B4-BE49-F238E27FC236}">
                        <a16:creationId xmlns:a16="http://schemas.microsoft.com/office/drawing/2014/main" id="{DEDD5C4B-9558-8F57-2FC5-6EBF3F872CC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1088" name="Ink 41087">
                    <a:extLst>
                      <a:ext uri="{FF2B5EF4-FFF2-40B4-BE49-F238E27FC236}">
                        <a16:creationId xmlns:a16="http://schemas.microsoft.com/office/drawing/2014/main" id="{9B51EBC1-C8D0-AEEC-F102-E01006A9866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88" name="Ink 41087">
                    <a:extLst>
                      <a:ext uri="{FF2B5EF4-FFF2-40B4-BE49-F238E27FC236}">
                        <a16:creationId xmlns:a16="http://schemas.microsoft.com/office/drawing/2014/main" id="{9B51EBC1-C8D0-AEEC-F102-E01006A9866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1089" name="Ink 41088">
                    <a:extLst>
                      <a:ext uri="{FF2B5EF4-FFF2-40B4-BE49-F238E27FC236}">
                        <a16:creationId xmlns:a16="http://schemas.microsoft.com/office/drawing/2014/main" id="{194228A8-52D9-8B9E-2576-61874BF7D76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89" name="Ink 41088">
                    <a:extLst>
                      <a:ext uri="{FF2B5EF4-FFF2-40B4-BE49-F238E27FC236}">
                        <a16:creationId xmlns:a16="http://schemas.microsoft.com/office/drawing/2014/main" id="{194228A8-52D9-8B9E-2576-61874BF7D76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90" name="Group 41089">
              <a:extLst>
                <a:ext uri="{FF2B5EF4-FFF2-40B4-BE49-F238E27FC236}">
                  <a16:creationId xmlns:a16="http://schemas.microsoft.com/office/drawing/2014/main" id="{1D4ADF5F-6102-AB67-38E2-B59DB0A30C94}"/>
                </a:ext>
              </a:extLst>
            </p:cNvPr>
            <p:cNvGrpSpPr/>
            <p:nvPr/>
          </p:nvGrpSpPr>
          <p:grpSpPr>
            <a:xfrm>
              <a:off x="2505621" y="12138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1091" name="Ink 41090">
                    <a:extLst>
                      <a:ext uri="{FF2B5EF4-FFF2-40B4-BE49-F238E27FC236}">
                        <a16:creationId xmlns:a16="http://schemas.microsoft.com/office/drawing/2014/main" id="{609004AF-302D-CE7D-80BF-9884F02224A4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91" name="Ink 41090">
                    <a:extLst>
                      <a:ext uri="{FF2B5EF4-FFF2-40B4-BE49-F238E27FC236}">
                        <a16:creationId xmlns:a16="http://schemas.microsoft.com/office/drawing/2014/main" id="{609004AF-302D-CE7D-80BF-9884F02224A4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1092" name="Ink 41091">
                    <a:extLst>
                      <a:ext uri="{FF2B5EF4-FFF2-40B4-BE49-F238E27FC236}">
                        <a16:creationId xmlns:a16="http://schemas.microsoft.com/office/drawing/2014/main" id="{F842CC66-5044-3BA2-5312-A997186346D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92" name="Ink 41091">
                    <a:extLst>
                      <a:ext uri="{FF2B5EF4-FFF2-40B4-BE49-F238E27FC236}">
                        <a16:creationId xmlns:a16="http://schemas.microsoft.com/office/drawing/2014/main" id="{F842CC66-5044-3BA2-5312-A997186346D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1093" name="Ink 41092">
                    <a:extLst>
                      <a:ext uri="{FF2B5EF4-FFF2-40B4-BE49-F238E27FC236}">
                        <a16:creationId xmlns:a16="http://schemas.microsoft.com/office/drawing/2014/main" id="{14CF9396-7FF4-BDA5-FD01-CA43C1E98873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93" name="Ink 41092">
                    <a:extLst>
                      <a:ext uri="{FF2B5EF4-FFF2-40B4-BE49-F238E27FC236}">
                        <a16:creationId xmlns:a16="http://schemas.microsoft.com/office/drawing/2014/main" id="{14CF9396-7FF4-BDA5-FD01-CA43C1E9887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1094" name="Ink 41093">
                    <a:extLst>
                      <a:ext uri="{FF2B5EF4-FFF2-40B4-BE49-F238E27FC236}">
                        <a16:creationId xmlns:a16="http://schemas.microsoft.com/office/drawing/2014/main" id="{5470C15C-1781-EF0C-31BF-3086BDD0C3E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94" name="Ink 41093">
                    <a:extLst>
                      <a:ext uri="{FF2B5EF4-FFF2-40B4-BE49-F238E27FC236}">
                        <a16:creationId xmlns:a16="http://schemas.microsoft.com/office/drawing/2014/main" id="{5470C15C-1781-EF0C-31BF-3086BDD0C3E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1095" name="Ink 41094">
                    <a:extLst>
                      <a:ext uri="{FF2B5EF4-FFF2-40B4-BE49-F238E27FC236}">
                        <a16:creationId xmlns:a16="http://schemas.microsoft.com/office/drawing/2014/main" id="{1F68A7F1-4610-A558-B68F-764145E74016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95" name="Ink 41094">
                    <a:extLst>
                      <a:ext uri="{FF2B5EF4-FFF2-40B4-BE49-F238E27FC236}">
                        <a16:creationId xmlns:a16="http://schemas.microsoft.com/office/drawing/2014/main" id="{1F68A7F1-4610-A558-B68F-764145E74016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1270" name="Group 41269">
            <a:extLst>
              <a:ext uri="{FF2B5EF4-FFF2-40B4-BE49-F238E27FC236}">
                <a16:creationId xmlns:a16="http://schemas.microsoft.com/office/drawing/2014/main" id="{45466768-3733-C172-182A-348123E4F4FE}"/>
              </a:ext>
            </a:extLst>
          </p:cNvPr>
          <p:cNvGrpSpPr/>
          <p:nvPr/>
        </p:nvGrpSpPr>
        <p:grpSpPr>
          <a:xfrm>
            <a:off x="1889794" y="1504492"/>
            <a:ext cx="810386" cy="605708"/>
            <a:chOff x="4191000" y="2184031"/>
            <a:chExt cx="810386" cy="605708"/>
          </a:xfrm>
        </p:grpSpPr>
        <p:sp>
          <p:nvSpPr>
            <p:cNvPr id="41263" name="Rectangle 41262">
              <a:extLst>
                <a:ext uri="{FF2B5EF4-FFF2-40B4-BE49-F238E27FC236}">
                  <a16:creationId xmlns:a16="http://schemas.microsoft.com/office/drawing/2014/main" id="{19E0345E-622C-D621-9FFD-47E999146BEF}"/>
                </a:ext>
              </a:extLst>
            </p:cNvPr>
            <p:cNvSpPr/>
            <p:nvPr/>
          </p:nvSpPr>
          <p:spPr>
            <a:xfrm>
              <a:off x="4191000" y="2184031"/>
              <a:ext cx="810386" cy="466208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41264" name="Group 41263">
              <a:extLst>
                <a:ext uri="{FF2B5EF4-FFF2-40B4-BE49-F238E27FC236}">
                  <a16:creationId xmlns:a16="http://schemas.microsoft.com/office/drawing/2014/main" id="{745C3CBD-667A-4716-35DA-42E5C5C6B7C8}"/>
                </a:ext>
              </a:extLst>
            </p:cNvPr>
            <p:cNvGrpSpPr/>
            <p:nvPr/>
          </p:nvGrpSpPr>
          <p:grpSpPr>
            <a:xfrm>
              <a:off x="4337080" y="2218419"/>
              <a:ext cx="542160" cy="571320"/>
              <a:chOff x="4346979" y="2700106"/>
              <a:chExt cx="542160" cy="571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1265" name="Ink 41264">
                    <a:extLst>
                      <a:ext uri="{FF2B5EF4-FFF2-40B4-BE49-F238E27FC236}">
                        <a16:creationId xmlns:a16="http://schemas.microsoft.com/office/drawing/2014/main" id="{A8C7898B-173B-EDD9-2791-246A9A652D49}"/>
                      </a:ext>
                    </a:extLst>
                  </p14:cNvPr>
                  <p14:cNvContentPartPr/>
                  <p14:nvPr/>
                </p14:nvContentPartPr>
                <p14:xfrm>
                  <a:off x="4377219" y="2728906"/>
                  <a:ext cx="511920" cy="466560"/>
                </p14:xfrm>
              </p:contentPart>
            </mc:Choice>
            <mc:Fallback xmlns="">
              <p:pic>
                <p:nvPicPr>
                  <p:cNvPr id="41265" name="Ink 41264">
                    <a:extLst>
                      <a:ext uri="{FF2B5EF4-FFF2-40B4-BE49-F238E27FC236}">
                        <a16:creationId xmlns:a16="http://schemas.microsoft.com/office/drawing/2014/main" id="{A8C7898B-173B-EDD9-2791-246A9A652D49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4368219" y="2720266"/>
                    <a:ext cx="529560" cy="48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41266" name="Ink 41265">
                    <a:extLst>
                      <a:ext uri="{FF2B5EF4-FFF2-40B4-BE49-F238E27FC236}">
                        <a16:creationId xmlns:a16="http://schemas.microsoft.com/office/drawing/2014/main" id="{623966F5-3CC1-192F-2C59-12122D27B094}"/>
                      </a:ext>
                    </a:extLst>
                  </p14:cNvPr>
                  <p14:cNvContentPartPr/>
                  <p14:nvPr/>
                </p14:nvContentPartPr>
                <p14:xfrm>
                  <a:off x="4624899" y="3158746"/>
                  <a:ext cx="66960" cy="112680"/>
                </p14:xfrm>
              </p:contentPart>
            </mc:Choice>
            <mc:Fallback xmlns="">
              <p:pic>
                <p:nvPicPr>
                  <p:cNvPr id="41266" name="Ink 41265">
                    <a:extLst>
                      <a:ext uri="{FF2B5EF4-FFF2-40B4-BE49-F238E27FC236}">
                        <a16:creationId xmlns:a16="http://schemas.microsoft.com/office/drawing/2014/main" id="{623966F5-3CC1-192F-2C59-12122D27B094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4615899" y="3149746"/>
                    <a:ext cx="8460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41267" name="Ink 41266">
                    <a:extLst>
                      <a:ext uri="{FF2B5EF4-FFF2-40B4-BE49-F238E27FC236}">
                        <a16:creationId xmlns:a16="http://schemas.microsoft.com/office/drawing/2014/main" id="{705496B0-C5FE-0DF3-63F4-FA7D4FB78132}"/>
                      </a:ext>
                    </a:extLst>
                  </p14:cNvPr>
                  <p14:cNvContentPartPr/>
                  <p14:nvPr/>
                </p14:nvContentPartPr>
                <p14:xfrm>
                  <a:off x="4588179" y="2700106"/>
                  <a:ext cx="86760" cy="103680"/>
                </p14:xfrm>
              </p:contentPart>
            </mc:Choice>
            <mc:Fallback xmlns="">
              <p:pic>
                <p:nvPicPr>
                  <p:cNvPr id="41267" name="Ink 41266">
                    <a:extLst>
                      <a:ext uri="{FF2B5EF4-FFF2-40B4-BE49-F238E27FC236}">
                        <a16:creationId xmlns:a16="http://schemas.microsoft.com/office/drawing/2014/main" id="{705496B0-C5FE-0DF3-63F4-FA7D4FB78132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4579179" y="2691466"/>
                    <a:ext cx="10440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41268" name="Ink 41267">
                    <a:extLst>
                      <a:ext uri="{FF2B5EF4-FFF2-40B4-BE49-F238E27FC236}">
                        <a16:creationId xmlns:a16="http://schemas.microsoft.com/office/drawing/2014/main" id="{5C85A2F2-566D-2312-1796-E885FD69CF45}"/>
                      </a:ext>
                    </a:extLst>
                  </p14:cNvPr>
                  <p14:cNvContentPartPr/>
                  <p14:nvPr/>
                </p14:nvContentPartPr>
                <p14:xfrm>
                  <a:off x="4346979" y="2964706"/>
                  <a:ext cx="63720" cy="65160"/>
                </p14:xfrm>
              </p:contentPart>
            </mc:Choice>
            <mc:Fallback xmlns="">
              <p:pic>
                <p:nvPicPr>
                  <p:cNvPr id="41268" name="Ink 41267">
                    <a:extLst>
                      <a:ext uri="{FF2B5EF4-FFF2-40B4-BE49-F238E27FC236}">
                        <a16:creationId xmlns:a16="http://schemas.microsoft.com/office/drawing/2014/main" id="{5C85A2F2-566D-2312-1796-E885FD69CF45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4337979" y="2956066"/>
                    <a:ext cx="81360" cy="8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41269" name="Ink 41268">
                    <a:extLst>
                      <a:ext uri="{FF2B5EF4-FFF2-40B4-BE49-F238E27FC236}">
                        <a16:creationId xmlns:a16="http://schemas.microsoft.com/office/drawing/2014/main" id="{FD2EBFEA-2703-36BD-1E2A-1E03607DDDC3}"/>
                      </a:ext>
                    </a:extLst>
                  </p14:cNvPr>
                  <p14:cNvContentPartPr/>
                  <p14:nvPr/>
                </p14:nvContentPartPr>
                <p14:xfrm>
                  <a:off x="4542459" y="2875426"/>
                  <a:ext cx="153000" cy="243000"/>
                </p14:xfrm>
              </p:contentPart>
            </mc:Choice>
            <mc:Fallback xmlns="">
              <p:pic>
                <p:nvPicPr>
                  <p:cNvPr id="41269" name="Ink 41268">
                    <a:extLst>
                      <a:ext uri="{FF2B5EF4-FFF2-40B4-BE49-F238E27FC236}">
                        <a16:creationId xmlns:a16="http://schemas.microsoft.com/office/drawing/2014/main" id="{FD2EBFEA-2703-36BD-1E2A-1E03607DDDC3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4533819" y="2866426"/>
                    <a:ext cx="170640" cy="260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41271" name="Ink 41270">
                <a:extLst>
                  <a:ext uri="{FF2B5EF4-FFF2-40B4-BE49-F238E27FC236}">
                    <a16:creationId xmlns:a16="http://schemas.microsoft.com/office/drawing/2014/main" id="{3A132114-46C2-D70A-92B0-8DA785044E5D}"/>
                  </a:ext>
                </a:extLst>
              </p14:cNvPr>
              <p14:cNvContentPartPr/>
              <p14:nvPr/>
            </p14:nvContentPartPr>
            <p14:xfrm>
              <a:off x="3089850" y="2332430"/>
              <a:ext cx="112320" cy="119160"/>
            </p14:xfrm>
          </p:contentPart>
        </mc:Choice>
        <mc:Fallback xmlns="">
          <p:pic>
            <p:nvPicPr>
              <p:cNvPr id="41271" name="Ink 41270">
                <a:extLst>
                  <a:ext uri="{FF2B5EF4-FFF2-40B4-BE49-F238E27FC236}">
                    <a16:creationId xmlns:a16="http://schemas.microsoft.com/office/drawing/2014/main" id="{3A132114-46C2-D70A-92B0-8DA785044E5D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3080850" y="2323403"/>
                <a:ext cx="129960" cy="136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41272" name="Ink 41271">
                <a:extLst>
                  <a:ext uri="{FF2B5EF4-FFF2-40B4-BE49-F238E27FC236}">
                    <a16:creationId xmlns:a16="http://schemas.microsoft.com/office/drawing/2014/main" id="{9B283A68-2D3F-5F03-835C-053C97563BFB}"/>
                  </a:ext>
                </a:extLst>
              </p14:cNvPr>
              <p14:cNvContentPartPr/>
              <p14:nvPr/>
            </p14:nvContentPartPr>
            <p14:xfrm>
              <a:off x="3124059" y="1737489"/>
              <a:ext cx="0" cy="0"/>
            </p14:xfrm>
          </p:contentPart>
        </mc:Choice>
        <mc:Fallback xmlns="">
          <p:pic>
            <p:nvPicPr>
              <p:cNvPr id="41272" name="Ink 41271">
                <a:extLst>
                  <a:ext uri="{FF2B5EF4-FFF2-40B4-BE49-F238E27FC236}">
                    <a16:creationId xmlns:a16="http://schemas.microsoft.com/office/drawing/2014/main" id="{9B283A68-2D3F-5F03-835C-053C97563BFB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3124059" y="1737489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41273" name="Ink 41272">
                <a:extLst>
                  <a:ext uri="{FF2B5EF4-FFF2-40B4-BE49-F238E27FC236}">
                    <a16:creationId xmlns:a16="http://schemas.microsoft.com/office/drawing/2014/main" id="{CE26951C-D53A-DBC6-F321-F396170766A0}"/>
                  </a:ext>
                </a:extLst>
              </p14:cNvPr>
              <p14:cNvContentPartPr/>
              <p14:nvPr/>
            </p14:nvContentPartPr>
            <p14:xfrm>
              <a:off x="3124059" y="2347089"/>
              <a:ext cx="0" cy="0"/>
            </p14:xfrm>
          </p:contentPart>
        </mc:Choice>
        <mc:Fallback xmlns="">
          <p:pic>
            <p:nvPicPr>
              <p:cNvPr id="41273" name="Ink 41272">
                <a:extLst>
                  <a:ext uri="{FF2B5EF4-FFF2-40B4-BE49-F238E27FC236}">
                    <a16:creationId xmlns:a16="http://schemas.microsoft.com/office/drawing/2014/main" id="{CE26951C-D53A-DBC6-F321-F396170766A0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3124059" y="2347089"/>
                <a:ext cx="0" cy="0"/>
              </a:xfrm>
              <a:prstGeom prst="rect">
                <a:avLst/>
              </a:prstGeom>
            </p:spPr>
          </p:pic>
        </mc:Fallback>
      </mc:AlternateContent>
      <p:grpSp>
        <p:nvGrpSpPr>
          <p:cNvPr id="41103" name="Group 41102">
            <a:extLst>
              <a:ext uri="{FF2B5EF4-FFF2-40B4-BE49-F238E27FC236}">
                <a16:creationId xmlns:a16="http://schemas.microsoft.com/office/drawing/2014/main" id="{EA77768C-E1E4-B00C-E21F-8D529AE36F11}"/>
              </a:ext>
            </a:extLst>
          </p:cNvPr>
          <p:cNvGrpSpPr/>
          <p:nvPr/>
        </p:nvGrpSpPr>
        <p:grpSpPr>
          <a:xfrm>
            <a:off x="728444" y="4760179"/>
            <a:ext cx="2751346" cy="1750912"/>
            <a:chOff x="728444" y="4760179"/>
            <a:chExt cx="2751346" cy="1750912"/>
          </a:xfrm>
        </p:grpSpPr>
        <p:grpSp>
          <p:nvGrpSpPr>
            <p:cNvPr id="41233" name="Group 41232">
              <a:extLst>
                <a:ext uri="{FF2B5EF4-FFF2-40B4-BE49-F238E27FC236}">
                  <a16:creationId xmlns:a16="http://schemas.microsoft.com/office/drawing/2014/main" id="{860C38DC-4052-72FF-008D-07227BB38A6C}"/>
                </a:ext>
              </a:extLst>
            </p:cNvPr>
            <p:cNvGrpSpPr/>
            <p:nvPr/>
          </p:nvGrpSpPr>
          <p:grpSpPr>
            <a:xfrm>
              <a:off x="810354" y="4760179"/>
              <a:ext cx="2666880" cy="772200"/>
              <a:chOff x="897644" y="886451"/>
              <a:chExt cx="2666880" cy="772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41262" name="Ink 41261">
                    <a:extLst>
                      <a:ext uri="{FF2B5EF4-FFF2-40B4-BE49-F238E27FC236}">
                        <a16:creationId xmlns:a16="http://schemas.microsoft.com/office/drawing/2014/main" id="{B4F53C5A-557D-7BB2-EE43-2F9F73C7A08D}"/>
                      </a:ext>
                    </a:extLst>
                  </p14:cNvPr>
                  <p14:cNvContentPartPr/>
                  <p14:nvPr/>
                </p14:nvContentPartPr>
                <p14:xfrm>
                  <a:off x="897644" y="1196771"/>
                  <a:ext cx="283320" cy="338760"/>
                </p14:xfrm>
              </p:contentPart>
            </mc:Choice>
            <mc:Fallback xmlns="">
              <p:pic>
                <p:nvPicPr>
                  <p:cNvPr id="41262" name="Ink 41261">
                    <a:extLst>
                      <a:ext uri="{FF2B5EF4-FFF2-40B4-BE49-F238E27FC236}">
                        <a16:creationId xmlns:a16="http://schemas.microsoft.com/office/drawing/2014/main" id="{B4F53C5A-557D-7BB2-EE43-2F9F73C7A08D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888644" y="1187761"/>
                    <a:ext cx="300960" cy="3564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41276" name="Ink 41275">
                    <a:extLst>
                      <a:ext uri="{FF2B5EF4-FFF2-40B4-BE49-F238E27FC236}">
                        <a16:creationId xmlns:a16="http://schemas.microsoft.com/office/drawing/2014/main" id="{8B63C9D8-DC68-0D87-0991-0EF88586E364}"/>
                      </a:ext>
                    </a:extLst>
                  </p14:cNvPr>
                  <p14:cNvContentPartPr/>
                  <p14:nvPr/>
                </p14:nvContentPartPr>
                <p14:xfrm>
                  <a:off x="1618724" y="1364171"/>
                  <a:ext cx="245880" cy="137880"/>
                </p14:xfrm>
              </p:contentPart>
            </mc:Choice>
            <mc:Fallback xmlns="">
              <p:pic>
                <p:nvPicPr>
                  <p:cNvPr id="41276" name="Ink 41275">
                    <a:extLst>
                      <a:ext uri="{FF2B5EF4-FFF2-40B4-BE49-F238E27FC236}">
                        <a16:creationId xmlns:a16="http://schemas.microsoft.com/office/drawing/2014/main" id="{8B63C9D8-DC68-0D87-0991-0EF88586E364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1609724" y="1355171"/>
                    <a:ext cx="26352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41277" name="Ink 41276">
                    <a:extLst>
                      <a:ext uri="{FF2B5EF4-FFF2-40B4-BE49-F238E27FC236}">
                        <a16:creationId xmlns:a16="http://schemas.microsoft.com/office/drawing/2014/main" id="{CE8F7CAC-5222-58ED-A737-46F8AB7B8CEF}"/>
                      </a:ext>
                    </a:extLst>
                  </p14:cNvPr>
                  <p14:cNvContentPartPr/>
                  <p14:nvPr/>
                </p14:nvContentPartPr>
                <p14:xfrm>
                  <a:off x="2039564" y="1282811"/>
                  <a:ext cx="360" cy="299160"/>
                </p14:xfrm>
              </p:contentPart>
            </mc:Choice>
            <mc:Fallback xmlns="">
              <p:pic>
                <p:nvPicPr>
                  <p:cNvPr id="41277" name="Ink 41276">
                    <a:extLst>
                      <a:ext uri="{FF2B5EF4-FFF2-40B4-BE49-F238E27FC236}">
                        <a16:creationId xmlns:a16="http://schemas.microsoft.com/office/drawing/2014/main" id="{CE8F7CAC-5222-58ED-A737-46F8AB7B8CEF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2030564" y="1273811"/>
                    <a:ext cx="1800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41278" name="Ink 41277">
                    <a:extLst>
                      <a:ext uri="{FF2B5EF4-FFF2-40B4-BE49-F238E27FC236}">
                        <a16:creationId xmlns:a16="http://schemas.microsoft.com/office/drawing/2014/main" id="{65090216-6B67-FC34-9D77-738DD766DC74}"/>
                      </a:ext>
                    </a:extLst>
                  </p14:cNvPr>
                  <p14:cNvContentPartPr/>
                  <p14:nvPr/>
                </p14:nvContentPartPr>
                <p14:xfrm>
                  <a:off x="2237204" y="1296131"/>
                  <a:ext cx="258480" cy="263520"/>
                </p14:xfrm>
              </p:contentPart>
            </mc:Choice>
            <mc:Fallback xmlns="">
              <p:pic>
                <p:nvPicPr>
                  <p:cNvPr id="41278" name="Ink 41277">
                    <a:extLst>
                      <a:ext uri="{FF2B5EF4-FFF2-40B4-BE49-F238E27FC236}">
                        <a16:creationId xmlns:a16="http://schemas.microsoft.com/office/drawing/2014/main" id="{65090216-6B67-FC34-9D77-738DD766DC74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2228217" y="1287143"/>
                    <a:ext cx="276095" cy="2811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41279" name="Ink 41278">
                    <a:extLst>
                      <a:ext uri="{FF2B5EF4-FFF2-40B4-BE49-F238E27FC236}">
                        <a16:creationId xmlns:a16="http://schemas.microsoft.com/office/drawing/2014/main" id="{6A31BC4C-976B-DB14-7ABA-55DAA64C90BB}"/>
                      </a:ext>
                    </a:extLst>
                  </p14:cNvPr>
                  <p14:cNvContentPartPr/>
                  <p14:nvPr/>
                </p14:nvContentPartPr>
                <p14:xfrm>
                  <a:off x="2500004" y="886451"/>
                  <a:ext cx="360" cy="304560"/>
                </p14:xfrm>
              </p:contentPart>
            </mc:Choice>
            <mc:Fallback xmlns="">
              <p:pic>
                <p:nvPicPr>
                  <p:cNvPr id="41279" name="Ink 41278">
                    <a:extLst>
                      <a:ext uri="{FF2B5EF4-FFF2-40B4-BE49-F238E27FC236}">
                        <a16:creationId xmlns:a16="http://schemas.microsoft.com/office/drawing/2014/main" id="{6A31BC4C-976B-DB14-7ABA-55DAA64C90BB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2491004" y="877451"/>
                    <a:ext cx="18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40974" name="Ink 40973">
                    <a:extLst>
                      <a:ext uri="{FF2B5EF4-FFF2-40B4-BE49-F238E27FC236}">
                        <a16:creationId xmlns:a16="http://schemas.microsoft.com/office/drawing/2014/main" id="{222BE41B-9C18-2FD0-006E-A73C5502C663}"/>
                      </a:ext>
                    </a:extLst>
                  </p14:cNvPr>
                  <p14:cNvContentPartPr/>
                  <p14:nvPr/>
                </p14:nvContentPartPr>
                <p14:xfrm>
                  <a:off x="2715644" y="906251"/>
                  <a:ext cx="135720" cy="254880"/>
                </p14:xfrm>
              </p:contentPart>
            </mc:Choice>
            <mc:Fallback xmlns="">
              <p:pic>
                <p:nvPicPr>
                  <p:cNvPr id="40974" name="Ink 40973">
                    <a:extLst>
                      <a:ext uri="{FF2B5EF4-FFF2-40B4-BE49-F238E27FC236}">
                        <a16:creationId xmlns:a16="http://schemas.microsoft.com/office/drawing/2014/main" id="{222BE41B-9C18-2FD0-006E-A73C5502C663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2706644" y="897238"/>
                    <a:ext cx="153360" cy="2725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40998" name="Ink 40997">
                    <a:extLst>
                      <a:ext uri="{FF2B5EF4-FFF2-40B4-BE49-F238E27FC236}">
                        <a16:creationId xmlns:a16="http://schemas.microsoft.com/office/drawing/2014/main" id="{06EE4AF3-E23C-BB21-A221-087D859ED665}"/>
                      </a:ext>
                    </a:extLst>
                  </p14:cNvPr>
                  <p14:cNvContentPartPr/>
                  <p14:nvPr/>
                </p14:nvContentPartPr>
                <p14:xfrm>
                  <a:off x="2714924" y="986171"/>
                  <a:ext cx="362880" cy="672480"/>
                </p14:xfrm>
              </p:contentPart>
            </mc:Choice>
            <mc:Fallback xmlns="">
              <p:pic>
                <p:nvPicPr>
                  <p:cNvPr id="40998" name="Ink 40997">
                    <a:extLst>
                      <a:ext uri="{FF2B5EF4-FFF2-40B4-BE49-F238E27FC236}">
                        <a16:creationId xmlns:a16="http://schemas.microsoft.com/office/drawing/2014/main" id="{06EE4AF3-E23C-BB21-A221-087D859ED665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2705924" y="977171"/>
                    <a:ext cx="380520" cy="69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41097" name="Ink 41096">
                    <a:extLst>
                      <a:ext uri="{FF2B5EF4-FFF2-40B4-BE49-F238E27FC236}">
                        <a16:creationId xmlns:a16="http://schemas.microsoft.com/office/drawing/2014/main" id="{E1696989-BF3D-3BE4-B88C-1559912B5ACF}"/>
                      </a:ext>
                    </a:extLst>
                  </p14:cNvPr>
                  <p14:cNvContentPartPr/>
                  <p14:nvPr/>
                </p14:nvContentPartPr>
                <p14:xfrm>
                  <a:off x="3004724" y="1374611"/>
                  <a:ext cx="435960" cy="261000"/>
                </p14:xfrm>
              </p:contentPart>
            </mc:Choice>
            <mc:Fallback xmlns="">
              <p:pic>
                <p:nvPicPr>
                  <p:cNvPr id="41097" name="Ink 41096">
                    <a:extLst>
                      <a:ext uri="{FF2B5EF4-FFF2-40B4-BE49-F238E27FC236}">
                        <a16:creationId xmlns:a16="http://schemas.microsoft.com/office/drawing/2014/main" id="{E1696989-BF3D-3BE4-B88C-1559912B5ACF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2995724" y="1365611"/>
                    <a:ext cx="453600" cy="27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41098" name="Ink 41097">
                    <a:extLst>
                      <a:ext uri="{FF2B5EF4-FFF2-40B4-BE49-F238E27FC236}">
                        <a16:creationId xmlns:a16="http://schemas.microsoft.com/office/drawing/2014/main" id="{49A1E718-698E-23B5-CBF6-6C5FDFF5340B}"/>
                      </a:ext>
                    </a:extLst>
                  </p14:cNvPr>
                  <p14:cNvContentPartPr/>
                  <p14:nvPr/>
                </p14:nvContentPartPr>
                <p14:xfrm>
                  <a:off x="3437444" y="962771"/>
                  <a:ext cx="127080" cy="316800"/>
                </p14:xfrm>
              </p:contentPart>
            </mc:Choice>
            <mc:Fallback xmlns="">
              <p:pic>
                <p:nvPicPr>
                  <p:cNvPr id="41098" name="Ink 41097">
                    <a:extLst>
                      <a:ext uri="{FF2B5EF4-FFF2-40B4-BE49-F238E27FC236}">
                        <a16:creationId xmlns:a16="http://schemas.microsoft.com/office/drawing/2014/main" id="{49A1E718-698E-23B5-CBF6-6C5FDFF5340B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3428444" y="953771"/>
                    <a:ext cx="144720" cy="334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41234" name="Ink 41233">
                  <a:extLst>
                    <a:ext uri="{FF2B5EF4-FFF2-40B4-BE49-F238E27FC236}">
                      <a16:creationId xmlns:a16="http://schemas.microsoft.com/office/drawing/2014/main" id="{87979609-DA42-6798-7AB8-CEC9AD54D40D}"/>
                    </a:ext>
                  </a:extLst>
                </p14:cNvPr>
                <p14:cNvContentPartPr/>
                <p14:nvPr/>
              </p14:nvContentPartPr>
              <p14:xfrm>
                <a:off x="1533990" y="6106131"/>
                <a:ext cx="245880" cy="137880"/>
              </p14:xfrm>
            </p:contentPart>
          </mc:Choice>
          <mc:Fallback xmlns="">
            <p:pic>
              <p:nvPicPr>
                <p:cNvPr id="41234" name="Ink 41233">
                  <a:extLst>
                    <a:ext uri="{FF2B5EF4-FFF2-40B4-BE49-F238E27FC236}">
                      <a16:creationId xmlns:a16="http://schemas.microsoft.com/office/drawing/2014/main" id="{87979609-DA42-6798-7AB8-CEC9AD54D40D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1524990" y="6097131"/>
                  <a:ext cx="2635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41235" name="Ink 41234">
                  <a:extLst>
                    <a:ext uri="{FF2B5EF4-FFF2-40B4-BE49-F238E27FC236}">
                      <a16:creationId xmlns:a16="http://schemas.microsoft.com/office/drawing/2014/main" id="{149C9515-BF85-C3BB-38D3-B5F53968099A}"/>
                    </a:ext>
                  </a:extLst>
                </p14:cNvPr>
                <p14:cNvContentPartPr/>
                <p14:nvPr/>
              </p14:nvContentPartPr>
              <p14:xfrm>
                <a:off x="1954830" y="6024771"/>
                <a:ext cx="360" cy="299160"/>
              </p14:xfrm>
            </p:contentPart>
          </mc:Choice>
          <mc:Fallback xmlns="">
            <p:pic>
              <p:nvPicPr>
                <p:cNvPr id="41235" name="Ink 41234">
                  <a:extLst>
                    <a:ext uri="{FF2B5EF4-FFF2-40B4-BE49-F238E27FC236}">
                      <a16:creationId xmlns:a16="http://schemas.microsoft.com/office/drawing/2014/main" id="{149C9515-BF85-C3BB-38D3-B5F53968099A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1945830" y="6015771"/>
                  <a:ext cx="180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41236" name="Ink 41235">
                  <a:extLst>
                    <a:ext uri="{FF2B5EF4-FFF2-40B4-BE49-F238E27FC236}">
                      <a16:creationId xmlns:a16="http://schemas.microsoft.com/office/drawing/2014/main" id="{FE959EF5-78EA-064E-FA79-7B108556C04D}"/>
                    </a:ext>
                  </a:extLst>
                </p14:cNvPr>
                <p14:cNvContentPartPr/>
                <p14:nvPr/>
              </p14:nvContentPartPr>
              <p14:xfrm>
                <a:off x="2152470" y="6038091"/>
                <a:ext cx="258480" cy="263520"/>
              </p14:xfrm>
            </p:contentPart>
          </mc:Choice>
          <mc:Fallback xmlns="">
            <p:pic>
              <p:nvPicPr>
                <p:cNvPr id="41236" name="Ink 41235">
                  <a:extLst>
                    <a:ext uri="{FF2B5EF4-FFF2-40B4-BE49-F238E27FC236}">
                      <a16:creationId xmlns:a16="http://schemas.microsoft.com/office/drawing/2014/main" id="{FE959EF5-78EA-064E-FA79-7B108556C04D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2143483" y="6029103"/>
                  <a:ext cx="276095" cy="2811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41237" name="Ink 41236">
                  <a:extLst>
                    <a:ext uri="{FF2B5EF4-FFF2-40B4-BE49-F238E27FC236}">
                      <a16:creationId xmlns:a16="http://schemas.microsoft.com/office/drawing/2014/main" id="{C1ADD730-D53A-EAE4-4EEA-0BC3861329C8}"/>
                    </a:ext>
                  </a:extLst>
                </p14:cNvPr>
                <p14:cNvContentPartPr/>
                <p14:nvPr/>
              </p14:nvContentPartPr>
              <p14:xfrm>
                <a:off x="2415270" y="5628411"/>
                <a:ext cx="360" cy="304560"/>
              </p14:xfrm>
            </p:contentPart>
          </mc:Choice>
          <mc:Fallback xmlns="">
            <p:pic>
              <p:nvPicPr>
                <p:cNvPr id="41237" name="Ink 41236">
                  <a:extLst>
                    <a:ext uri="{FF2B5EF4-FFF2-40B4-BE49-F238E27FC236}">
                      <a16:creationId xmlns:a16="http://schemas.microsoft.com/office/drawing/2014/main" id="{C1ADD730-D53A-EAE4-4EEA-0BC3861329C8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2406270" y="5619411"/>
                  <a:ext cx="180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41238" name="Ink 41237">
                  <a:extLst>
                    <a:ext uri="{FF2B5EF4-FFF2-40B4-BE49-F238E27FC236}">
                      <a16:creationId xmlns:a16="http://schemas.microsoft.com/office/drawing/2014/main" id="{08BDD4DB-A20D-3B72-C176-A097991CCBC0}"/>
                    </a:ext>
                  </a:extLst>
                </p14:cNvPr>
                <p14:cNvContentPartPr/>
                <p14:nvPr/>
              </p14:nvContentPartPr>
              <p14:xfrm>
                <a:off x="2630190" y="5728131"/>
                <a:ext cx="362880" cy="672480"/>
              </p14:xfrm>
            </p:contentPart>
          </mc:Choice>
          <mc:Fallback xmlns="">
            <p:pic>
              <p:nvPicPr>
                <p:cNvPr id="41238" name="Ink 41237">
                  <a:extLst>
                    <a:ext uri="{FF2B5EF4-FFF2-40B4-BE49-F238E27FC236}">
                      <a16:creationId xmlns:a16="http://schemas.microsoft.com/office/drawing/2014/main" id="{08BDD4DB-A20D-3B72-C176-A097991CCBC0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621190" y="5719131"/>
                  <a:ext cx="38052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41239" name="Ink 41238">
                  <a:extLst>
                    <a:ext uri="{FF2B5EF4-FFF2-40B4-BE49-F238E27FC236}">
                      <a16:creationId xmlns:a16="http://schemas.microsoft.com/office/drawing/2014/main" id="{9FC2EC8A-6B9E-6508-B64E-8F421E68D214}"/>
                    </a:ext>
                  </a:extLst>
                </p14:cNvPr>
                <p14:cNvContentPartPr/>
                <p14:nvPr/>
              </p14:nvContentPartPr>
              <p14:xfrm>
                <a:off x="2919990" y="6116571"/>
                <a:ext cx="435960" cy="261000"/>
              </p14:xfrm>
            </p:contentPart>
          </mc:Choice>
          <mc:Fallback xmlns="">
            <p:pic>
              <p:nvPicPr>
                <p:cNvPr id="41239" name="Ink 41238">
                  <a:extLst>
                    <a:ext uri="{FF2B5EF4-FFF2-40B4-BE49-F238E27FC236}">
                      <a16:creationId xmlns:a16="http://schemas.microsoft.com/office/drawing/2014/main" id="{9FC2EC8A-6B9E-6508-B64E-8F421E68D21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910990" y="6107571"/>
                  <a:ext cx="4536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41240" name="Ink 41239">
                  <a:extLst>
                    <a:ext uri="{FF2B5EF4-FFF2-40B4-BE49-F238E27FC236}">
                      <a16:creationId xmlns:a16="http://schemas.microsoft.com/office/drawing/2014/main" id="{9C514E79-54B7-B767-E4D8-BDE0905D89A9}"/>
                    </a:ext>
                  </a:extLst>
                </p14:cNvPr>
                <p14:cNvContentPartPr/>
                <p14:nvPr/>
              </p14:nvContentPartPr>
              <p14:xfrm>
                <a:off x="3352710" y="5704731"/>
                <a:ext cx="127080" cy="316800"/>
              </p14:xfrm>
            </p:contentPart>
          </mc:Choice>
          <mc:Fallback xmlns="">
            <p:pic>
              <p:nvPicPr>
                <p:cNvPr id="41240" name="Ink 41239">
                  <a:extLst>
                    <a:ext uri="{FF2B5EF4-FFF2-40B4-BE49-F238E27FC236}">
                      <a16:creationId xmlns:a16="http://schemas.microsoft.com/office/drawing/2014/main" id="{9C514E79-54B7-B767-E4D8-BDE0905D89A9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3343710" y="5695731"/>
                  <a:ext cx="14472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41241" name="Ink 41240">
                  <a:extLst>
                    <a:ext uri="{FF2B5EF4-FFF2-40B4-BE49-F238E27FC236}">
                      <a16:creationId xmlns:a16="http://schemas.microsoft.com/office/drawing/2014/main" id="{25FC5D70-18CD-1B34-4015-25F9385BCA22}"/>
                    </a:ext>
                  </a:extLst>
                </p14:cNvPr>
                <p14:cNvContentPartPr/>
                <p14:nvPr/>
              </p14:nvContentPartPr>
              <p14:xfrm>
                <a:off x="2597204" y="5666171"/>
                <a:ext cx="180360" cy="216360"/>
              </p14:xfrm>
            </p:contentPart>
          </mc:Choice>
          <mc:Fallback xmlns="">
            <p:pic>
              <p:nvPicPr>
                <p:cNvPr id="41241" name="Ink 41240">
                  <a:extLst>
                    <a:ext uri="{FF2B5EF4-FFF2-40B4-BE49-F238E27FC236}">
                      <a16:creationId xmlns:a16="http://schemas.microsoft.com/office/drawing/2014/main" id="{25FC5D70-18CD-1B34-4015-25F9385BCA22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2588564" y="5657171"/>
                  <a:ext cx="198000" cy="234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258" name="Group 41257">
              <a:extLst>
                <a:ext uri="{FF2B5EF4-FFF2-40B4-BE49-F238E27FC236}">
                  <a16:creationId xmlns:a16="http://schemas.microsoft.com/office/drawing/2014/main" id="{1A6547EB-07E8-7902-25B4-6A890536CC48}"/>
                </a:ext>
              </a:extLst>
            </p:cNvPr>
            <p:cNvGrpSpPr/>
            <p:nvPr/>
          </p:nvGrpSpPr>
          <p:grpSpPr>
            <a:xfrm>
              <a:off x="728444" y="6050291"/>
              <a:ext cx="612720" cy="460800"/>
              <a:chOff x="728444" y="6050291"/>
              <a:chExt cx="612720" cy="46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41259" name="Ink 41258">
                    <a:extLst>
                      <a:ext uri="{FF2B5EF4-FFF2-40B4-BE49-F238E27FC236}">
                        <a16:creationId xmlns:a16="http://schemas.microsoft.com/office/drawing/2014/main" id="{3A3853E4-67B5-3C26-DF70-63FC064A92C9}"/>
                      </a:ext>
                    </a:extLst>
                  </p14:cNvPr>
                  <p14:cNvContentPartPr/>
                  <p14:nvPr/>
                </p14:nvContentPartPr>
                <p14:xfrm>
                  <a:off x="728444" y="6050291"/>
                  <a:ext cx="328320" cy="274320"/>
                </p14:xfrm>
              </p:contentPart>
            </mc:Choice>
            <mc:Fallback xmlns="">
              <p:pic>
                <p:nvPicPr>
                  <p:cNvPr id="41259" name="Ink 41258">
                    <a:extLst>
                      <a:ext uri="{FF2B5EF4-FFF2-40B4-BE49-F238E27FC236}">
                        <a16:creationId xmlns:a16="http://schemas.microsoft.com/office/drawing/2014/main" id="{3A3853E4-67B5-3C26-DF70-63FC064A92C9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719444" y="6041651"/>
                    <a:ext cx="345960" cy="29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41260" name="Ink 41259">
                    <a:extLst>
                      <a:ext uri="{FF2B5EF4-FFF2-40B4-BE49-F238E27FC236}">
                        <a16:creationId xmlns:a16="http://schemas.microsoft.com/office/drawing/2014/main" id="{7E8B72D1-D05D-6DE8-123C-1DC51D6B827B}"/>
                      </a:ext>
                    </a:extLst>
                  </p14:cNvPr>
                  <p14:cNvContentPartPr/>
                  <p14:nvPr/>
                </p14:nvContentPartPr>
                <p14:xfrm>
                  <a:off x="1197884" y="6305171"/>
                  <a:ext cx="143280" cy="205920"/>
                </p14:xfrm>
              </p:contentPart>
            </mc:Choice>
            <mc:Fallback xmlns="">
              <p:pic>
                <p:nvPicPr>
                  <p:cNvPr id="41260" name="Ink 41259">
                    <a:extLst>
                      <a:ext uri="{FF2B5EF4-FFF2-40B4-BE49-F238E27FC236}">
                        <a16:creationId xmlns:a16="http://schemas.microsoft.com/office/drawing/2014/main" id="{7E8B72D1-D05D-6DE8-123C-1DC51D6B827B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1189244" y="6296531"/>
                    <a:ext cx="16092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41261" name="Ink 41260">
                    <a:extLst>
                      <a:ext uri="{FF2B5EF4-FFF2-40B4-BE49-F238E27FC236}">
                        <a16:creationId xmlns:a16="http://schemas.microsoft.com/office/drawing/2014/main" id="{C3D8D139-59DD-FA2F-302F-B08A0D688893}"/>
                      </a:ext>
                    </a:extLst>
                  </p14:cNvPr>
                  <p14:cNvContentPartPr/>
                  <p14:nvPr/>
                </p14:nvContentPartPr>
                <p14:xfrm>
                  <a:off x="1286084" y="6087371"/>
                  <a:ext cx="43200" cy="51840"/>
                </p14:xfrm>
              </p:contentPart>
            </mc:Choice>
            <mc:Fallback xmlns="">
              <p:pic>
                <p:nvPicPr>
                  <p:cNvPr id="41261" name="Ink 41260">
                    <a:extLst>
                      <a:ext uri="{FF2B5EF4-FFF2-40B4-BE49-F238E27FC236}">
                        <a16:creationId xmlns:a16="http://schemas.microsoft.com/office/drawing/2014/main" id="{C3D8D139-59DD-FA2F-302F-B08A0D688893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1277444" y="6078371"/>
                    <a:ext cx="60840" cy="69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102" name="Group 41101">
              <a:extLst>
                <a:ext uri="{FF2B5EF4-FFF2-40B4-BE49-F238E27FC236}">
                  <a16:creationId xmlns:a16="http://schemas.microsoft.com/office/drawing/2014/main" id="{A4E9C640-D3EC-E0B5-3404-8DEC7649F67A}"/>
                </a:ext>
              </a:extLst>
            </p:cNvPr>
            <p:cNvGrpSpPr/>
            <p:nvPr/>
          </p:nvGrpSpPr>
          <p:grpSpPr>
            <a:xfrm>
              <a:off x="1030484" y="5379251"/>
              <a:ext cx="257040" cy="357480"/>
              <a:chOff x="1030484" y="5379251"/>
              <a:chExt cx="257040" cy="35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41100" name="Ink 41099">
                    <a:extLst>
                      <a:ext uri="{FF2B5EF4-FFF2-40B4-BE49-F238E27FC236}">
                        <a16:creationId xmlns:a16="http://schemas.microsoft.com/office/drawing/2014/main" id="{11B87C19-27DE-A12F-BC15-BE57B71C1052}"/>
                      </a:ext>
                    </a:extLst>
                  </p14:cNvPr>
                  <p14:cNvContentPartPr/>
                  <p14:nvPr/>
                </p14:nvContentPartPr>
                <p14:xfrm>
                  <a:off x="1086644" y="5379251"/>
                  <a:ext cx="200880" cy="357480"/>
                </p14:xfrm>
              </p:contentPart>
            </mc:Choice>
            <mc:Fallback xmlns="">
              <p:pic>
                <p:nvPicPr>
                  <p:cNvPr id="41100" name="Ink 41099">
                    <a:extLst>
                      <a:ext uri="{FF2B5EF4-FFF2-40B4-BE49-F238E27FC236}">
                        <a16:creationId xmlns:a16="http://schemas.microsoft.com/office/drawing/2014/main" id="{11B87C19-27DE-A12F-BC15-BE57B71C1052}"/>
                      </a:ext>
                    </a:extLst>
                  </p:cNvPr>
                  <p:cNvPicPr/>
                  <p:nvPr/>
                </p:nvPicPr>
                <p:blipFill>
                  <a:blip r:embed="rId374"/>
                  <a:stretch>
                    <a:fillRect/>
                  </a:stretch>
                </p:blipFill>
                <p:spPr>
                  <a:xfrm>
                    <a:off x="1077644" y="5370251"/>
                    <a:ext cx="218520" cy="37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5">
                <p14:nvContentPartPr>
                  <p14:cNvPr id="41101" name="Ink 41100">
                    <a:extLst>
                      <a:ext uri="{FF2B5EF4-FFF2-40B4-BE49-F238E27FC236}">
                        <a16:creationId xmlns:a16="http://schemas.microsoft.com/office/drawing/2014/main" id="{69184594-EE90-2497-0978-B7B70C135D6F}"/>
                      </a:ext>
                    </a:extLst>
                  </p14:cNvPr>
                  <p14:cNvContentPartPr/>
                  <p14:nvPr/>
                </p14:nvContentPartPr>
                <p14:xfrm>
                  <a:off x="1030484" y="5550611"/>
                  <a:ext cx="229320" cy="58680"/>
                </p14:xfrm>
              </p:contentPart>
            </mc:Choice>
            <mc:Fallback xmlns="">
              <p:pic>
                <p:nvPicPr>
                  <p:cNvPr id="41101" name="Ink 41100">
                    <a:extLst>
                      <a:ext uri="{FF2B5EF4-FFF2-40B4-BE49-F238E27FC236}">
                        <a16:creationId xmlns:a16="http://schemas.microsoft.com/office/drawing/2014/main" id="{69184594-EE90-2497-0978-B7B70C135D6F}"/>
                      </a:ext>
                    </a:extLst>
                  </p:cNvPr>
                  <p:cNvPicPr/>
                  <p:nvPr/>
                </p:nvPicPr>
                <p:blipFill>
                  <a:blip r:embed="rId376"/>
                  <a:stretch>
                    <a:fillRect/>
                  </a:stretch>
                </p:blipFill>
                <p:spPr>
                  <a:xfrm>
                    <a:off x="1021484" y="5541611"/>
                    <a:ext cx="246960" cy="76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8C18C10-5D76-CEB3-C5F5-9A8A5F4EA652}"/>
              </a:ext>
            </a:extLst>
          </p:cNvPr>
          <p:cNvSpPr/>
          <p:nvPr/>
        </p:nvSpPr>
        <p:spPr>
          <a:xfrm>
            <a:off x="5018995" y="842541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12B2B0-4B2C-52F7-7CD7-8E0046C80740}"/>
              </a:ext>
            </a:extLst>
          </p:cNvPr>
          <p:cNvSpPr/>
          <p:nvPr/>
        </p:nvSpPr>
        <p:spPr>
          <a:xfrm>
            <a:off x="5018995" y="2819833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D22504-A4B8-9C9B-B358-A3AE551FE62A}"/>
                  </a:ext>
                </a:extLst>
              </p14:cNvPr>
              <p14:cNvContentPartPr/>
              <p14:nvPr/>
            </p14:nvContentPartPr>
            <p14:xfrm>
              <a:off x="5501189" y="1479050"/>
              <a:ext cx="339840" cy="237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D22504-A4B8-9C9B-B358-A3AE551FE62A}"/>
                  </a:ext>
                </a:extLst>
              </p:cNvPr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5492189" y="1470064"/>
                <a:ext cx="357480" cy="254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457958-9279-5A06-136A-04C8183435EC}"/>
                  </a:ext>
                </a:extLst>
              </p14:cNvPr>
              <p14:cNvContentPartPr/>
              <p14:nvPr/>
            </p14:nvContentPartPr>
            <p14:xfrm>
              <a:off x="6392374" y="3136619"/>
              <a:ext cx="129960" cy="379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457958-9279-5A06-136A-04C8183435EC}"/>
                  </a:ext>
                </a:extLst>
              </p:cNvPr>
              <p:cNvPicPr/>
              <p:nvPr/>
            </p:nvPicPr>
            <p:blipFill>
              <a:blip r:embed="rId381"/>
              <a:stretch>
                <a:fillRect/>
              </a:stretch>
            </p:blipFill>
            <p:spPr>
              <a:xfrm>
                <a:off x="6383374" y="3127628"/>
                <a:ext cx="147600" cy="396703"/>
              </a:xfrm>
              <a:prstGeom prst="rect">
                <a:avLst/>
              </a:prstGeom>
            </p:spPr>
          </p:pic>
        </mc:Fallback>
      </mc:AlternateContent>
      <p:grpSp>
        <p:nvGrpSpPr>
          <p:cNvPr id="41229" name="Group 41228">
            <a:extLst>
              <a:ext uri="{FF2B5EF4-FFF2-40B4-BE49-F238E27FC236}">
                <a16:creationId xmlns:a16="http://schemas.microsoft.com/office/drawing/2014/main" id="{0B21F8E6-7B46-CC0A-0D23-B750015C7156}"/>
              </a:ext>
            </a:extLst>
          </p:cNvPr>
          <p:cNvGrpSpPr/>
          <p:nvPr/>
        </p:nvGrpSpPr>
        <p:grpSpPr>
          <a:xfrm>
            <a:off x="6610270" y="2326844"/>
            <a:ext cx="426600" cy="438840"/>
            <a:chOff x="7522364" y="3254171"/>
            <a:chExt cx="426600" cy="4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41230" name="Ink 41229">
                  <a:extLst>
                    <a:ext uri="{FF2B5EF4-FFF2-40B4-BE49-F238E27FC236}">
                      <a16:creationId xmlns:a16="http://schemas.microsoft.com/office/drawing/2014/main" id="{F5C9B2D5-1C2C-E045-0D2D-76D776067A78}"/>
                    </a:ext>
                  </a:extLst>
                </p14:cNvPr>
                <p14:cNvContentPartPr/>
                <p14:nvPr/>
              </p14:nvContentPartPr>
              <p14:xfrm>
                <a:off x="7522364" y="3254171"/>
                <a:ext cx="198720" cy="339840"/>
              </p14:xfrm>
            </p:contentPart>
          </mc:Choice>
          <mc:Fallback xmlns="">
            <p:pic>
              <p:nvPicPr>
                <p:cNvPr id="41183" name="Ink 41182">
                  <a:extLst>
                    <a:ext uri="{FF2B5EF4-FFF2-40B4-BE49-F238E27FC236}">
                      <a16:creationId xmlns:a16="http://schemas.microsoft.com/office/drawing/2014/main" id="{53039902-7AD8-4E21-590F-53FC1FC5BA0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513364" y="3245171"/>
                  <a:ext cx="21636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41232" name="Ink 41231">
                  <a:extLst>
                    <a:ext uri="{FF2B5EF4-FFF2-40B4-BE49-F238E27FC236}">
                      <a16:creationId xmlns:a16="http://schemas.microsoft.com/office/drawing/2014/main" id="{147F6518-9A39-C9A3-6075-32CF660F3D75}"/>
                    </a:ext>
                  </a:extLst>
                </p14:cNvPr>
                <p14:cNvContentPartPr/>
                <p14:nvPr/>
              </p14:nvContentPartPr>
              <p14:xfrm>
                <a:off x="7535684" y="3440291"/>
                <a:ext cx="93600" cy="4320"/>
              </p14:xfrm>
            </p:contentPart>
          </mc:Choice>
          <mc:Fallback xmlns="">
            <p:pic>
              <p:nvPicPr>
                <p:cNvPr id="41184" name="Ink 41183">
                  <a:extLst>
                    <a:ext uri="{FF2B5EF4-FFF2-40B4-BE49-F238E27FC236}">
                      <a16:creationId xmlns:a16="http://schemas.microsoft.com/office/drawing/2014/main" id="{3405012A-3DBA-FE9C-8550-83A6CA10C3D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526684" y="3431291"/>
                  <a:ext cx="111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41242" name="Ink 41241">
                  <a:extLst>
                    <a:ext uri="{FF2B5EF4-FFF2-40B4-BE49-F238E27FC236}">
                      <a16:creationId xmlns:a16="http://schemas.microsoft.com/office/drawing/2014/main" id="{3E208AAA-5473-2140-E34A-1E921F83BE10}"/>
                    </a:ext>
                  </a:extLst>
                </p14:cNvPr>
                <p14:cNvContentPartPr/>
                <p14:nvPr/>
              </p14:nvContentPartPr>
              <p14:xfrm>
                <a:off x="7817204" y="3533531"/>
                <a:ext cx="131760" cy="159480"/>
              </p14:xfrm>
            </p:contentPart>
          </mc:Choice>
          <mc:Fallback xmlns="">
            <p:pic>
              <p:nvPicPr>
                <p:cNvPr id="41185" name="Ink 41184">
                  <a:extLst>
                    <a:ext uri="{FF2B5EF4-FFF2-40B4-BE49-F238E27FC236}">
                      <a16:creationId xmlns:a16="http://schemas.microsoft.com/office/drawing/2014/main" id="{38C841C6-49BD-9BCF-9AF8-5BC2E82B223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808204" y="3524891"/>
                  <a:ext cx="149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41243" name="Ink 41242">
                  <a:extLst>
                    <a:ext uri="{FF2B5EF4-FFF2-40B4-BE49-F238E27FC236}">
                      <a16:creationId xmlns:a16="http://schemas.microsoft.com/office/drawing/2014/main" id="{C0665F46-78C9-5E46-C654-FE98586C1FC5}"/>
                    </a:ext>
                  </a:extLst>
                </p14:cNvPr>
                <p14:cNvContentPartPr/>
                <p14:nvPr/>
              </p14:nvContentPartPr>
              <p14:xfrm>
                <a:off x="7888484" y="3306731"/>
                <a:ext cx="44280" cy="50040"/>
              </p14:xfrm>
            </p:contentPart>
          </mc:Choice>
          <mc:Fallback xmlns="">
            <p:pic>
              <p:nvPicPr>
                <p:cNvPr id="41186" name="Ink 41185">
                  <a:extLst>
                    <a:ext uri="{FF2B5EF4-FFF2-40B4-BE49-F238E27FC236}">
                      <a16:creationId xmlns:a16="http://schemas.microsoft.com/office/drawing/2014/main" id="{5F6DA576-3E1C-3AB6-16C8-A885B1F9053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879844" y="3298091"/>
                  <a:ext cx="6192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45" name="Group 41244">
            <a:extLst>
              <a:ext uri="{FF2B5EF4-FFF2-40B4-BE49-F238E27FC236}">
                <a16:creationId xmlns:a16="http://schemas.microsoft.com/office/drawing/2014/main" id="{0F78D41A-AE0B-5C22-8926-93AD9D3F7AD5}"/>
              </a:ext>
            </a:extLst>
          </p:cNvPr>
          <p:cNvGrpSpPr/>
          <p:nvPr/>
        </p:nvGrpSpPr>
        <p:grpSpPr>
          <a:xfrm>
            <a:off x="7236108" y="2482677"/>
            <a:ext cx="141120" cy="69840"/>
            <a:chOff x="7236108" y="2482677"/>
            <a:chExt cx="14112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41275" name="Ink 41274">
                  <a:extLst>
                    <a:ext uri="{FF2B5EF4-FFF2-40B4-BE49-F238E27FC236}">
                      <a16:creationId xmlns:a16="http://schemas.microsoft.com/office/drawing/2014/main" id="{0ED56B95-3D6E-2EDB-E363-469E914DD571}"/>
                    </a:ext>
                  </a:extLst>
                </p14:cNvPr>
                <p14:cNvContentPartPr/>
                <p14:nvPr/>
              </p14:nvContentPartPr>
              <p14:xfrm>
                <a:off x="7236108" y="2482677"/>
                <a:ext cx="140760" cy="360"/>
              </p14:xfrm>
            </p:contentPart>
          </mc:Choice>
          <mc:Fallback xmlns="">
            <p:pic>
              <p:nvPicPr>
                <p:cNvPr id="41275" name="Ink 41274">
                  <a:extLst>
                    <a:ext uri="{FF2B5EF4-FFF2-40B4-BE49-F238E27FC236}">
                      <a16:creationId xmlns:a16="http://schemas.microsoft.com/office/drawing/2014/main" id="{0ED56B95-3D6E-2EDB-E363-469E914DD571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227468" y="2474037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41099" name="Ink 41098">
                  <a:extLst>
                    <a:ext uri="{FF2B5EF4-FFF2-40B4-BE49-F238E27FC236}">
                      <a16:creationId xmlns:a16="http://schemas.microsoft.com/office/drawing/2014/main" id="{50485B7E-6C95-7F2C-047D-B8489E910408}"/>
                    </a:ext>
                  </a:extLst>
                </p14:cNvPr>
                <p14:cNvContentPartPr/>
                <p14:nvPr/>
              </p14:nvContentPartPr>
              <p14:xfrm>
                <a:off x="7265628" y="2552157"/>
                <a:ext cx="111600" cy="360"/>
              </p14:xfrm>
            </p:contentPart>
          </mc:Choice>
          <mc:Fallback xmlns="">
            <p:pic>
              <p:nvPicPr>
                <p:cNvPr id="41099" name="Ink 41098">
                  <a:extLst>
                    <a:ext uri="{FF2B5EF4-FFF2-40B4-BE49-F238E27FC236}">
                      <a16:creationId xmlns:a16="http://schemas.microsoft.com/office/drawing/2014/main" id="{50485B7E-6C95-7F2C-047D-B8489E910408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256988" y="2543157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104" name="Group 41103">
            <a:extLst>
              <a:ext uri="{FF2B5EF4-FFF2-40B4-BE49-F238E27FC236}">
                <a16:creationId xmlns:a16="http://schemas.microsoft.com/office/drawing/2014/main" id="{9CE1B752-8D62-D634-B5E4-1C95A54868A3}"/>
              </a:ext>
            </a:extLst>
          </p:cNvPr>
          <p:cNvGrpSpPr/>
          <p:nvPr/>
        </p:nvGrpSpPr>
        <p:grpSpPr>
          <a:xfrm>
            <a:off x="4851503" y="2522097"/>
            <a:ext cx="1686960" cy="28800"/>
            <a:chOff x="4839228" y="2513997"/>
            <a:chExt cx="1686960" cy="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41105" name="Ink 41104">
                  <a:extLst>
                    <a:ext uri="{FF2B5EF4-FFF2-40B4-BE49-F238E27FC236}">
                      <a16:creationId xmlns:a16="http://schemas.microsoft.com/office/drawing/2014/main" id="{C0FEA9FC-42BB-E4A0-4AD2-C7325ED31F1E}"/>
                    </a:ext>
                  </a:extLst>
                </p14:cNvPr>
                <p14:cNvContentPartPr/>
                <p14:nvPr/>
              </p14:nvContentPartPr>
              <p14:xfrm>
                <a:off x="4839228" y="2513997"/>
                <a:ext cx="96120" cy="360"/>
              </p14:xfrm>
            </p:contentPart>
          </mc:Choice>
          <mc:Fallback xmlns="">
            <p:pic>
              <p:nvPicPr>
                <p:cNvPr id="41105" name="Ink 41104">
                  <a:extLst>
                    <a:ext uri="{FF2B5EF4-FFF2-40B4-BE49-F238E27FC236}">
                      <a16:creationId xmlns:a16="http://schemas.microsoft.com/office/drawing/2014/main" id="{C0FEA9FC-42BB-E4A0-4AD2-C7325ED31F1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4830228" y="2505357"/>
                  <a:ext cx="11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41106" name="Ink 41105">
                  <a:extLst>
                    <a:ext uri="{FF2B5EF4-FFF2-40B4-BE49-F238E27FC236}">
                      <a16:creationId xmlns:a16="http://schemas.microsoft.com/office/drawing/2014/main" id="{1155FCB6-4372-5A09-CBBC-C0D7F3908EE5}"/>
                    </a:ext>
                  </a:extLst>
                </p14:cNvPr>
                <p14:cNvContentPartPr/>
                <p14:nvPr/>
              </p14:nvContentPartPr>
              <p14:xfrm>
                <a:off x="5090148" y="2513997"/>
                <a:ext cx="73440" cy="3240"/>
              </p14:xfrm>
            </p:contentPart>
          </mc:Choice>
          <mc:Fallback xmlns="">
            <p:pic>
              <p:nvPicPr>
                <p:cNvPr id="41106" name="Ink 41105">
                  <a:extLst>
                    <a:ext uri="{FF2B5EF4-FFF2-40B4-BE49-F238E27FC236}">
                      <a16:creationId xmlns:a16="http://schemas.microsoft.com/office/drawing/2014/main" id="{1155FCB6-4372-5A09-CBBC-C0D7F3908EE5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5081148" y="2505357"/>
                  <a:ext cx="91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41107" name="Ink 41106">
                  <a:extLst>
                    <a:ext uri="{FF2B5EF4-FFF2-40B4-BE49-F238E27FC236}">
                      <a16:creationId xmlns:a16="http://schemas.microsoft.com/office/drawing/2014/main" id="{9F6C769E-7C80-A163-4302-601C9DB787D5}"/>
                    </a:ext>
                  </a:extLst>
                </p14:cNvPr>
                <p14:cNvContentPartPr/>
                <p14:nvPr/>
              </p14:nvContentPartPr>
              <p14:xfrm>
                <a:off x="5350428" y="2525517"/>
                <a:ext cx="180720" cy="360"/>
              </p14:xfrm>
            </p:contentPart>
          </mc:Choice>
          <mc:Fallback xmlns="">
            <p:pic>
              <p:nvPicPr>
                <p:cNvPr id="41107" name="Ink 41106">
                  <a:extLst>
                    <a:ext uri="{FF2B5EF4-FFF2-40B4-BE49-F238E27FC236}">
                      <a16:creationId xmlns:a16="http://schemas.microsoft.com/office/drawing/2014/main" id="{9F6C769E-7C80-A163-4302-601C9DB787D5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341788" y="2516877"/>
                  <a:ext cx="19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41108" name="Ink 41107">
                  <a:extLst>
                    <a:ext uri="{FF2B5EF4-FFF2-40B4-BE49-F238E27FC236}">
                      <a16:creationId xmlns:a16="http://schemas.microsoft.com/office/drawing/2014/main" id="{48AD09B3-7D84-0F92-E846-75723BF6C19F}"/>
                    </a:ext>
                  </a:extLst>
                </p14:cNvPr>
                <p14:cNvContentPartPr/>
                <p14:nvPr/>
              </p14:nvContentPartPr>
              <p14:xfrm>
                <a:off x="5654988" y="2525517"/>
                <a:ext cx="200520" cy="360"/>
              </p14:xfrm>
            </p:contentPart>
          </mc:Choice>
          <mc:Fallback xmlns="">
            <p:pic>
              <p:nvPicPr>
                <p:cNvPr id="41108" name="Ink 41107">
                  <a:extLst>
                    <a:ext uri="{FF2B5EF4-FFF2-40B4-BE49-F238E27FC236}">
                      <a16:creationId xmlns:a16="http://schemas.microsoft.com/office/drawing/2014/main" id="{48AD09B3-7D84-0F92-E846-75723BF6C19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645988" y="2516877"/>
                  <a:ext cx="21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41109" name="Ink 41108">
                  <a:extLst>
                    <a:ext uri="{FF2B5EF4-FFF2-40B4-BE49-F238E27FC236}">
                      <a16:creationId xmlns:a16="http://schemas.microsoft.com/office/drawing/2014/main" id="{A55A36DF-D4BE-E84A-01C3-5E5BE2B0FAD7}"/>
                    </a:ext>
                  </a:extLst>
                </p14:cNvPr>
                <p14:cNvContentPartPr/>
                <p14:nvPr/>
              </p14:nvContentPartPr>
              <p14:xfrm>
                <a:off x="6008508" y="2531277"/>
                <a:ext cx="178560" cy="360"/>
              </p14:xfrm>
            </p:contentPart>
          </mc:Choice>
          <mc:Fallback xmlns="">
            <p:pic>
              <p:nvPicPr>
                <p:cNvPr id="41109" name="Ink 41108">
                  <a:extLst>
                    <a:ext uri="{FF2B5EF4-FFF2-40B4-BE49-F238E27FC236}">
                      <a16:creationId xmlns:a16="http://schemas.microsoft.com/office/drawing/2014/main" id="{A55A36DF-D4BE-E84A-01C3-5E5BE2B0FAD7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999508" y="2522637"/>
                  <a:ext cx="19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41110" name="Ink 41109">
                  <a:extLst>
                    <a:ext uri="{FF2B5EF4-FFF2-40B4-BE49-F238E27FC236}">
                      <a16:creationId xmlns:a16="http://schemas.microsoft.com/office/drawing/2014/main" id="{9E73A20C-56ED-9859-5500-2AAC75591079}"/>
                    </a:ext>
                  </a:extLst>
                </p14:cNvPr>
                <p14:cNvContentPartPr/>
                <p14:nvPr/>
              </p14:nvContentPartPr>
              <p14:xfrm>
                <a:off x="6327108" y="2542437"/>
                <a:ext cx="199080" cy="360"/>
              </p14:xfrm>
            </p:contentPart>
          </mc:Choice>
          <mc:Fallback xmlns="">
            <p:pic>
              <p:nvPicPr>
                <p:cNvPr id="41110" name="Ink 41109">
                  <a:extLst>
                    <a:ext uri="{FF2B5EF4-FFF2-40B4-BE49-F238E27FC236}">
                      <a16:creationId xmlns:a16="http://schemas.microsoft.com/office/drawing/2014/main" id="{9E73A20C-56ED-9859-5500-2AAC75591079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6318468" y="2533797"/>
                  <a:ext cx="216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159" name="Group 41158">
            <a:extLst>
              <a:ext uri="{FF2B5EF4-FFF2-40B4-BE49-F238E27FC236}">
                <a16:creationId xmlns:a16="http://schemas.microsoft.com/office/drawing/2014/main" id="{210FE8C1-4997-F293-64B0-52C854254FBF}"/>
              </a:ext>
            </a:extLst>
          </p:cNvPr>
          <p:cNvGrpSpPr/>
          <p:nvPr/>
        </p:nvGrpSpPr>
        <p:grpSpPr>
          <a:xfrm>
            <a:off x="4839228" y="1123677"/>
            <a:ext cx="3071880" cy="2896560"/>
            <a:chOff x="4839228" y="1123677"/>
            <a:chExt cx="3071880" cy="2896560"/>
          </a:xfrm>
        </p:grpSpPr>
        <p:grpSp>
          <p:nvGrpSpPr>
            <p:cNvPr id="41112" name="Group 41111">
              <a:extLst>
                <a:ext uri="{FF2B5EF4-FFF2-40B4-BE49-F238E27FC236}">
                  <a16:creationId xmlns:a16="http://schemas.microsoft.com/office/drawing/2014/main" id="{DB41B8E2-BA7B-D645-F646-B38A2A9BC1C9}"/>
                </a:ext>
              </a:extLst>
            </p:cNvPr>
            <p:cNvGrpSpPr/>
            <p:nvPr/>
          </p:nvGrpSpPr>
          <p:grpSpPr>
            <a:xfrm>
              <a:off x="7573788" y="2378637"/>
              <a:ext cx="337320" cy="454320"/>
              <a:chOff x="7573788" y="2378637"/>
              <a:chExt cx="337320" cy="454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41121" name="Ink 41120">
                    <a:extLst>
                      <a:ext uri="{FF2B5EF4-FFF2-40B4-BE49-F238E27FC236}">
                        <a16:creationId xmlns:a16="http://schemas.microsoft.com/office/drawing/2014/main" id="{797C0F9E-5674-779D-5E2E-BD646EFD2A4B}"/>
                      </a:ext>
                    </a:extLst>
                  </p14:cNvPr>
                  <p14:cNvContentPartPr/>
                  <p14:nvPr/>
                </p14:nvContentPartPr>
                <p14:xfrm>
                  <a:off x="7573788" y="2378637"/>
                  <a:ext cx="158400" cy="269640"/>
                </p14:xfrm>
              </p:contentPart>
            </mc:Choice>
            <mc:Fallback xmlns="">
              <p:pic>
                <p:nvPicPr>
                  <p:cNvPr id="41121" name="Ink 41120">
                    <a:extLst>
                      <a:ext uri="{FF2B5EF4-FFF2-40B4-BE49-F238E27FC236}">
                        <a16:creationId xmlns:a16="http://schemas.microsoft.com/office/drawing/2014/main" id="{797C0F9E-5674-779D-5E2E-BD646EFD2A4B}"/>
                      </a:ext>
                    </a:extLst>
                  </p:cNvPr>
                  <p:cNvPicPr/>
                  <p:nvPr/>
                </p:nvPicPr>
                <p:blipFill>
                  <a:blip r:embed="rId402"/>
                  <a:stretch>
                    <a:fillRect/>
                  </a:stretch>
                </p:blipFill>
                <p:spPr>
                  <a:xfrm>
                    <a:off x="7564788" y="2369637"/>
                    <a:ext cx="17604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41122" name="Ink 41121">
                    <a:extLst>
                      <a:ext uri="{FF2B5EF4-FFF2-40B4-BE49-F238E27FC236}">
                        <a16:creationId xmlns:a16="http://schemas.microsoft.com/office/drawing/2014/main" id="{2A56EC40-1EC5-2260-9ADB-7FDF8CAC02C5}"/>
                      </a:ext>
                    </a:extLst>
                  </p14:cNvPr>
                  <p14:cNvContentPartPr/>
                  <p14:nvPr/>
                </p14:nvContentPartPr>
                <p14:xfrm>
                  <a:off x="7618068" y="2538837"/>
                  <a:ext cx="73800" cy="3240"/>
                </p14:xfrm>
              </p:contentPart>
            </mc:Choice>
            <mc:Fallback xmlns="">
              <p:pic>
                <p:nvPicPr>
                  <p:cNvPr id="41122" name="Ink 41121">
                    <a:extLst>
                      <a:ext uri="{FF2B5EF4-FFF2-40B4-BE49-F238E27FC236}">
                        <a16:creationId xmlns:a16="http://schemas.microsoft.com/office/drawing/2014/main" id="{2A56EC40-1EC5-2260-9ADB-7FDF8CAC02C5}"/>
                      </a:ext>
                    </a:extLst>
                  </p:cNvPr>
                  <p:cNvPicPr/>
                  <p:nvPr/>
                </p:nvPicPr>
                <p:blipFill>
                  <a:blip r:embed="rId404"/>
                  <a:stretch>
                    <a:fillRect/>
                  </a:stretch>
                </p:blipFill>
                <p:spPr>
                  <a:xfrm>
                    <a:off x="7609068" y="2530197"/>
                    <a:ext cx="914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5">
                <p14:nvContentPartPr>
                  <p14:cNvPr id="41123" name="Ink 41122">
                    <a:extLst>
                      <a:ext uri="{FF2B5EF4-FFF2-40B4-BE49-F238E27FC236}">
                        <a16:creationId xmlns:a16="http://schemas.microsoft.com/office/drawing/2014/main" id="{56584A82-2F31-912A-90FE-E2631AA4A846}"/>
                      </a:ext>
                    </a:extLst>
                  </p14:cNvPr>
                  <p14:cNvContentPartPr/>
                  <p14:nvPr/>
                </p14:nvContentPartPr>
                <p14:xfrm>
                  <a:off x="7800948" y="2587077"/>
                  <a:ext cx="105840" cy="245880"/>
                </p14:xfrm>
              </p:contentPart>
            </mc:Choice>
            <mc:Fallback xmlns="">
              <p:pic>
                <p:nvPicPr>
                  <p:cNvPr id="41123" name="Ink 41122">
                    <a:extLst>
                      <a:ext uri="{FF2B5EF4-FFF2-40B4-BE49-F238E27FC236}">
                        <a16:creationId xmlns:a16="http://schemas.microsoft.com/office/drawing/2014/main" id="{56584A82-2F31-912A-90FE-E2631AA4A846}"/>
                      </a:ext>
                    </a:extLst>
                  </p:cNvPr>
                  <p:cNvPicPr/>
                  <p:nvPr/>
                </p:nvPicPr>
                <p:blipFill>
                  <a:blip r:embed="rId406"/>
                  <a:stretch>
                    <a:fillRect/>
                  </a:stretch>
                </p:blipFill>
                <p:spPr>
                  <a:xfrm>
                    <a:off x="7792308" y="2578077"/>
                    <a:ext cx="123480" cy="26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41124" name="Ink 41123">
                    <a:extLst>
                      <a:ext uri="{FF2B5EF4-FFF2-40B4-BE49-F238E27FC236}">
                        <a16:creationId xmlns:a16="http://schemas.microsoft.com/office/drawing/2014/main" id="{D88E1008-214A-52C1-82AA-BBF99ACD8148}"/>
                      </a:ext>
                    </a:extLst>
                  </p14:cNvPr>
                  <p14:cNvContentPartPr/>
                  <p14:nvPr/>
                </p14:nvContentPartPr>
                <p14:xfrm>
                  <a:off x="7859268" y="2687877"/>
                  <a:ext cx="51840" cy="360"/>
                </p14:xfrm>
              </p:contentPart>
            </mc:Choice>
            <mc:Fallback xmlns="">
              <p:pic>
                <p:nvPicPr>
                  <p:cNvPr id="41124" name="Ink 41123">
                    <a:extLst>
                      <a:ext uri="{FF2B5EF4-FFF2-40B4-BE49-F238E27FC236}">
                        <a16:creationId xmlns:a16="http://schemas.microsoft.com/office/drawing/2014/main" id="{D88E1008-214A-52C1-82AA-BBF99ACD8148}"/>
                      </a:ext>
                    </a:extLst>
                  </p:cNvPr>
                  <p:cNvPicPr/>
                  <p:nvPr/>
                </p:nvPicPr>
                <p:blipFill>
                  <a:blip r:embed="rId408"/>
                  <a:stretch>
                    <a:fillRect/>
                  </a:stretch>
                </p:blipFill>
                <p:spPr>
                  <a:xfrm>
                    <a:off x="7850268" y="2679237"/>
                    <a:ext cx="69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113" name="Group 41112">
              <a:extLst>
                <a:ext uri="{FF2B5EF4-FFF2-40B4-BE49-F238E27FC236}">
                  <a16:creationId xmlns:a16="http://schemas.microsoft.com/office/drawing/2014/main" id="{067A98CA-163C-CEC5-D60E-DDDA74F03859}"/>
                </a:ext>
              </a:extLst>
            </p:cNvPr>
            <p:cNvGrpSpPr/>
            <p:nvPr/>
          </p:nvGrpSpPr>
          <p:grpSpPr>
            <a:xfrm>
              <a:off x="4839228" y="2513997"/>
              <a:ext cx="1686960" cy="28800"/>
              <a:chOff x="4839228" y="2513997"/>
              <a:chExt cx="1686960" cy="2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41114" name="Ink 41113">
                    <a:extLst>
                      <a:ext uri="{FF2B5EF4-FFF2-40B4-BE49-F238E27FC236}">
                        <a16:creationId xmlns:a16="http://schemas.microsoft.com/office/drawing/2014/main" id="{6B315867-DD85-9337-1FF7-D55786C33BD1}"/>
                      </a:ext>
                    </a:extLst>
                  </p14:cNvPr>
                  <p14:cNvContentPartPr/>
                  <p14:nvPr/>
                </p14:nvContentPartPr>
                <p14:xfrm>
                  <a:off x="4839228" y="2513997"/>
                  <a:ext cx="96120" cy="360"/>
                </p14:xfrm>
              </p:contentPart>
            </mc:Choice>
            <mc:Fallback xmlns="">
              <p:pic>
                <p:nvPicPr>
                  <p:cNvPr id="41114" name="Ink 41113">
                    <a:extLst>
                      <a:ext uri="{FF2B5EF4-FFF2-40B4-BE49-F238E27FC236}">
                        <a16:creationId xmlns:a16="http://schemas.microsoft.com/office/drawing/2014/main" id="{6B315867-DD85-9337-1FF7-D55786C33BD1}"/>
                      </a:ext>
                    </a:extLst>
                  </p:cNvPr>
                  <p:cNvPicPr/>
                  <p:nvPr/>
                </p:nvPicPr>
                <p:blipFill>
                  <a:blip r:embed="rId391"/>
                  <a:stretch>
                    <a:fillRect/>
                  </a:stretch>
                </p:blipFill>
                <p:spPr>
                  <a:xfrm>
                    <a:off x="4830228" y="2505357"/>
                    <a:ext cx="113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0">
                <p14:nvContentPartPr>
                  <p14:cNvPr id="41115" name="Ink 41114">
                    <a:extLst>
                      <a:ext uri="{FF2B5EF4-FFF2-40B4-BE49-F238E27FC236}">
                        <a16:creationId xmlns:a16="http://schemas.microsoft.com/office/drawing/2014/main" id="{D0A43447-601D-6D6F-81B2-85EE1E2713F3}"/>
                      </a:ext>
                    </a:extLst>
                  </p14:cNvPr>
                  <p14:cNvContentPartPr/>
                  <p14:nvPr/>
                </p14:nvContentPartPr>
                <p14:xfrm>
                  <a:off x="5090148" y="2513997"/>
                  <a:ext cx="73440" cy="3240"/>
                </p14:xfrm>
              </p:contentPart>
            </mc:Choice>
            <mc:Fallback xmlns="">
              <p:pic>
                <p:nvPicPr>
                  <p:cNvPr id="41115" name="Ink 41114">
                    <a:extLst>
                      <a:ext uri="{FF2B5EF4-FFF2-40B4-BE49-F238E27FC236}">
                        <a16:creationId xmlns:a16="http://schemas.microsoft.com/office/drawing/2014/main" id="{D0A43447-601D-6D6F-81B2-85EE1E2713F3}"/>
                      </a:ext>
                    </a:extLst>
                  </p:cNvPr>
                  <p:cNvPicPr/>
                  <p:nvPr/>
                </p:nvPicPr>
                <p:blipFill>
                  <a:blip r:embed="rId393"/>
                  <a:stretch>
                    <a:fillRect/>
                  </a:stretch>
                </p:blipFill>
                <p:spPr>
                  <a:xfrm>
                    <a:off x="5081148" y="2505357"/>
                    <a:ext cx="910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41116" name="Ink 41115">
                    <a:extLst>
                      <a:ext uri="{FF2B5EF4-FFF2-40B4-BE49-F238E27FC236}">
                        <a16:creationId xmlns:a16="http://schemas.microsoft.com/office/drawing/2014/main" id="{AC136650-C8A3-0115-9B3E-7616558E2963}"/>
                      </a:ext>
                    </a:extLst>
                  </p14:cNvPr>
                  <p14:cNvContentPartPr/>
                  <p14:nvPr/>
                </p14:nvContentPartPr>
                <p14:xfrm>
                  <a:off x="5350428" y="2525517"/>
                  <a:ext cx="180720" cy="360"/>
                </p14:xfrm>
              </p:contentPart>
            </mc:Choice>
            <mc:Fallback xmlns="">
              <p:pic>
                <p:nvPicPr>
                  <p:cNvPr id="41116" name="Ink 41115">
                    <a:extLst>
                      <a:ext uri="{FF2B5EF4-FFF2-40B4-BE49-F238E27FC236}">
                        <a16:creationId xmlns:a16="http://schemas.microsoft.com/office/drawing/2014/main" id="{AC136650-C8A3-0115-9B3E-7616558E2963}"/>
                      </a:ext>
                    </a:extLst>
                  </p:cNvPr>
                  <p:cNvPicPr/>
                  <p:nvPr/>
                </p:nvPicPr>
                <p:blipFill>
                  <a:blip r:embed="rId395"/>
                  <a:stretch>
                    <a:fillRect/>
                  </a:stretch>
                </p:blipFill>
                <p:spPr>
                  <a:xfrm>
                    <a:off x="5341788" y="2516877"/>
                    <a:ext cx="198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2">
                <p14:nvContentPartPr>
                  <p14:cNvPr id="41117" name="Ink 41116">
                    <a:extLst>
                      <a:ext uri="{FF2B5EF4-FFF2-40B4-BE49-F238E27FC236}">
                        <a16:creationId xmlns:a16="http://schemas.microsoft.com/office/drawing/2014/main" id="{F91C1A44-9881-D438-0A0F-10783A6EC568}"/>
                      </a:ext>
                    </a:extLst>
                  </p14:cNvPr>
                  <p14:cNvContentPartPr/>
                  <p14:nvPr/>
                </p14:nvContentPartPr>
                <p14:xfrm>
                  <a:off x="5654988" y="2525517"/>
                  <a:ext cx="200520" cy="360"/>
                </p14:xfrm>
              </p:contentPart>
            </mc:Choice>
            <mc:Fallback xmlns="">
              <p:pic>
                <p:nvPicPr>
                  <p:cNvPr id="41117" name="Ink 41116">
                    <a:extLst>
                      <a:ext uri="{FF2B5EF4-FFF2-40B4-BE49-F238E27FC236}">
                        <a16:creationId xmlns:a16="http://schemas.microsoft.com/office/drawing/2014/main" id="{F91C1A44-9881-D438-0A0F-10783A6EC568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5645988" y="2516877"/>
                    <a:ext cx="218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41118" name="Ink 41117">
                    <a:extLst>
                      <a:ext uri="{FF2B5EF4-FFF2-40B4-BE49-F238E27FC236}">
                        <a16:creationId xmlns:a16="http://schemas.microsoft.com/office/drawing/2014/main" id="{592D3938-FFA8-79F9-F651-CF8EC65AA99D}"/>
                      </a:ext>
                    </a:extLst>
                  </p14:cNvPr>
                  <p14:cNvContentPartPr/>
                  <p14:nvPr/>
                </p14:nvContentPartPr>
                <p14:xfrm>
                  <a:off x="6008508" y="2531277"/>
                  <a:ext cx="178560" cy="360"/>
                </p14:xfrm>
              </p:contentPart>
            </mc:Choice>
            <mc:Fallback xmlns="">
              <p:pic>
                <p:nvPicPr>
                  <p:cNvPr id="41118" name="Ink 41117">
                    <a:extLst>
                      <a:ext uri="{FF2B5EF4-FFF2-40B4-BE49-F238E27FC236}">
                        <a16:creationId xmlns:a16="http://schemas.microsoft.com/office/drawing/2014/main" id="{592D3938-FFA8-79F9-F651-CF8EC65AA99D}"/>
                      </a:ext>
                    </a:extLst>
                  </p:cNvPr>
                  <p:cNvPicPr/>
                  <p:nvPr/>
                </p:nvPicPr>
                <p:blipFill>
                  <a:blip r:embed="rId399"/>
                  <a:stretch>
                    <a:fillRect/>
                  </a:stretch>
                </p:blipFill>
                <p:spPr>
                  <a:xfrm>
                    <a:off x="5999508" y="2522637"/>
                    <a:ext cx="196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4">
                <p14:nvContentPartPr>
                  <p14:cNvPr id="41119" name="Ink 41118">
                    <a:extLst>
                      <a:ext uri="{FF2B5EF4-FFF2-40B4-BE49-F238E27FC236}">
                        <a16:creationId xmlns:a16="http://schemas.microsoft.com/office/drawing/2014/main" id="{4EB66FF6-5F35-2C6B-970B-2A1B3984A0DF}"/>
                      </a:ext>
                    </a:extLst>
                  </p14:cNvPr>
                  <p14:cNvContentPartPr/>
                  <p14:nvPr/>
                </p14:nvContentPartPr>
                <p14:xfrm>
                  <a:off x="6327108" y="2542437"/>
                  <a:ext cx="199080" cy="360"/>
                </p14:xfrm>
              </p:contentPart>
            </mc:Choice>
            <mc:Fallback xmlns="">
              <p:pic>
                <p:nvPicPr>
                  <p:cNvPr id="41119" name="Ink 41118">
                    <a:extLst>
                      <a:ext uri="{FF2B5EF4-FFF2-40B4-BE49-F238E27FC236}">
                        <a16:creationId xmlns:a16="http://schemas.microsoft.com/office/drawing/2014/main" id="{4EB66FF6-5F35-2C6B-970B-2A1B3984A0DF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6318468" y="2533797"/>
                    <a:ext cx="2167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41158" name="Ink 41157">
                  <a:extLst>
                    <a:ext uri="{FF2B5EF4-FFF2-40B4-BE49-F238E27FC236}">
                      <a16:creationId xmlns:a16="http://schemas.microsoft.com/office/drawing/2014/main" id="{77487B67-7721-4233-7389-34A944F411BB}"/>
                    </a:ext>
                  </a:extLst>
                </p14:cNvPr>
                <p14:cNvContentPartPr/>
                <p14:nvPr/>
              </p14:nvContentPartPr>
              <p14:xfrm>
                <a:off x="5132628" y="1123677"/>
                <a:ext cx="375480" cy="2896560"/>
              </p14:xfrm>
            </p:contentPart>
          </mc:Choice>
          <mc:Fallback xmlns="">
            <p:pic>
              <p:nvPicPr>
                <p:cNvPr id="41158" name="Ink 41157">
                  <a:extLst>
                    <a:ext uri="{FF2B5EF4-FFF2-40B4-BE49-F238E27FC236}">
                      <a16:creationId xmlns:a16="http://schemas.microsoft.com/office/drawing/2014/main" id="{77487B67-7721-4233-7389-34A944F411BB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5123628" y="1114677"/>
                  <a:ext cx="393120" cy="291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41161" name="Ink 41160">
                <a:extLst>
                  <a:ext uri="{FF2B5EF4-FFF2-40B4-BE49-F238E27FC236}">
                    <a16:creationId xmlns:a16="http://schemas.microsoft.com/office/drawing/2014/main" id="{B33EF7BD-BC4B-1C25-9EF9-C27C0BBCD988}"/>
                  </a:ext>
                </a:extLst>
              </p14:cNvPr>
              <p14:cNvContentPartPr/>
              <p14:nvPr/>
            </p14:nvContentPartPr>
            <p14:xfrm>
              <a:off x="5021027" y="2834756"/>
              <a:ext cx="366121" cy="1208253"/>
            </p14:xfrm>
          </p:contentPart>
        </mc:Choice>
        <mc:Fallback xmlns="">
          <p:pic>
            <p:nvPicPr>
              <p:cNvPr id="41161" name="Ink 41160">
                <a:extLst>
                  <a:ext uri="{FF2B5EF4-FFF2-40B4-BE49-F238E27FC236}">
                    <a16:creationId xmlns:a16="http://schemas.microsoft.com/office/drawing/2014/main" id="{B33EF7BD-BC4B-1C25-9EF9-C27C0BBCD988}"/>
                  </a:ext>
                </a:extLst>
              </p:cNvPr>
              <p:cNvPicPr/>
              <p:nvPr/>
            </p:nvPicPr>
            <p:blipFill>
              <a:blip r:embed="rId418"/>
              <a:stretch>
                <a:fillRect/>
              </a:stretch>
            </p:blipFill>
            <p:spPr>
              <a:xfrm>
                <a:off x="5012387" y="2825755"/>
                <a:ext cx="383761" cy="1225894"/>
              </a:xfrm>
              <a:prstGeom prst="rect">
                <a:avLst/>
              </a:prstGeom>
            </p:spPr>
          </p:pic>
        </mc:Fallback>
      </mc:AlternateContent>
      <p:grpSp>
        <p:nvGrpSpPr>
          <p:cNvPr id="41208" name="Group 41207">
            <a:extLst>
              <a:ext uri="{FF2B5EF4-FFF2-40B4-BE49-F238E27FC236}">
                <a16:creationId xmlns:a16="http://schemas.microsoft.com/office/drawing/2014/main" id="{1E4F5A3D-60A7-683C-F866-1BD3F04208C0}"/>
              </a:ext>
            </a:extLst>
          </p:cNvPr>
          <p:cNvGrpSpPr/>
          <p:nvPr/>
        </p:nvGrpSpPr>
        <p:grpSpPr>
          <a:xfrm>
            <a:off x="3900929" y="4715554"/>
            <a:ext cx="4965443" cy="1949669"/>
            <a:chOff x="3900929" y="4715554"/>
            <a:chExt cx="4965443" cy="1949669"/>
          </a:xfrm>
        </p:grpSpPr>
        <p:sp>
          <p:nvSpPr>
            <p:cNvPr id="41127" name="TextBox 41126">
              <a:extLst>
                <a:ext uri="{FF2B5EF4-FFF2-40B4-BE49-F238E27FC236}">
                  <a16:creationId xmlns:a16="http://schemas.microsoft.com/office/drawing/2014/main" id="{39EBD0F8-EAE9-0E1A-892D-C36E97D3944A}"/>
                </a:ext>
              </a:extLst>
            </p:cNvPr>
            <p:cNvSpPr txBox="1"/>
            <p:nvPr/>
          </p:nvSpPr>
          <p:spPr>
            <a:xfrm>
              <a:off x="3900929" y="6203558"/>
              <a:ext cx="4610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This also moves E</a:t>
              </a:r>
              <a:r>
                <a:rPr lang="en-US" baseline="-25000" dirty="0">
                  <a:highlight>
                    <a:srgbClr val="FFFF00"/>
                  </a:highlight>
                </a:rPr>
                <a:t>F</a:t>
              </a:r>
              <a:r>
                <a:rPr lang="en-US" dirty="0">
                  <a:highlight>
                    <a:srgbClr val="FFFF00"/>
                  </a:highlight>
                </a:rPr>
                <a:t> towards VB</a:t>
              </a:r>
            </a:p>
          </p:txBody>
        </p:sp>
        <p:sp>
          <p:nvSpPr>
            <p:cNvPr id="41135" name="Rectangle 41134">
              <a:extLst>
                <a:ext uri="{FF2B5EF4-FFF2-40B4-BE49-F238E27FC236}">
                  <a16:creationId xmlns:a16="http://schemas.microsoft.com/office/drawing/2014/main" id="{6439D1D0-33A0-0F5C-7EDD-D6A729F60674}"/>
                </a:ext>
              </a:extLst>
            </p:cNvPr>
            <p:cNvSpPr/>
            <p:nvPr/>
          </p:nvSpPr>
          <p:spPr>
            <a:xfrm>
              <a:off x="4524052" y="4715554"/>
              <a:ext cx="4342320" cy="1182382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41166" name="Group 41165">
              <a:extLst>
                <a:ext uri="{FF2B5EF4-FFF2-40B4-BE49-F238E27FC236}">
                  <a16:creationId xmlns:a16="http://schemas.microsoft.com/office/drawing/2014/main" id="{BC209FC1-8796-FB94-18AA-7F916EC38D2B}"/>
                </a:ext>
              </a:extLst>
            </p:cNvPr>
            <p:cNvGrpSpPr/>
            <p:nvPr/>
          </p:nvGrpSpPr>
          <p:grpSpPr>
            <a:xfrm>
              <a:off x="4842108" y="5224437"/>
              <a:ext cx="545040" cy="439560"/>
              <a:chOff x="4842108" y="5224437"/>
              <a:chExt cx="545040" cy="439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9">
                <p14:nvContentPartPr>
                  <p14:cNvPr id="41162" name="Ink 41161">
                    <a:extLst>
                      <a:ext uri="{FF2B5EF4-FFF2-40B4-BE49-F238E27FC236}">
                        <a16:creationId xmlns:a16="http://schemas.microsoft.com/office/drawing/2014/main" id="{7C5B1780-37D2-2B8B-7181-D08D6C103F2A}"/>
                      </a:ext>
                    </a:extLst>
                  </p14:cNvPr>
                  <p14:cNvContentPartPr/>
                  <p14:nvPr/>
                </p14:nvContentPartPr>
                <p14:xfrm>
                  <a:off x="4842108" y="5224437"/>
                  <a:ext cx="174240" cy="439560"/>
                </p14:xfrm>
              </p:contentPart>
            </mc:Choice>
            <mc:Fallback xmlns="">
              <p:pic>
                <p:nvPicPr>
                  <p:cNvPr id="41162" name="Ink 41161">
                    <a:extLst>
                      <a:ext uri="{FF2B5EF4-FFF2-40B4-BE49-F238E27FC236}">
                        <a16:creationId xmlns:a16="http://schemas.microsoft.com/office/drawing/2014/main" id="{7C5B1780-37D2-2B8B-7181-D08D6C103F2A}"/>
                      </a:ext>
                    </a:extLst>
                  </p:cNvPr>
                  <p:cNvPicPr/>
                  <p:nvPr/>
                </p:nvPicPr>
                <p:blipFill>
                  <a:blip r:embed="rId420"/>
                  <a:stretch>
                    <a:fillRect/>
                  </a:stretch>
                </p:blipFill>
                <p:spPr>
                  <a:xfrm>
                    <a:off x="4833468" y="5215797"/>
                    <a:ext cx="191880" cy="45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1">
                <p14:nvContentPartPr>
                  <p14:cNvPr id="41163" name="Ink 41162">
                    <a:extLst>
                      <a:ext uri="{FF2B5EF4-FFF2-40B4-BE49-F238E27FC236}">
                        <a16:creationId xmlns:a16="http://schemas.microsoft.com/office/drawing/2014/main" id="{B875BAE8-C362-2BA1-175C-7275E9A3FA47}"/>
                      </a:ext>
                    </a:extLst>
                  </p14:cNvPr>
                  <p14:cNvContentPartPr/>
                  <p14:nvPr/>
                </p14:nvContentPartPr>
                <p14:xfrm>
                  <a:off x="5173668" y="5298957"/>
                  <a:ext cx="194040" cy="84960"/>
                </p14:xfrm>
              </p:contentPart>
            </mc:Choice>
            <mc:Fallback xmlns="">
              <p:pic>
                <p:nvPicPr>
                  <p:cNvPr id="41163" name="Ink 41162">
                    <a:extLst>
                      <a:ext uri="{FF2B5EF4-FFF2-40B4-BE49-F238E27FC236}">
                        <a16:creationId xmlns:a16="http://schemas.microsoft.com/office/drawing/2014/main" id="{B875BAE8-C362-2BA1-175C-7275E9A3FA47}"/>
                      </a:ext>
                    </a:extLst>
                  </p:cNvPr>
                  <p:cNvPicPr/>
                  <p:nvPr/>
                </p:nvPicPr>
                <p:blipFill>
                  <a:blip r:embed="rId422"/>
                  <a:stretch>
                    <a:fillRect/>
                  </a:stretch>
                </p:blipFill>
                <p:spPr>
                  <a:xfrm>
                    <a:off x="5165028" y="5289957"/>
                    <a:ext cx="21168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3">
                <p14:nvContentPartPr>
                  <p14:cNvPr id="41164" name="Ink 41163">
                    <a:extLst>
                      <a:ext uri="{FF2B5EF4-FFF2-40B4-BE49-F238E27FC236}">
                        <a16:creationId xmlns:a16="http://schemas.microsoft.com/office/drawing/2014/main" id="{D2BE9FC1-5331-6305-0FE7-397F242E286C}"/>
                      </a:ext>
                    </a:extLst>
                  </p14:cNvPr>
                  <p14:cNvContentPartPr/>
                  <p14:nvPr/>
                </p14:nvContentPartPr>
                <p14:xfrm>
                  <a:off x="5198868" y="5487597"/>
                  <a:ext cx="188280" cy="61920"/>
                </p14:xfrm>
              </p:contentPart>
            </mc:Choice>
            <mc:Fallback xmlns="">
              <p:pic>
                <p:nvPicPr>
                  <p:cNvPr id="41164" name="Ink 41163">
                    <a:extLst>
                      <a:ext uri="{FF2B5EF4-FFF2-40B4-BE49-F238E27FC236}">
                        <a16:creationId xmlns:a16="http://schemas.microsoft.com/office/drawing/2014/main" id="{D2BE9FC1-5331-6305-0FE7-397F242E286C}"/>
                      </a:ext>
                    </a:extLst>
                  </p:cNvPr>
                  <p:cNvPicPr/>
                  <p:nvPr/>
                </p:nvPicPr>
                <p:blipFill>
                  <a:blip r:embed="rId424"/>
                  <a:stretch>
                    <a:fillRect/>
                  </a:stretch>
                </p:blipFill>
                <p:spPr>
                  <a:xfrm>
                    <a:off x="5190228" y="5478597"/>
                    <a:ext cx="205920" cy="79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174" name="Group 41173">
              <a:extLst>
                <a:ext uri="{FF2B5EF4-FFF2-40B4-BE49-F238E27FC236}">
                  <a16:creationId xmlns:a16="http://schemas.microsoft.com/office/drawing/2014/main" id="{695AB6F8-60A8-C9F9-DE22-11ED62EB3F32}"/>
                </a:ext>
              </a:extLst>
            </p:cNvPr>
            <p:cNvGrpSpPr/>
            <p:nvPr/>
          </p:nvGrpSpPr>
          <p:grpSpPr>
            <a:xfrm>
              <a:off x="5625108" y="5152797"/>
              <a:ext cx="669600" cy="438840"/>
              <a:chOff x="5625108" y="5152797"/>
              <a:chExt cx="669600" cy="438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5">
                <p14:nvContentPartPr>
                  <p14:cNvPr id="41165" name="Ink 41164">
                    <a:extLst>
                      <a:ext uri="{FF2B5EF4-FFF2-40B4-BE49-F238E27FC236}">
                        <a16:creationId xmlns:a16="http://schemas.microsoft.com/office/drawing/2014/main" id="{25C70A7B-296C-4DE3-FF50-B63BFB575DF6}"/>
                      </a:ext>
                    </a:extLst>
                  </p14:cNvPr>
                  <p14:cNvContentPartPr/>
                  <p14:nvPr/>
                </p14:nvContentPartPr>
                <p14:xfrm>
                  <a:off x="5625108" y="5192757"/>
                  <a:ext cx="232200" cy="335880"/>
                </p14:xfrm>
              </p:contentPart>
            </mc:Choice>
            <mc:Fallback xmlns="">
              <p:pic>
                <p:nvPicPr>
                  <p:cNvPr id="41165" name="Ink 41164">
                    <a:extLst>
                      <a:ext uri="{FF2B5EF4-FFF2-40B4-BE49-F238E27FC236}">
                        <a16:creationId xmlns:a16="http://schemas.microsoft.com/office/drawing/2014/main" id="{25C70A7B-296C-4DE3-FF50-B63BFB575DF6}"/>
                      </a:ext>
                    </a:extLst>
                  </p:cNvPr>
                  <p:cNvPicPr/>
                  <p:nvPr/>
                </p:nvPicPr>
                <p:blipFill>
                  <a:blip r:embed="rId426"/>
                  <a:stretch>
                    <a:fillRect/>
                  </a:stretch>
                </p:blipFill>
                <p:spPr>
                  <a:xfrm>
                    <a:off x="5616468" y="5184117"/>
                    <a:ext cx="249840" cy="35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41167" name="Ink 41166">
                    <a:extLst>
                      <a:ext uri="{FF2B5EF4-FFF2-40B4-BE49-F238E27FC236}">
                        <a16:creationId xmlns:a16="http://schemas.microsoft.com/office/drawing/2014/main" id="{172006F5-4CBF-A152-5128-443A4F93E24C}"/>
                      </a:ext>
                    </a:extLst>
                  </p14:cNvPr>
                  <p14:cNvContentPartPr/>
                  <p14:nvPr/>
                </p14:nvContentPartPr>
                <p14:xfrm>
                  <a:off x="5929308" y="5298597"/>
                  <a:ext cx="164880" cy="293040"/>
                </p14:xfrm>
              </p:contentPart>
            </mc:Choice>
            <mc:Fallback xmlns="">
              <p:pic>
                <p:nvPicPr>
                  <p:cNvPr id="41167" name="Ink 41166">
                    <a:extLst>
                      <a:ext uri="{FF2B5EF4-FFF2-40B4-BE49-F238E27FC236}">
                        <a16:creationId xmlns:a16="http://schemas.microsoft.com/office/drawing/2014/main" id="{172006F5-4CBF-A152-5128-443A4F93E24C}"/>
                      </a:ext>
                    </a:extLst>
                  </p:cNvPr>
                  <p:cNvPicPr/>
                  <p:nvPr/>
                </p:nvPicPr>
                <p:blipFill>
                  <a:blip r:embed="rId428"/>
                  <a:stretch>
                    <a:fillRect/>
                  </a:stretch>
                </p:blipFill>
                <p:spPr>
                  <a:xfrm>
                    <a:off x="5920668" y="5289957"/>
                    <a:ext cx="182520" cy="31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9">
                <p14:nvContentPartPr>
                  <p14:cNvPr id="41168" name="Ink 41167">
                    <a:extLst>
                      <a:ext uri="{FF2B5EF4-FFF2-40B4-BE49-F238E27FC236}">
                        <a16:creationId xmlns:a16="http://schemas.microsoft.com/office/drawing/2014/main" id="{99C79A51-5D4F-C4C2-D687-D4099147D207}"/>
                      </a:ext>
                    </a:extLst>
                  </p14:cNvPr>
                  <p14:cNvContentPartPr/>
                  <p14:nvPr/>
                </p14:nvContentPartPr>
                <p14:xfrm>
                  <a:off x="5968188" y="5452677"/>
                  <a:ext cx="87840" cy="360"/>
                </p14:xfrm>
              </p:contentPart>
            </mc:Choice>
            <mc:Fallback xmlns="">
              <p:pic>
                <p:nvPicPr>
                  <p:cNvPr id="41168" name="Ink 41167">
                    <a:extLst>
                      <a:ext uri="{FF2B5EF4-FFF2-40B4-BE49-F238E27FC236}">
                        <a16:creationId xmlns:a16="http://schemas.microsoft.com/office/drawing/2014/main" id="{99C79A51-5D4F-C4C2-D687-D4099147D207}"/>
                      </a:ext>
                    </a:extLst>
                  </p:cNvPr>
                  <p:cNvPicPr/>
                  <p:nvPr/>
                </p:nvPicPr>
                <p:blipFill>
                  <a:blip r:embed="rId430"/>
                  <a:stretch>
                    <a:fillRect/>
                  </a:stretch>
                </p:blipFill>
                <p:spPr>
                  <a:xfrm>
                    <a:off x="5959188" y="5443677"/>
                    <a:ext cx="105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1">
                <p14:nvContentPartPr>
                  <p14:cNvPr id="41170" name="Ink 41169">
                    <a:extLst>
                      <a:ext uri="{FF2B5EF4-FFF2-40B4-BE49-F238E27FC236}">
                        <a16:creationId xmlns:a16="http://schemas.microsoft.com/office/drawing/2014/main" id="{95098EC0-665C-8443-2EA2-ACB07F0E5874}"/>
                      </a:ext>
                    </a:extLst>
                  </p14:cNvPr>
                  <p14:cNvContentPartPr/>
                  <p14:nvPr/>
                </p14:nvContentPartPr>
                <p14:xfrm>
                  <a:off x="5832828" y="5152797"/>
                  <a:ext cx="3240" cy="145080"/>
                </p14:xfrm>
              </p:contentPart>
            </mc:Choice>
            <mc:Fallback xmlns="">
              <p:pic>
                <p:nvPicPr>
                  <p:cNvPr id="41170" name="Ink 41169">
                    <a:extLst>
                      <a:ext uri="{FF2B5EF4-FFF2-40B4-BE49-F238E27FC236}">
                        <a16:creationId xmlns:a16="http://schemas.microsoft.com/office/drawing/2014/main" id="{95098EC0-665C-8443-2EA2-ACB07F0E5874}"/>
                      </a:ext>
                    </a:extLst>
                  </p:cNvPr>
                  <p:cNvPicPr/>
                  <p:nvPr/>
                </p:nvPicPr>
                <p:blipFill>
                  <a:blip r:embed="rId432"/>
                  <a:stretch>
                    <a:fillRect/>
                  </a:stretch>
                </p:blipFill>
                <p:spPr>
                  <a:xfrm>
                    <a:off x="5823828" y="5144157"/>
                    <a:ext cx="2088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3">
                <p14:nvContentPartPr>
                  <p14:cNvPr id="41172" name="Ink 41171">
                    <a:extLst>
                      <a:ext uri="{FF2B5EF4-FFF2-40B4-BE49-F238E27FC236}">
                        <a16:creationId xmlns:a16="http://schemas.microsoft.com/office/drawing/2014/main" id="{87C51B3B-13FA-FF07-98E2-08FAE346CB6E}"/>
                      </a:ext>
                    </a:extLst>
                  </p14:cNvPr>
                  <p14:cNvContentPartPr/>
                  <p14:nvPr/>
                </p14:nvContentPartPr>
                <p14:xfrm>
                  <a:off x="6151788" y="5295357"/>
                  <a:ext cx="141120" cy="360"/>
                </p14:xfrm>
              </p:contentPart>
            </mc:Choice>
            <mc:Fallback xmlns="">
              <p:pic>
                <p:nvPicPr>
                  <p:cNvPr id="41172" name="Ink 41171">
                    <a:extLst>
                      <a:ext uri="{FF2B5EF4-FFF2-40B4-BE49-F238E27FC236}">
                        <a16:creationId xmlns:a16="http://schemas.microsoft.com/office/drawing/2014/main" id="{87C51B3B-13FA-FF07-98E2-08FAE346CB6E}"/>
                      </a:ext>
                    </a:extLst>
                  </p:cNvPr>
                  <p:cNvPicPr/>
                  <p:nvPr/>
                </p:nvPicPr>
                <p:blipFill>
                  <a:blip r:embed="rId434"/>
                  <a:stretch>
                    <a:fillRect/>
                  </a:stretch>
                </p:blipFill>
                <p:spPr>
                  <a:xfrm>
                    <a:off x="6143148" y="5286717"/>
                    <a:ext cx="158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5">
                <p14:nvContentPartPr>
                  <p14:cNvPr id="41173" name="Ink 41172">
                    <a:extLst>
                      <a:ext uri="{FF2B5EF4-FFF2-40B4-BE49-F238E27FC236}">
                        <a16:creationId xmlns:a16="http://schemas.microsoft.com/office/drawing/2014/main" id="{D03CDE14-DE9C-7591-97B6-D5F133AB569A}"/>
                      </a:ext>
                    </a:extLst>
                  </p14:cNvPr>
                  <p14:cNvContentPartPr/>
                  <p14:nvPr/>
                </p14:nvContentPartPr>
                <p14:xfrm>
                  <a:off x="6166548" y="5388597"/>
                  <a:ext cx="128160" cy="3240"/>
                </p14:xfrm>
              </p:contentPart>
            </mc:Choice>
            <mc:Fallback xmlns="">
              <p:pic>
                <p:nvPicPr>
                  <p:cNvPr id="41173" name="Ink 41172">
                    <a:extLst>
                      <a:ext uri="{FF2B5EF4-FFF2-40B4-BE49-F238E27FC236}">
                        <a16:creationId xmlns:a16="http://schemas.microsoft.com/office/drawing/2014/main" id="{D03CDE14-DE9C-7591-97B6-D5F133AB569A}"/>
                      </a:ext>
                    </a:extLst>
                  </p:cNvPr>
                  <p:cNvPicPr/>
                  <p:nvPr/>
                </p:nvPicPr>
                <p:blipFill>
                  <a:blip r:embed="rId436"/>
                  <a:stretch>
                    <a:fillRect/>
                  </a:stretch>
                </p:blipFill>
                <p:spPr>
                  <a:xfrm>
                    <a:off x="6157548" y="5379597"/>
                    <a:ext cx="14580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07" name="Group 41206">
              <a:extLst>
                <a:ext uri="{FF2B5EF4-FFF2-40B4-BE49-F238E27FC236}">
                  <a16:creationId xmlns:a16="http://schemas.microsoft.com/office/drawing/2014/main" id="{5A703074-FCAF-1BC4-0DA2-E36CFAEAD113}"/>
                </a:ext>
              </a:extLst>
            </p:cNvPr>
            <p:cNvGrpSpPr/>
            <p:nvPr/>
          </p:nvGrpSpPr>
          <p:grpSpPr>
            <a:xfrm>
              <a:off x="6479388" y="4848597"/>
              <a:ext cx="1068120" cy="717480"/>
              <a:chOff x="6479388" y="4848597"/>
              <a:chExt cx="1068120" cy="71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7">
                <p14:nvContentPartPr>
                  <p14:cNvPr id="41177" name="Ink 41176">
                    <a:extLst>
                      <a:ext uri="{FF2B5EF4-FFF2-40B4-BE49-F238E27FC236}">
                        <a16:creationId xmlns:a16="http://schemas.microsoft.com/office/drawing/2014/main" id="{A8C16EF0-84EC-302B-854D-19BF89F89DF6}"/>
                      </a:ext>
                    </a:extLst>
                  </p14:cNvPr>
                  <p14:cNvContentPartPr/>
                  <p14:nvPr/>
                </p14:nvContentPartPr>
                <p14:xfrm>
                  <a:off x="6479388" y="5159277"/>
                  <a:ext cx="173160" cy="264960"/>
                </p14:xfrm>
              </p:contentPart>
            </mc:Choice>
            <mc:Fallback xmlns="">
              <p:pic>
                <p:nvPicPr>
                  <p:cNvPr id="41177" name="Ink 41176">
                    <a:extLst>
                      <a:ext uri="{FF2B5EF4-FFF2-40B4-BE49-F238E27FC236}">
                        <a16:creationId xmlns:a16="http://schemas.microsoft.com/office/drawing/2014/main" id="{A8C16EF0-84EC-302B-854D-19BF89F89DF6}"/>
                      </a:ext>
                    </a:extLst>
                  </p:cNvPr>
                  <p:cNvPicPr/>
                  <p:nvPr/>
                </p:nvPicPr>
                <p:blipFill>
                  <a:blip r:embed="rId438"/>
                  <a:stretch>
                    <a:fillRect/>
                  </a:stretch>
                </p:blipFill>
                <p:spPr>
                  <a:xfrm>
                    <a:off x="6470748" y="5150277"/>
                    <a:ext cx="190800" cy="28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9">
                <p14:nvContentPartPr>
                  <p14:cNvPr id="41178" name="Ink 41177">
                    <a:extLst>
                      <a:ext uri="{FF2B5EF4-FFF2-40B4-BE49-F238E27FC236}">
                        <a16:creationId xmlns:a16="http://schemas.microsoft.com/office/drawing/2014/main" id="{7AC0D923-1651-0814-3413-27A7453B01BA}"/>
                      </a:ext>
                    </a:extLst>
                  </p14:cNvPr>
                  <p14:cNvContentPartPr/>
                  <p14:nvPr/>
                </p14:nvContentPartPr>
                <p14:xfrm>
                  <a:off x="6752988" y="5384637"/>
                  <a:ext cx="45720" cy="181440"/>
                </p14:xfrm>
              </p:contentPart>
            </mc:Choice>
            <mc:Fallback xmlns="">
              <p:pic>
                <p:nvPicPr>
                  <p:cNvPr id="41178" name="Ink 41177">
                    <a:extLst>
                      <a:ext uri="{FF2B5EF4-FFF2-40B4-BE49-F238E27FC236}">
                        <a16:creationId xmlns:a16="http://schemas.microsoft.com/office/drawing/2014/main" id="{7AC0D923-1651-0814-3413-27A7453B01BA}"/>
                      </a:ext>
                    </a:extLst>
                  </p:cNvPr>
                  <p:cNvPicPr/>
                  <p:nvPr/>
                </p:nvPicPr>
                <p:blipFill>
                  <a:blip r:embed="rId440"/>
                  <a:stretch>
                    <a:fillRect/>
                  </a:stretch>
                </p:blipFill>
                <p:spPr>
                  <a:xfrm>
                    <a:off x="6743988" y="5375997"/>
                    <a:ext cx="6336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1">
                <p14:nvContentPartPr>
                  <p14:cNvPr id="41179" name="Ink 41178">
                    <a:extLst>
                      <a:ext uri="{FF2B5EF4-FFF2-40B4-BE49-F238E27FC236}">
                        <a16:creationId xmlns:a16="http://schemas.microsoft.com/office/drawing/2014/main" id="{FA67CEBE-1FF7-A9FB-415B-76114F409365}"/>
                      </a:ext>
                    </a:extLst>
                  </p14:cNvPr>
                  <p14:cNvContentPartPr/>
                  <p14:nvPr/>
                </p14:nvContentPartPr>
                <p14:xfrm>
                  <a:off x="6765948" y="5228757"/>
                  <a:ext cx="3240" cy="28080"/>
                </p14:xfrm>
              </p:contentPart>
            </mc:Choice>
            <mc:Fallback xmlns="">
              <p:pic>
                <p:nvPicPr>
                  <p:cNvPr id="41179" name="Ink 41178">
                    <a:extLst>
                      <a:ext uri="{FF2B5EF4-FFF2-40B4-BE49-F238E27FC236}">
                        <a16:creationId xmlns:a16="http://schemas.microsoft.com/office/drawing/2014/main" id="{FA67CEBE-1FF7-A9FB-415B-76114F409365}"/>
                      </a:ext>
                    </a:extLst>
                  </p:cNvPr>
                  <p:cNvPicPr/>
                  <p:nvPr/>
                </p:nvPicPr>
                <p:blipFill>
                  <a:blip r:embed="rId442"/>
                  <a:stretch>
                    <a:fillRect/>
                  </a:stretch>
                </p:blipFill>
                <p:spPr>
                  <a:xfrm>
                    <a:off x="6756948" y="5219757"/>
                    <a:ext cx="2088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3">
                <p14:nvContentPartPr>
                  <p14:cNvPr id="41181" name="Ink 41180">
                    <a:extLst>
                      <a:ext uri="{FF2B5EF4-FFF2-40B4-BE49-F238E27FC236}">
                        <a16:creationId xmlns:a16="http://schemas.microsoft.com/office/drawing/2014/main" id="{C0FC058C-BDFB-F826-3B4B-4037AEB6C458}"/>
                      </a:ext>
                    </a:extLst>
                  </p14:cNvPr>
                  <p14:cNvContentPartPr/>
                  <p14:nvPr/>
                </p14:nvContentPartPr>
                <p14:xfrm>
                  <a:off x="6938388" y="5207877"/>
                  <a:ext cx="175320" cy="297000"/>
                </p14:xfrm>
              </p:contentPart>
            </mc:Choice>
            <mc:Fallback xmlns="">
              <p:pic>
                <p:nvPicPr>
                  <p:cNvPr id="41181" name="Ink 41180">
                    <a:extLst>
                      <a:ext uri="{FF2B5EF4-FFF2-40B4-BE49-F238E27FC236}">
                        <a16:creationId xmlns:a16="http://schemas.microsoft.com/office/drawing/2014/main" id="{C0FC058C-BDFB-F826-3B4B-4037AEB6C458}"/>
                      </a:ext>
                    </a:extLst>
                  </p:cNvPr>
                  <p:cNvPicPr/>
                  <p:nvPr/>
                </p:nvPicPr>
                <p:blipFill>
                  <a:blip r:embed="rId444"/>
                  <a:stretch>
                    <a:fillRect/>
                  </a:stretch>
                </p:blipFill>
                <p:spPr>
                  <a:xfrm>
                    <a:off x="6929748" y="5198877"/>
                    <a:ext cx="192960" cy="31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5">
                <p14:nvContentPartPr>
                  <p14:cNvPr id="41183" name="Ink 41182">
                    <a:extLst>
                      <a:ext uri="{FF2B5EF4-FFF2-40B4-BE49-F238E27FC236}">
                        <a16:creationId xmlns:a16="http://schemas.microsoft.com/office/drawing/2014/main" id="{2756104C-05BC-804C-7288-C252714BE038}"/>
                      </a:ext>
                    </a:extLst>
                  </p14:cNvPr>
                  <p14:cNvContentPartPr/>
                  <p14:nvPr/>
                </p14:nvContentPartPr>
                <p14:xfrm>
                  <a:off x="7172748" y="4848597"/>
                  <a:ext cx="93600" cy="387720"/>
                </p14:xfrm>
              </p:contentPart>
            </mc:Choice>
            <mc:Fallback xmlns="">
              <p:pic>
                <p:nvPicPr>
                  <p:cNvPr id="41183" name="Ink 41182">
                    <a:extLst>
                      <a:ext uri="{FF2B5EF4-FFF2-40B4-BE49-F238E27FC236}">
                        <a16:creationId xmlns:a16="http://schemas.microsoft.com/office/drawing/2014/main" id="{2756104C-05BC-804C-7288-C252714BE038}"/>
                      </a:ext>
                    </a:extLst>
                  </p:cNvPr>
                  <p:cNvPicPr/>
                  <p:nvPr/>
                </p:nvPicPr>
                <p:blipFill>
                  <a:blip r:embed="rId446"/>
                  <a:stretch>
                    <a:fillRect/>
                  </a:stretch>
                </p:blipFill>
                <p:spPr>
                  <a:xfrm>
                    <a:off x="7164108" y="4839957"/>
                    <a:ext cx="111240" cy="40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7">
                <p14:nvContentPartPr>
                  <p14:cNvPr id="41184" name="Ink 41183">
                    <a:extLst>
                      <a:ext uri="{FF2B5EF4-FFF2-40B4-BE49-F238E27FC236}">
                        <a16:creationId xmlns:a16="http://schemas.microsoft.com/office/drawing/2014/main" id="{A67A7DF5-C083-D7BA-8B05-361D59B544A1}"/>
                      </a:ext>
                    </a:extLst>
                  </p14:cNvPr>
                  <p14:cNvContentPartPr/>
                  <p14:nvPr/>
                </p14:nvContentPartPr>
                <p14:xfrm>
                  <a:off x="7280388" y="4880637"/>
                  <a:ext cx="120240" cy="255960"/>
                </p14:xfrm>
              </p:contentPart>
            </mc:Choice>
            <mc:Fallback xmlns="">
              <p:pic>
                <p:nvPicPr>
                  <p:cNvPr id="41184" name="Ink 41183">
                    <a:extLst>
                      <a:ext uri="{FF2B5EF4-FFF2-40B4-BE49-F238E27FC236}">
                        <a16:creationId xmlns:a16="http://schemas.microsoft.com/office/drawing/2014/main" id="{A67A7DF5-C083-D7BA-8B05-361D59B544A1}"/>
                      </a:ext>
                    </a:extLst>
                  </p:cNvPr>
                  <p:cNvPicPr/>
                  <p:nvPr/>
                </p:nvPicPr>
                <p:blipFill>
                  <a:blip r:embed="rId448"/>
                  <a:stretch>
                    <a:fillRect/>
                  </a:stretch>
                </p:blipFill>
                <p:spPr>
                  <a:xfrm>
                    <a:off x="7271748" y="4871997"/>
                    <a:ext cx="13788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9">
                <p14:nvContentPartPr>
                  <p14:cNvPr id="41185" name="Ink 41184">
                    <a:extLst>
                      <a:ext uri="{FF2B5EF4-FFF2-40B4-BE49-F238E27FC236}">
                        <a16:creationId xmlns:a16="http://schemas.microsoft.com/office/drawing/2014/main" id="{04B937CA-2762-6CF0-25FE-85029C980E86}"/>
                      </a:ext>
                    </a:extLst>
                  </p14:cNvPr>
                  <p14:cNvContentPartPr/>
                  <p14:nvPr/>
                </p14:nvContentPartPr>
                <p14:xfrm>
                  <a:off x="7279308" y="5024277"/>
                  <a:ext cx="72000" cy="3960"/>
                </p14:xfrm>
              </p:contentPart>
            </mc:Choice>
            <mc:Fallback xmlns="">
              <p:pic>
                <p:nvPicPr>
                  <p:cNvPr id="41185" name="Ink 41184">
                    <a:extLst>
                      <a:ext uri="{FF2B5EF4-FFF2-40B4-BE49-F238E27FC236}">
                        <a16:creationId xmlns:a16="http://schemas.microsoft.com/office/drawing/2014/main" id="{04B937CA-2762-6CF0-25FE-85029C980E86}"/>
                      </a:ext>
                    </a:extLst>
                  </p:cNvPr>
                  <p:cNvPicPr/>
                  <p:nvPr/>
                </p:nvPicPr>
                <p:blipFill>
                  <a:blip r:embed="rId450"/>
                  <a:stretch>
                    <a:fillRect/>
                  </a:stretch>
                </p:blipFill>
                <p:spPr>
                  <a:xfrm>
                    <a:off x="7270668" y="5015637"/>
                    <a:ext cx="8964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1">
                <p14:nvContentPartPr>
                  <p14:cNvPr id="41186" name="Ink 41185">
                    <a:extLst>
                      <a:ext uri="{FF2B5EF4-FFF2-40B4-BE49-F238E27FC236}">
                        <a16:creationId xmlns:a16="http://schemas.microsoft.com/office/drawing/2014/main" id="{A2FF03D9-950B-9464-638E-E97EE34D25C6}"/>
                      </a:ext>
                    </a:extLst>
                  </p14:cNvPr>
                  <p14:cNvContentPartPr/>
                  <p14:nvPr/>
                </p14:nvContentPartPr>
                <p14:xfrm>
                  <a:off x="7456428" y="5010957"/>
                  <a:ext cx="60840" cy="219600"/>
                </p14:xfrm>
              </p:contentPart>
            </mc:Choice>
            <mc:Fallback xmlns="">
              <p:pic>
                <p:nvPicPr>
                  <p:cNvPr id="41186" name="Ink 41185">
                    <a:extLst>
                      <a:ext uri="{FF2B5EF4-FFF2-40B4-BE49-F238E27FC236}">
                        <a16:creationId xmlns:a16="http://schemas.microsoft.com/office/drawing/2014/main" id="{A2FF03D9-950B-9464-638E-E97EE34D25C6}"/>
                      </a:ext>
                    </a:extLst>
                  </p:cNvPr>
                  <p:cNvPicPr/>
                  <p:nvPr/>
                </p:nvPicPr>
                <p:blipFill>
                  <a:blip r:embed="rId452"/>
                  <a:stretch>
                    <a:fillRect/>
                  </a:stretch>
                </p:blipFill>
                <p:spPr>
                  <a:xfrm>
                    <a:off x="7447428" y="5002317"/>
                    <a:ext cx="7848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3">
                <p14:nvContentPartPr>
                  <p14:cNvPr id="41187" name="Ink 41186">
                    <a:extLst>
                      <a:ext uri="{FF2B5EF4-FFF2-40B4-BE49-F238E27FC236}">
                        <a16:creationId xmlns:a16="http://schemas.microsoft.com/office/drawing/2014/main" id="{C23B7B53-8874-CE7C-385D-42E42991D271}"/>
                      </a:ext>
                    </a:extLst>
                  </p14:cNvPr>
                  <p14:cNvContentPartPr/>
                  <p14:nvPr/>
                </p14:nvContentPartPr>
                <p14:xfrm>
                  <a:off x="7494228" y="5120397"/>
                  <a:ext cx="53280" cy="360"/>
                </p14:xfrm>
              </p:contentPart>
            </mc:Choice>
            <mc:Fallback xmlns="">
              <p:pic>
                <p:nvPicPr>
                  <p:cNvPr id="41187" name="Ink 41186">
                    <a:extLst>
                      <a:ext uri="{FF2B5EF4-FFF2-40B4-BE49-F238E27FC236}">
                        <a16:creationId xmlns:a16="http://schemas.microsoft.com/office/drawing/2014/main" id="{C23B7B53-8874-CE7C-385D-42E42991D271}"/>
                      </a:ext>
                    </a:extLst>
                  </p:cNvPr>
                  <p:cNvPicPr/>
                  <p:nvPr/>
                </p:nvPicPr>
                <p:blipFill>
                  <a:blip r:embed="rId454"/>
                  <a:stretch>
                    <a:fillRect/>
                  </a:stretch>
                </p:blipFill>
                <p:spPr>
                  <a:xfrm>
                    <a:off x="7485588" y="5111757"/>
                    <a:ext cx="70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06" name="Group 41205">
              <a:extLst>
                <a:ext uri="{FF2B5EF4-FFF2-40B4-BE49-F238E27FC236}">
                  <a16:creationId xmlns:a16="http://schemas.microsoft.com/office/drawing/2014/main" id="{00D06877-8BE8-BA99-1784-128E58EBE8A0}"/>
                </a:ext>
              </a:extLst>
            </p:cNvPr>
            <p:cNvGrpSpPr/>
            <p:nvPr/>
          </p:nvGrpSpPr>
          <p:grpSpPr>
            <a:xfrm>
              <a:off x="7695828" y="4797117"/>
              <a:ext cx="1000440" cy="526680"/>
              <a:chOff x="7695828" y="4797117"/>
              <a:chExt cx="1000440" cy="52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5">
                <p14:nvContentPartPr>
                  <p14:cNvPr id="41188" name="Ink 41187">
                    <a:extLst>
                      <a:ext uri="{FF2B5EF4-FFF2-40B4-BE49-F238E27FC236}">
                        <a16:creationId xmlns:a16="http://schemas.microsoft.com/office/drawing/2014/main" id="{65C0B353-4F4D-4966-A7B7-C0C12BE8860C}"/>
                      </a:ext>
                    </a:extLst>
                  </p14:cNvPr>
                  <p14:cNvContentPartPr/>
                  <p14:nvPr/>
                </p14:nvContentPartPr>
                <p14:xfrm>
                  <a:off x="7695828" y="5038677"/>
                  <a:ext cx="60120" cy="360"/>
                </p14:xfrm>
              </p:contentPart>
            </mc:Choice>
            <mc:Fallback xmlns="">
              <p:pic>
                <p:nvPicPr>
                  <p:cNvPr id="41188" name="Ink 41187">
                    <a:extLst>
                      <a:ext uri="{FF2B5EF4-FFF2-40B4-BE49-F238E27FC236}">
                        <a16:creationId xmlns:a16="http://schemas.microsoft.com/office/drawing/2014/main" id="{65C0B353-4F4D-4966-A7B7-C0C12BE8860C}"/>
                      </a:ext>
                    </a:extLst>
                  </p:cNvPr>
                  <p:cNvPicPr/>
                  <p:nvPr/>
                </p:nvPicPr>
                <p:blipFill>
                  <a:blip r:embed="rId456"/>
                  <a:stretch>
                    <a:fillRect/>
                  </a:stretch>
                </p:blipFill>
                <p:spPr>
                  <a:xfrm>
                    <a:off x="7687188" y="5029677"/>
                    <a:ext cx="77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7">
                <p14:nvContentPartPr>
                  <p14:cNvPr id="41189" name="Ink 41188">
                    <a:extLst>
                      <a:ext uri="{FF2B5EF4-FFF2-40B4-BE49-F238E27FC236}">
                        <a16:creationId xmlns:a16="http://schemas.microsoft.com/office/drawing/2014/main" id="{3655879F-BAB8-CC8D-5396-12DBFE6AAED9}"/>
                      </a:ext>
                    </a:extLst>
                  </p14:cNvPr>
                  <p14:cNvContentPartPr/>
                  <p14:nvPr/>
                </p14:nvContentPartPr>
                <p14:xfrm>
                  <a:off x="7888068" y="4905117"/>
                  <a:ext cx="122400" cy="250200"/>
                </p14:xfrm>
              </p:contentPart>
            </mc:Choice>
            <mc:Fallback xmlns="">
              <p:pic>
                <p:nvPicPr>
                  <p:cNvPr id="41189" name="Ink 41188">
                    <a:extLst>
                      <a:ext uri="{FF2B5EF4-FFF2-40B4-BE49-F238E27FC236}">
                        <a16:creationId xmlns:a16="http://schemas.microsoft.com/office/drawing/2014/main" id="{3655879F-BAB8-CC8D-5396-12DBFE6AAED9}"/>
                      </a:ext>
                    </a:extLst>
                  </p:cNvPr>
                  <p:cNvPicPr/>
                  <p:nvPr/>
                </p:nvPicPr>
                <p:blipFill>
                  <a:blip r:embed="rId458"/>
                  <a:stretch>
                    <a:fillRect/>
                  </a:stretch>
                </p:blipFill>
                <p:spPr>
                  <a:xfrm>
                    <a:off x="7879068" y="4896117"/>
                    <a:ext cx="140040" cy="26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9">
                <p14:nvContentPartPr>
                  <p14:cNvPr id="41190" name="Ink 41189">
                    <a:extLst>
                      <a:ext uri="{FF2B5EF4-FFF2-40B4-BE49-F238E27FC236}">
                        <a16:creationId xmlns:a16="http://schemas.microsoft.com/office/drawing/2014/main" id="{82E339EA-4844-07A1-5849-8C878C85F66E}"/>
                      </a:ext>
                    </a:extLst>
                  </p14:cNvPr>
                  <p14:cNvContentPartPr/>
                  <p14:nvPr/>
                </p14:nvContentPartPr>
                <p14:xfrm>
                  <a:off x="7915788" y="5047677"/>
                  <a:ext cx="48600" cy="360"/>
                </p14:xfrm>
              </p:contentPart>
            </mc:Choice>
            <mc:Fallback xmlns="">
              <p:pic>
                <p:nvPicPr>
                  <p:cNvPr id="41190" name="Ink 41189">
                    <a:extLst>
                      <a:ext uri="{FF2B5EF4-FFF2-40B4-BE49-F238E27FC236}">
                        <a16:creationId xmlns:a16="http://schemas.microsoft.com/office/drawing/2014/main" id="{82E339EA-4844-07A1-5849-8C878C85F66E}"/>
                      </a:ext>
                    </a:extLst>
                  </p:cNvPr>
                  <p:cNvPicPr/>
                  <p:nvPr/>
                </p:nvPicPr>
                <p:blipFill>
                  <a:blip r:embed="rId460"/>
                  <a:stretch>
                    <a:fillRect/>
                  </a:stretch>
                </p:blipFill>
                <p:spPr>
                  <a:xfrm>
                    <a:off x="7906788" y="5038677"/>
                    <a:ext cx="66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1">
                <p14:nvContentPartPr>
                  <p14:cNvPr id="41191" name="Ink 41190">
                    <a:extLst>
                      <a:ext uri="{FF2B5EF4-FFF2-40B4-BE49-F238E27FC236}">
                        <a16:creationId xmlns:a16="http://schemas.microsoft.com/office/drawing/2014/main" id="{3FFCB5F9-D511-98E4-B9DF-E5B7613E064D}"/>
                      </a:ext>
                    </a:extLst>
                  </p14:cNvPr>
                  <p14:cNvContentPartPr/>
                  <p14:nvPr/>
                </p14:nvContentPartPr>
                <p14:xfrm>
                  <a:off x="8067348" y="5081517"/>
                  <a:ext cx="49680" cy="142200"/>
                </p14:xfrm>
              </p:contentPart>
            </mc:Choice>
            <mc:Fallback xmlns="">
              <p:pic>
                <p:nvPicPr>
                  <p:cNvPr id="41191" name="Ink 41190">
                    <a:extLst>
                      <a:ext uri="{FF2B5EF4-FFF2-40B4-BE49-F238E27FC236}">
                        <a16:creationId xmlns:a16="http://schemas.microsoft.com/office/drawing/2014/main" id="{3FFCB5F9-D511-98E4-B9DF-E5B7613E064D}"/>
                      </a:ext>
                    </a:extLst>
                  </p:cNvPr>
                  <p:cNvPicPr/>
                  <p:nvPr/>
                </p:nvPicPr>
                <p:blipFill>
                  <a:blip r:embed="rId462"/>
                  <a:stretch>
                    <a:fillRect/>
                  </a:stretch>
                </p:blipFill>
                <p:spPr>
                  <a:xfrm>
                    <a:off x="8058708" y="5072877"/>
                    <a:ext cx="67320" cy="15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3">
                <p14:nvContentPartPr>
                  <p14:cNvPr id="41192" name="Ink 41191">
                    <a:extLst>
                      <a:ext uri="{FF2B5EF4-FFF2-40B4-BE49-F238E27FC236}">
                        <a16:creationId xmlns:a16="http://schemas.microsoft.com/office/drawing/2014/main" id="{8074BEA2-3CCA-0D28-E880-4B2C9B364CF2}"/>
                      </a:ext>
                    </a:extLst>
                  </p14:cNvPr>
                  <p14:cNvContentPartPr/>
                  <p14:nvPr/>
                </p14:nvContentPartPr>
                <p14:xfrm>
                  <a:off x="8069508" y="4972437"/>
                  <a:ext cx="14760" cy="25920"/>
                </p14:xfrm>
              </p:contentPart>
            </mc:Choice>
            <mc:Fallback xmlns="">
              <p:pic>
                <p:nvPicPr>
                  <p:cNvPr id="41192" name="Ink 41191">
                    <a:extLst>
                      <a:ext uri="{FF2B5EF4-FFF2-40B4-BE49-F238E27FC236}">
                        <a16:creationId xmlns:a16="http://schemas.microsoft.com/office/drawing/2014/main" id="{8074BEA2-3CCA-0D28-E880-4B2C9B364CF2}"/>
                      </a:ext>
                    </a:extLst>
                  </p:cNvPr>
                  <p:cNvPicPr/>
                  <p:nvPr/>
                </p:nvPicPr>
                <p:blipFill>
                  <a:blip r:embed="rId464"/>
                  <a:stretch>
                    <a:fillRect/>
                  </a:stretch>
                </p:blipFill>
                <p:spPr>
                  <a:xfrm>
                    <a:off x="8060868" y="4963797"/>
                    <a:ext cx="32400" cy="4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5">
                <p14:nvContentPartPr>
                  <p14:cNvPr id="41193" name="Ink 41192">
                    <a:extLst>
                      <a:ext uri="{FF2B5EF4-FFF2-40B4-BE49-F238E27FC236}">
                        <a16:creationId xmlns:a16="http://schemas.microsoft.com/office/drawing/2014/main" id="{5418E3AD-757C-F856-B434-73A3CF22C8F5}"/>
                      </a:ext>
                    </a:extLst>
                  </p14:cNvPr>
                  <p14:cNvContentPartPr/>
                  <p14:nvPr/>
                </p14:nvContentPartPr>
                <p14:xfrm>
                  <a:off x="8118828" y="4842477"/>
                  <a:ext cx="117000" cy="361080"/>
                </p14:xfrm>
              </p:contentPart>
            </mc:Choice>
            <mc:Fallback xmlns="">
              <p:pic>
                <p:nvPicPr>
                  <p:cNvPr id="41193" name="Ink 41192">
                    <a:extLst>
                      <a:ext uri="{FF2B5EF4-FFF2-40B4-BE49-F238E27FC236}">
                        <a16:creationId xmlns:a16="http://schemas.microsoft.com/office/drawing/2014/main" id="{5418E3AD-757C-F856-B434-73A3CF22C8F5}"/>
                      </a:ext>
                    </a:extLst>
                  </p:cNvPr>
                  <p:cNvPicPr/>
                  <p:nvPr/>
                </p:nvPicPr>
                <p:blipFill>
                  <a:blip r:embed="rId466"/>
                  <a:stretch>
                    <a:fillRect/>
                  </a:stretch>
                </p:blipFill>
                <p:spPr>
                  <a:xfrm>
                    <a:off x="8109828" y="4833837"/>
                    <a:ext cx="134640" cy="37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7">
                <p14:nvContentPartPr>
                  <p14:cNvPr id="41194" name="Ink 41193">
                    <a:extLst>
                      <a:ext uri="{FF2B5EF4-FFF2-40B4-BE49-F238E27FC236}">
                        <a16:creationId xmlns:a16="http://schemas.microsoft.com/office/drawing/2014/main" id="{E8BAD8A6-D389-4C25-49EE-B32FEEF22204}"/>
                      </a:ext>
                    </a:extLst>
                  </p14:cNvPr>
                  <p14:cNvContentPartPr/>
                  <p14:nvPr/>
                </p14:nvContentPartPr>
                <p14:xfrm>
                  <a:off x="8213148" y="4797117"/>
                  <a:ext cx="113760" cy="526680"/>
                </p14:xfrm>
              </p:contentPart>
            </mc:Choice>
            <mc:Fallback xmlns="">
              <p:pic>
                <p:nvPicPr>
                  <p:cNvPr id="41194" name="Ink 41193">
                    <a:extLst>
                      <a:ext uri="{FF2B5EF4-FFF2-40B4-BE49-F238E27FC236}">
                        <a16:creationId xmlns:a16="http://schemas.microsoft.com/office/drawing/2014/main" id="{E8BAD8A6-D389-4C25-49EE-B32FEEF22204}"/>
                      </a:ext>
                    </a:extLst>
                  </p:cNvPr>
                  <p:cNvPicPr/>
                  <p:nvPr/>
                </p:nvPicPr>
                <p:blipFill>
                  <a:blip r:embed="rId468"/>
                  <a:stretch>
                    <a:fillRect/>
                  </a:stretch>
                </p:blipFill>
                <p:spPr>
                  <a:xfrm>
                    <a:off x="8204148" y="4788117"/>
                    <a:ext cx="131400" cy="54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9">
                <p14:nvContentPartPr>
                  <p14:cNvPr id="41196" name="Ink 41195">
                    <a:extLst>
                      <a:ext uri="{FF2B5EF4-FFF2-40B4-BE49-F238E27FC236}">
                        <a16:creationId xmlns:a16="http://schemas.microsoft.com/office/drawing/2014/main" id="{636D7AD6-06EF-5509-58A7-0A83E20A9AFB}"/>
                      </a:ext>
                    </a:extLst>
                  </p14:cNvPr>
                  <p14:cNvContentPartPr/>
                  <p14:nvPr/>
                </p14:nvContentPartPr>
                <p14:xfrm>
                  <a:off x="8338068" y="4967757"/>
                  <a:ext cx="83160" cy="301680"/>
                </p14:xfrm>
              </p:contentPart>
            </mc:Choice>
            <mc:Fallback xmlns="">
              <p:pic>
                <p:nvPicPr>
                  <p:cNvPr id="41196" name="Ink 41195">
                    <a:extLst>
                      <a:ext uri="{FF2B5EF4-FFF2-40B4-BE49-F238E27FC236}">
                        <a16:creationId xmlns:a16="http://schemas.microsoft.com/office/drawing/2014/main" id="{636D7AD6-06EF-5509-58A7-0A83E20A9AFB}"/>
                      </a:ext>
                    </a:extLst>
                  </p:cNvPr>
                  <p:cNvPicPr/>
                  <p:nvPr/>
                </p:nvPicPr>
                <p:blipFill>
                  <a:blip r:embed="rId470"/>
                  <a:stretch>
                    <a:fillRect/>
                  </a:stretch>
                </p:blipFill>
                <p:spPr>
                  <a:xfrm>
                    <a:off x="8329068" y="4959117"/>
                    <a:ext cx="100800" cy="31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41203" name="Ink 41202">
                    <a:extLst>
                      <a:ext uri="{FF2B5EF4-FFF2-40B4-BE49-F238E27FC236}">
                        <a16:creationId xmlns:a16="http://schemas.microsoft.com/office/drawing/2014/main" id="{667920B0-ED68-E633-8D2A-C93D9E10B17F}"/>
                      </a:ext>
                    </a:extLst>
                  </p14:cNvPr>
                  <p14:cNvContentPartPr/>
                  <p14:nvPr/>
                </p14:nvContentPartPr>
                <p14:xfrm>
                  <a:off x="8441388" y="5148477"/>
                  <a:ext cx="99360" cy="164880"/>
                </p14:xfrm>
              </p:contentPart>
            </mc:Choice>
            <mc:Fallback xmlns="">
              <p:pic>
                <p:nvPicPr>
                  <p:cNvPr id="41203" name="Ink 41202">
                    <a:extLst>
                      <a:ext uri="{FF2B5EF4-FFF2-40B4-BE49-F238E27FC236}">
                        <a16:creationId xmlns:a16="http://schemas.microsoft.com/office/drawing/2014/main" id="{667920B0-ED68-E633-8D2A-C93D9E10B17F}"/>
                      </a:ext>
                    </a:extLst>
                  </p:cNvPr>
                  <p:cNvPicPr/>
                  <p:nvPr/>
                </p:nvPicPr>
                <p:blipFill>
                  <a:blip r:embed="rId472"/>
                  <a:stretch>
                    <a:fillRect/>
                  </a:stretch>
                </p:blipFill>
                <p:spPr>
                  <a:xfrm>
                    <a:off x="8432748" y="5139837"/>
                    <a:ext cx="11700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41204" name="Ink 41203">
                    <a:extLst>
                      <a:ext uri="{FF2B5EF4-FFF2-40B4-BE49-F238E27FC236}">
                        <a16:creationId xmlns:a16="http://schemas.microsoft.com/office/drawing/2014/main" id="{150B697D-FE25-FAAD-8959-ACAE953A3031}"/>
                      </a:ext>
                    </a:extLst>
                  </p14:cNvPr>
                  <p14:cNvContentPartPr/>
                  <p14:nvPr/>
                </p14:nvContentPartPr>
                <p14:xfrm>
                  <a:off x="8529948" y="5044797"/>
                  <a:ext cx="166320" cy="360"/>
                </p14:xfrm>
              </p:contentPart>
            </mc:Choice>
            <mc:Fallback xmlns="">
              <p:pic>
                <p:nvPicPr>
                  <p:cNvPr id="41204" name="Ink 41203">
                    <a:extLst>
                      <a:ext uri="{FF2B5EF4-FFF2-40B4-BE49-F238E27FC236}">
                        <a16:creationId xmlns:a16="http://schemas.microsoft.com/office/drawing/2014/main" id="{150B697D-FE25-FAAD-8959-ACAE953A3031}"/>
                      </a:ext>
                    </a:extLst>
                  </p:cNvPr>
                  <p:cNvPicPr/>
                  <p:nvPr/>
                </p:nvPicPr>
                <p:blipFill>
                  <a:blip r:embed="rId474"/>
                  <a:stretch>
                    <a:fillRect/>
                  </a:stretch>
                </p:blipFill>
                <p:spPr>
                  <a:xfrm>
                    <a:off x="8520948" y="5035797"/>
                    <a:ext cx="183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41205" name="Ink 41204">
                    <a:extLst>
                      <a:ext uri="{FF2B5EF4-FFF2-40B4-BE49-F238E27FC236}">
                        <a16:creationId xmlns:a16="http://schemas.microsoft.com/office/drawing/2014/main" id="{0EEA3D9A-68C5-0791-1DF0-9D7DB86B8E74}"/>
                      </a:ext>
                    </a:extLst>
                  </p14:cNvPr>
                  <p14:cNvContentPartPr/>
                  <p14:nvPr/>
                </p14:nvContentPartPr>
                <p14:xfrm>
                  <a:off x="8643348" y="5047677"/>
                  <a:ext cx="360" cy="198000"/>
                </p14:xfrm>
              </p:contentPart>
            </mc:Choice>
            <mc:Fallback xmlns="">
              <p:pic>
                <p:nvPicPr>
                  <p:cNvPr id="41205" name="Ink 41204">
                    <a:extLst>
                      <a:ext uri="{FF2B5EF4-FFF2-40B4-BE49-F238E27FC236}">
                        <a16:creationId xmlns:a16="http://schemas.microsoft.com/office/drawing/2014/main" id="{0EEA3D9A-68C5-0791-1DF0-9D7DB86B8E74}"/>
                      </a:ext>
                    </a:extLst>
                  </p:cNvPr>
                  <p:cNvPicPr/>
                  <p:nvPr/>
                </p:nvPicPr>
                <p:blipFill>
                  <a:blip r:embed="rId476"/>
                  <a:stretch>
                    <a:fillRect/>
                  </a:stretch>
                </p:blipFill>
                <p:spPr>
                  <a:xfrm>
                    <a:off x="8634708" y="5039037"/>
                    <a:ext cx="18000" cy="215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7F1B0F6-2844-A5BF-6FBD-942DB3B36B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7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92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16"/>
    </mc:Choice>
    <mc:Fallback xmlns="">
      <p:transition spd="slow" advTm="4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856 C -0.025 -0.02847 -0.05052 -0.06528 -0.06059 -0.07778 C -0.07049 -0.09028 -0.06493 -0.0787 -0.05938 -0.066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4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671 C 0.01042 0.03472 0.02379 0.06273 0.02657 0.08357 C 0.02934 0.1044 0.03351 0.11806 0.01372 0.13218 C -0.00625 0.1463 -0.06041 0.1632 -0.09218 0.16829 C -0.12395 0.17315 -0.15555 0.18357 -0.17691 0.16204 C -0.19826 0.14028 -0.21684 0.06482 -0.22048 0.03796 C -0.22395 0.01134 -0.21284 0.00995 -0.19809 0.00185 C -0.18333 -0.00625 -0.15225 -0.00324 -0.13229 -0.01065 C -0.11215 -0.01782 -0.10156 -0.025 -0.07812 -0.0419 C -0.05451 -0.05903 0.0066 -0.09028 0.00886 -0.1125 C 0.01129 -0.13472 -0.02725 -0.17222 -0.06406 -0.17523 C -0.10069 -0.17847 -0.19027 -0.15278 -0.21111 -0.13148 C -0.23177 -0.10995 -0.20017 -0.08287 -0.18871 -0.04676 C -0.17708 -0.01065 -0.16076 0.05 -0.14166 0.08519 C -0.12239 0.12014 -0.08836 0.14097 -0.07343 0.16366 C -0.0585 0.18611 -0.05538 0.20301 -0.05225 0.22014 " pathEditMode="relative" rAng="0" ptsTypes="AAAAAAAAAAAAAAAA">
                                      <p:cBhvr>
                                        <p:cTn id="19" dur="2000" fill="hold"/>
                                        <p:tgtEl>
                                          <p:spTgt spid="4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509 L 1.38889E-6 0.0953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451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1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276408" y="0"/>
            <a:ext cx="65277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Charges grow at each other’s expense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C2D9202-7CEA-223D-BBDF-5B09A0066439}"/>
                  </a:ext>
                </a:extLst>
              </p14:cNvPr>
              <p14:cNvContentPartPr/>
              <p14:nvPr/>
            </p14:nvContentPartPr>
            <p14:xfrm>
              <a:off x="4391928" y="4389600"/>
              <a:ext cx="14220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C2D9202-7CEA-223D-BBDF-5B09A00664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2928" y="4380960"/>
                <a:ext cx="159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1A777B3-2C42-ACF2-1B84-41ACF65C4CA6}"/>
                  </a:ext>
                </a:extLst>
              </p14:cNvPr>
              <p14:cNvContentPartPr/>
              <p14:nvPr/>
            </p14:nvContentPartPr>
            <p14:xfrm>
              <a:off x="4442328" y="4512360"/>
              <a:ext cx="130680" cy="3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1A777B3-2C42-ACF2-1B84-41ACF65C4C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3688" y="4503360"/>
                <a:ext cx="1483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16F6653-A7F5-5AE7-8881-2EC56AF02A17}"/>
                  </a:ext>
                </a:extLst>
              </p14:cNvPr>
              <p14:cNvContentPartPr/>
              <p14:nvPr/>
            </p14:nvContentPartPr>
            <p14:xfrm>
              <a:off x="4968648" y="4267200"/>
              <a:ext cx="402120" cy="262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16F6653-A7F5-5AE7-8881-2EC56AF02A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60008" y="4258560"/>
                <a:ext cx="4197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5E00CB-E103-EB48-0771-89A1AD9B6C3A}"/>
                  </a:ext>
                </a:extLst>
              </p14:cNvPr>
              <p14:cNvContentPartPr/>
              <p14:nvPr/>
            </p14:nvContentPartPr>
            <p14:xfrm>
              <a:off x="5487768" y="4468080"/>
              <a:ext cx="110880" cy="151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5E00CB-E103-EB48-0771-89A1AD9B6C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8768" y="4459440"/>
                <a:ext cx="1285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A885A0-2003-AD31-54F5-F43E1D9019B5}"/>
                  </a:ext>
                </a:extLst>
              </p14:cNvPr>
              <p14:cNvContentPartPr/>
              <p14:nvPr/>
            </p14:nvContentPartPr>
            <p14:xfrm>
              <a:off x="5527728" y="4355040"/>
              <a:ext cx="32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A885A0-2003-AD31-54F5-F43E1D9019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19088" y="4346400"/>
                <a:ext cx="208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42BFF76C-711A-C9DB-12C7-E728280B0318}"/>
              </a:ext>
            </a:extLst>
          </p:cNvPr>
          <p:cNvGrpSpPr/>
          <p:nvPr/>
        </p:nvGrpSpPr>
        <p:grpSpPr>
          <a:xfrm>
            <a:off x="2672568" y="4054440"/>
            <a:ext cx="1317960" cy="748080"/>
            <a:chOff x="2359188" y="1013877"/>
            <a:chExt cx="1317960" cy="74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1D3FEB3-86F8-1BDE-ECB4-2EEC00B59508}"/>
                    </a:ext>
                  </a:extLst>
                </p14:cNvPr>
                <p14:cNvContentPartPr/>
                <p14:nvPr/>
              </p14:nvContentPartPr>
              <p14:xfrm>
                <a:off x="2670588" y="1303677"/>
                <a:ext cx="357840" cy="248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1D3FEB3-86F8-1BDE-ECB4-2EEC00B5950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61948" y="1295037"/>
                  <a:ext cx="3754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4338B38-28C9-85B3-416E-CB5598E6285B}"/>
                    </a:ext>
                  </a:extLst>
                </p14:cNvPr>
                <p14:cNvContentPartPr/>
                <p14:nvPr/>
              </p14:nvContentPartPr>
              <p14:xfrm>
                <a:off x="3191148" y="1536237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4338B38-28C9-85B3-416E-CB5598E6285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82508" y="15275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D10AFF0-D9DC-12C3-320D-33276C26FF88}"/>
                    </a:ext>
                  </a:extLst>
                </p14:cNvPr>
                <p14:cNvContentPartPr/>
                <p14:nvPr/>
              </p14:nvContentPartPr>
              <p14:xfrm>
                <a:off x="3446388" y="1319157"/>
                <a:ext cx="360" cy="442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D10AFF0-D9DC-12C3-320D-33276C26FF8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7748" y="1310517"/>
                  <a:ext cx="1800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B76E859-B271-B199-402E-42CF3C5D5DEC}"/>
                    </a:ext>
                  </a:extLst>
                </p14:cNvPr>
                <p14:cNvContentPartPr/>
                <p14:nvPr/>
              </p14:nvContentPartPr>
              <p14:xfrm>
                <a:off x="3446388" y="1283877"/>
                <a:ext cx="228960" cy="220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B76E859-B271-B199-402E-42CF3C5D5DE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37748" y="1275237"/>
                  <a:ext cx="2466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F05C0DB-A9EF-4574-6375-3426246BE88A}"/>
                    </a:ext>
                  </a:extLst>
                </p14:cNvPr>
                <p14:cNvContentPartPr/>
                <p14:nvPr/>
              </p14:nvContentPartPr>
              <p14:xfrm>
                <a:off x="2359188" y="1013877"/>
                <a:ext cx="1317960" cy="725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F05C0DB-A9EF-4574-6375-3426246BE88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50548" y="1004877"/>
                  <a:ext cx="1335600" cy="74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52100E7-1AB7-B8B2-9D30-3355FEE0F3C7}"/>
              </a:ext>
            </a:extLst>
          </p:cNvPr>
          <p:cNvGrpSpPr/>
          <p:nvPr/>
        </p:nvGrpSpPr>
        <p:grpSpPr>
          <a:xfrm>
            <a:off x="4220748" y="1322397"/>
            <a:ext cx="122400" cy="67680"/>
            <a:chOff x="4220748" y="1322397"/>
            <a:chExt cx="122400" cy="6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8150685-B396-3E69-1B0D-9F13FEBF94F7}"/>
                    </a:ext>
                  </a:extLst>
                </p14:cNvPr>
                <p14:cNvContentPartPr/>
                <p14:nvPr/>
              </p14:nvContentPartPr>
              <p14:xfrm>
                <a:off x="4220748" y="1322397"/>
                <a:ext cx="84960" cy="3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8150685-B396-3E69-1B0D-9F13FEBF94F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11748" y="1313397"/>
                  <a:ext cx="102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AF2E41A-FAE6-43CB-B873-D2087015DEF9}"/>
                    </a:ext>
                  </a:extLst>
                </p14:cNvPr>
                <p14:cNvContentPartPr/>
                <p14:nvPr/>
              </p14:nvContentPartPr>
              <p14:xfrm>
                <a:off x="4261788" y="1389717"/>
                <a:ext cx="813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AF2E41A-FAE6-43CB-B873-D2087015DEF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53148" y="1381077"/>
                  <a:ext cx="99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D5EBEF-C48D-5D97-3B76-6C55398ECBAD}"/>
              </a:ext>
            </a:extLst>
          </p:cNvPr>
          <p:cNvGrpSpPr/>
          <p:nvPr/>
        </p:nvGrpSpPr>
        <p:grpSpPr>
          <a:xfrm>
            <a:off x="2647188" y="1056357"/>
            <a:ext cx="1281600" cy="759240"/>
            <a:chOff x="2647188" y="1056357"/>
            <a:chExt cx="1281600" cy="75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EF51E93-49A3-FCEE-4507-3896254D8DA9}"/>
                    </a:ext>
                  </a:extLst>
                </p14:cNvPr>
                <p14:cNvContentPartPr/>
                <p14:nvPr/>
              </p14:nvContentPartPr>
              <p14:xfrm>
                <a:off x="2647188" y="1282077"/>
                <a:ext cx="189720" cy="533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EF51E93-49A3-FCEE-4507-3896254D8DA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38188" y="1273437"/>
                  <a:ext cx="2073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CDB9681-A805-D71D-D060-7E8873DC9E6D}"/>
                    </a:ext>
                  </a:extLst>
                </p14:cNvPr>
                <p14:cNvContentPartPr/>
                <p14:nvPr/>
              </p14:nvContentPartPr>
              <p14:xfrm>
                <a:off x="3003948" y="1429677"/>
                <a:ext cx="2091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CDB9681-A805-D71D-D060-7E8873DC9E6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95308" y="1421037"/>
                  <a:ext cx="22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3B3C75E-034D-710C-3CF5-2736F61588CB}"/>
                    </a:ext>
                  </a:extLst>
                </p14:cNvPr>
                <p14:cNvContentPartPr/>
                <p14:nvPr/>
              </p14:nvContentPartPr>
              <p14:xfrm>
                <a:off x="3122748" y="1264797"/>
                <a:ext cx="3240" cy="244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3B3C75E-034D-710C-3CF5-2736F61588C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14108" y="1255797"/>
                  <a:ext cx="208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C458126-ECD8-EA81-9932-C8013F15BE36}"/>
                    </a:ext>
                  </a:extLst>
                </p14:cNvPr>
                <p14:cNvContentPartPr/>
                <p14:nvPr/>
              </p14:nvContentPartPr>
              <p14:xfrm>
                <a:off x="3436308" y="1174797"/>
                <a:ext cx="161640" cy="381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C458126-ECD8-EA81-9932-C8013F15BE3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27308" y="1166157"/>
                  <a:ext cx="17928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4634122-4E23-5D18-E905-E67FEAAA9F74}"/>
                    </a:ext>
                  </a:extLst>
                </p14:cNvPr>
                <p14:cNvContentPartPr/>
                <p14:nvPr/>
              </p14:nvContentPartPr>
              <p14:xfrm>
                <a:off x="3716028" y="1424277"/>
                <a:ext cx="165960" cy="200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4634122-4E23-5D18-E905-E67FEAAA9F7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07388" y="1415637"/>
                  <a:ext cx="183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44801B8-2573-BC24-B37A-69F69C4D9395}"/>
                    </a:ext>
                  </a:extLst>
                </p14:cNvPr>
                <p14:cNvContentPartPr/>
                <p14:nvPr/>
              </p14:nvContentPartPr>
              <p14:xfrm>
                <a:off x="3811068" y="1056357"/>
                <a:ext cx="360" cy="209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44801B8-2573-BC24-B37A-69F69C4D939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802428" y="1047357"/>
                  <a:ext cx="180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42575E4-61A5-1383-AB1B-2E44B12C30A1}"/>
                    </a:ext>
                  </a:extLst>
                </p14:cNvPr>
                <p14:cNvContentPartPr/>
                <p14:nvPr/>
              </p14:nvContentPartPr>
              <p14:xfrm>
                <a:off x="3766428" y="1142397"/>
                <a:ext cx="162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42575E4-61A5-1383-AB1B-2E44B12C30A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57428" y="1133397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AA208BE-7FB8-35A6-A34E-400500E405AB}"/>
                    </a:ext>
                  </a:extLst>
                </p14:cNvPr>
                <p14:cNvContentPartPr/>
                <p14:nvPr/>
              </p14:nvContentPartPr>
              <p14:xfrm>
                <a:off x="3726468" y="1117197"/>
                <a:ext cx="147600" cy="9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AA208BE-7FB8-35A6-A34E-400500E405A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717468" y="1108557"/>
                  <a:ext cx="16524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21" name="Group 41220">
            <a:extLst>
              <a:ext uri="{FF2B5EF4-FFF2-40B4-BE49-F238E27FC236}">
                <a16:creationId xmlns:a16="http://schemas.microsoft.com/office/drawing/2014/main" id="{4B9D4E0E-A1DC-E64F-9D28-E31000B8F733}"/>
              </a:ext>
            </a:extLst>
          </p:cNvPr>
          <p:cNvGrpSpPr/>
          <p:nvPr/>
        </p:nvGrpSpPr>
        <p:grpSpPr>
          <a:xfrm>
            <a:off x="4832748" y="1105677"/>
            <a:ext cx="1353600" cy="518760"/>
            <a:chOff x="4832748" y="1105677"/>
            <a:chExt cx="1353600" cy="51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79A33DD-BCF2-4440-23CD-FA0BC0EFA6ED}"/>
                    </a:ext>
                  </a:extLst>
                </p14:cNvPr>
                <p14:cNvContentPartPr/>
                <p14:nvPr/>
              </p14:nvContentPartPr>
              <p14:xfrm>
                <a:off x="4832748" y="1225197"/>
                <a:ext cx="243720" cy="268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79A33DD-BCF2-4440-23CD-FA0BC0EFA6E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23748" y="1216557"/>
                  <a:ext cx="261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CD3939B-6F0D-91F9-4C38-DEB1D880D001}"/>
                    </a:ext>
                  </a:extLst>
                </p14:cNvPr>
                <p14:cNvContentPartPr/>
                <p14:nvPr/>
              </p14:nvContentPartPr>
              <p14:xfrm>
                <a:off x="5169708" y="1381077"/>
                <a:ext cx="18540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CD3939B-6F0D-91F9-4C38-DEB1D880D00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60708" y="1372437"/>
                  <a:ext cx="20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DF893B6-5077-E808-418B-101302CDC696}"/>
                    </a:ext>
                  </a:extLst>
                </p14:cNvPr>
                <p14:cNvContentPartPr/>
                <p14:nvPr/>
              </p14:nvContentPartPr>
              <p14:xfrm>
                <a:off x="5300028" y="1248957"/>
                <a:ext cx="360" cy="262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DF893B6-5077-E808-418B-101302CDC69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91388" y="1239957"/>
                  <a:ext cx="180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F92A1E2-30EE-489A-87A6-69F28F17032C}"/>
                    </a:ext>
                  </a:extLst>
                </p14:cNvPr>
                <p14:cNvContentPartPr/>
                <p14:nvPr/>
              </p14:nvContentPartPr>
              <p14:xfrm>
                <a:off x="5660748" y="1150677"/>
                <a:ext cx="174600" cy="382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F92A1E2-30EE-489A-87A6-69F28F17032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652108" y="1141677"/>
                  <a:ext cx="19224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5EF617A-6F32-5FBB-AB36-B2B00B236513}"/>
                    </a:ext>
                  </a:extLst>
                </p14:cNvPr>
                <p14:cNvContentPartPr/>
                <p14:nvPr/>
              </p14:nvContentPartPr>
              <p14:xfrm>
                <a:off x="5930748" y="1325997"/>
                <a:ext cx="183600" cy="263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5EF617A-6F32-5FBB-AB36-B2B00B23651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921748" y="1317357"/>
                  <a:ext cx="20124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216" name="Ink 41215">
                  <a:extLst>
                    <a:ext uri="{FF2B5EF4-FFF2-40B4-BE49-F238E27FC236}">
                      <a16:creationId xmlns:a16="http://schemas.microsoft.com/office/drawing/2014/main" id="{AD3E6CCA-63F3-11B2-857A-199D950E9F1F}"/>
                    </a:ext>
                  </a:extLst>
                </p14:cNvPr>
                <p14:cNvContentPartPr/>
                <p14:nvPr/>
              </p14:nvContentPartPr>
              <p14:xfrm>
                <a:off x="5962428" y="1489797"/>
                <a:ext cx="360" cy="134640"/>
              </p14:xfrm>
            </p:contentPart>
          </mc:Choice>
          <mc:Fallback xmlns="">
            <p:pic>
              <p:nvPicPr>
                <p:cNvPr id="41216" name="Ink 41215">
                  <a:extLst>
                    <a:ext uri="{FF2B5EF4-FFF2-40B4-BE49-F238E27FC236}">
                      <a16:creationId xmlns:a16="http://schemas.microsoft.com/office/drawing/2014/main" id="{AD3E6CCA-63F3-11B2-857A-199D950E9F1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953428" y="1481157"/>
                  <a:ext cx="180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217" name="Ink 41216">
                  <a:extLst>
                    <a:ext uri="{FF2B5EF4-FFF2-40B4-BE49-F238E27FC236}">
                      <a16:creationId xmlns:a16="http://schemas.microsoft.com/office/drawing/2014/main" id="{F02B34ED-C5C2-0079-9CA5-B7DE484B8D41}"/>
                    </a:ext>
                  </a:extLst>
                </p14:cNvPr>
                <p14:cNvContentPartPr/>
                <p14:nvPr/>
              </p14:nvContentPartPr>
              <p14:xfrm>
                <a:off x="5962428" y="1485117"/>
                <a:ext cx="185040" cy="119160"/>
              </p14:xfrm>
            </p:contentPart>
          </mc:Choice>
          <mc:Fallback xmlns="">
            <p:pic>
              <p:nvPicPr>
                <p:cNvPr id="41217" name="Ink 41216">
                  <a:extLst>
                    <a:ext uri="{FF2B5EF4-FFF2-40B4-BE49-F238E27FC236}">
                      <a16:creationId xmlns:a16="http://schemas.microsoft.com/office/drawing/2014/main" id="{F02B34ED-C5C2-0079-9CA5-B7DE484B8D4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53428" y="1476477"/>
                  <a:ext cx="2026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218" name="Ink 41217">
                  <a:extLst>
                    <a:ext uri="{FF2B5EF4-FFF2-40B4-BE49-F238E27FC236}">
                      <a16:creationId xmlns:a16="http://schemas.microsoft.com/office/drawing/2014/main" id="{B3ECF3E4-7164-E06E-7C52-F2BC223C946E}"/>
                    </a:ext>
                  </a:extLst>
                </p14:cNvPr>
                <p14:cNvContentPartPr/>
                <p14:nvPr/>
              </p14:nvContentPartPr>
              <p14:xfrm>
                <a:off x="6029388" y="1105677"/>
                <a:ext cx="156960" cy="7920"/>
              </p14:xfrm>
            </p:contentPart>
          </mc:Choice>
          <mc:Fallback xmlns="">
            <p:pic>
              <p:nvPicPr>
                <p:cNvPr id="41218" name="Ink 41217">
                  <a:extLst>
                    <a:ext uri="{FF2B5EF4-FFF2-40B4-BE49-F238E27FC236}">
                      <a16:creationId xmlns:a16="http://schemas.microsoft.com/office/drawing/2014/main" id="{B3ECF3E4-7164-E06E-7C52-F2BC223C94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020748" y="1097037"/>
                  <a:ext cx="1746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220" name="Ink 41219">
                  <a:extLst>
                    <a:ext uri="{FF2B5EF4-FFF2-40B4-BE49-F238E27FC236}">
                      <a16:creationId xmlns:a16="http://schemas.microsoft.com/office/drawing/2014/main" id="{CCC5BF28-D2EE-A1F1-3B32-5C79FEB981A5}"/>
                    </a:ext>
                  </a:extLst>
                </p14:cNvPr>
                <p14:cNvContentPartPr/>
                <p14:nvPr/>
              </p14:nvContentPartPr>
              <p14:xfrm>
                <a:off x="5343228" y="1352277"/>
                <a:ext cx="94320" cy="360"/>
              </p14:xfrm>
            </p:contentPart>
          </mc:Choice>
          <mc:Fallback xmlns="">
            <p:pic>
              <p:nvPicPr>
                <p:cNvPr id="41220" name="Ink 41219">
                  <a:extLst>
                    <a:ext uri="{FF2B5EF4-FFF2-40B4-BE49-F238E27FC236}">
                      <a16:creationId xmlns:a16="http://schemas.microsoft.com/office/drawing/2014/main" id="{CCC5BF28-D2EE-A1F1-3B32-5C79FEB981A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334588" y="1343637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222" name="TextBox 41221">
            <a:extLst>
              <a:ext uri="{FF2B5EF4-FFF2-40B4-BE49-F238E27FC236}">
                <a16:creationId xmlns:a16="http://schemas.microsoft.com/office/drawing/2014/main" id="{BE1672B8-5AFA-C6D6-1EE4-466F1C6C0FB8}"/>
              </a:ext>
            </a:extLst>
          </p:cNvPr>
          <p:cNvSpPr txBox="1"/>
          <p:nvPr/>
        </p:nvSpPr>
        <p:spPr>
          <a:xfrm>
            <a:off x="1739498" y="2285616"/>
            <a:ext cx="5982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Arithmetic Mean can change with doping</a:t>
            </a:r>
          </a:p>
        </p:txBody>
      </p:sp>
      <p:sp>
        <p:nvSpPr>
          <p:cNvPr id="41223" name="TextBox 41222">
            <a:extLst>
              <a:ext uri="{FF2B5EF4-FFF2-40B4-BE49-F238E27FC236}">
                <a16:creationId xmlns:a16="http://schemas.microsoft.com/office/drawing/2014/main" id="{2230E2F2-2DB2-9081-1127-F6AEFED277A0}"/>
              </a:ext>
            </a:extLst>
          </p:cNvPr>
          <p:cNvSpPr txBox="1"/>
          <p:nvPr/>
        </p:nvSpPr>
        <p:spPr>
          <a:xfrm>
            <a:off x="2453471" y="5719175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Geometric Mean stays fixed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C7FE69-49F8-BF7D-3EA5-01F767111A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4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17"/>
    </mc:Choice>
    <mc:Fallback xmlns="">
      <p:transition spd="slow" advTm="6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276408" y="0"/>
            <a:ext cx="65277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Charges grow at each other’s expense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BB9DB7-C995-8EBF-C80C-74C979A5BA4C}"/>
              </a:ext>
            </a:extLst>
          </p:cNvPr>
          <p:cNvGrpSpPr/>
          <p:nvPr/>
        </p:nvGrpSpPr>
        <p:grpSpPr>
          <a:xfrm>
            <a:off x="870452" y="1152142"/>
            <a:ext cx="1851120" cy="664560"/>
            <a:chOff x="870452" y="1152142"/>
            <a:chExt cx="1851120" cy="66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C2D5880-034A-AEAE-305C-524AFA94FF29}"/>
                    </a:ext>
                  </a:extLst>
                </p14:cNvPr>
                <p14:cNvContentPartPr/>
                <p14:nvPr/>
              </p14:nvContentPartPr>
              <p14:xfrm>
                <a:off x="932372" y="1303702"/>
                <a:ext cx="302400" cy="262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C2D5880-034A-AEAE-305C-524AFA94FF2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3732" y="1294702"/>
                  <a:ext cx="3200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C69B27A-8B72-6358-5DC4-94E06B4CFF33}"/>
                    </a:ext>
                  </a:extLst>
                </p14:cNvPr>
                <p14:cNvContentPartPr/>
                <p14:nvPr/>
              </p14:nvContentPartPr>
              <p14:xfrm>
                <a:off x="1443212" y="1313782"/>
                <a:ext cx="133200" cy="170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C69B27A-8B72-6358-5DC4-94E06B4CFF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4572" y="1305142"/>
                  <a:ext cx="1508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3679C6C-4B00-A79A-6AD9-0638F90CF463}"/>
                    </a:ext>
                  </a:extLst>
                </p14:cNvPr>
                <p14:cNvContentPartPr/>
                <p14:nvPr/>
              </p14:nvContentPartPr>
              <p14:xfrm>
                <a:off x="1640492" y="1233142"/>
                <a:ext cx="799920" cy="469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3679C6C-4B00-A79A-6AD9-0638F90CF4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31852" y="1224502"/>
                  <a:ext cx="81756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34F9387-8880-96AC-5A1E-4176B10D0625}"/>
                    </a:ext>
                  </a:extLst>
                </p14:cNvPr>
                <p14:cNvContentPartPr/>
                <p14:nvPr/>
              </p14:nvContentPartPr>
              <p14:xfrm>
                <a:off x="1997612" y="1152142"/>
                <a:ext cx="15480" cy="2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34F9387-8880-96AC-5A1E-4176B10D062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88612" y="1143142"/>
                  <a:ext cx="33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C44EB90-7C3F-273A-1F84-D6B2D34E3159}"/>
                    </a:ext>
                  </a:extLst>
                </p14:cNvPr>
                <p14:cNvContentPartPr/>
                <p14:nvPr/>
              </p14:nvContentPartPr>
              <p14:xfrm>
                <a:off x="870452" y="1725982"/>
                <a:ext cx="1851120" cy="90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C44EB90-7C3F-273A-1F84-D6B2D34E315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1452" y="1716982"/>
                  <a:ext cx="186876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78443C-1F3A-BCD1-6948-64ADB78F2F6B}"/>
              </a:ext>
            </a:extLst>
          </p:cNvPr>
          <p:cNvGrpSpPr/>
          <p:nvPr/>
        </p:nvGrpSpPr>
        <p:grpSpPr>
          <a:xfrm>
            <a:off x="990332" y="2431222"/>
            <a:ext cx="1410840" cy="538560"/>
            <a:chOff x="990332" y="2431222"/>
            <a:chExt cx="1410840" cy="53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C1293D6-E18F-2E42-6F85-374AAD298DE3}"/>
                    </a:ext>
                  </a:extLst>
                </p14:cNvPr>
                <p14:cNvContentPartPr/>
                <p14:nvPr/>
              </p14:nvContentPartPr>
              <p14:xfrm>
                <a:off x="990332" y="2522302"/>
                <a:ext cx="340560" cy="305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C1293D6-E18F-2E42-6F85-374AAD298DE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1332" y="2513302"/>
                  <a:ext cx="35820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D2D0CA8-A733-48EF-0292-C8CC407D2849}"/>
                    </a:ext>
                  </a:extLst>
                </p14:cNvPr>
                <p14:cNvContentPartPr/>
                <p14:nvPr/>
              </p14:nvContentPartPr>
              <p14:xfrm>
                <a:off x="1488932" y="2555422"/>
                <a:ext cx="218520" cy="74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D2D0CA8-A733-48EF-0292-C8CC407D284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79932" y="2546422"/>
                  <a:ext cx="2361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F962068-64AB-FB22-1AA0-F8D6AE7CD7EB}"/>
                    </a:ext>
                  </a:extLst>
                </p14:cNvPr>
                <p14:cNvContentPartPr/>
                <p14:nvPr/>
              </p14:nvContentPartPr>
              <p14:xfrm>
                <a:off x="1448972" y="2688982"/>
                <a:ext cx="308160" cy="88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F962068-64AB-FB22-1AA0-F8D6AE7CD7E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40332" y="2679982"/>
                  <a:ext cx="3258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DB25755-FDB4-7877-87D8-A2DC3F6C424C}"/>
                    </a:ext>
                  </a:extLst>
                </p14:cNvPr>
                <p14:cNvContentPartPr/>
                <p14:nvPr/>
              </p14:nvContentPartPr>
              <p14:xfrm>
                <a:off x="1934972" y="2431222"/>
                <a:ext cx="223560" cy="339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DB25755-FDB4-7877-87D8-A2DC3F6C424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26332" y="2422582"/>
                  <a:ext cx="2412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2BF9C0B-0AB5-51D5-2160-71D057D18034}"/>
                    </a:ext>
                  </a:extLst>
                </p14:cNvPr>
                <p14:cNvContentPartPr/>
                <p14:nvPr/>
              </p14:nvContentPartPr>
              <p14:xfrm>
                <a:off x="2251052" y="2664142"/>
                <a:ext cx="150120" cy="158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2BF9C0B-0AB5-51D5-2160-71D057D1803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42412" y="2655502"/>
                  <a:ext cx="1677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0663CD3-3327-1BB7-5B91-9CCB0BC8E56B}"/>
                    </a:ext>
                  </a:extLst>
                </p14:cNvPr>
                <p14:cNvContentPartPr/>
                <p14:nvPr/>
              </p14:nvContentPartPr>
              <p14:xfrm>
                <a:off x="1358612" y="2860342"/>
                <a:ext cx="110520" cy="109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0663CD3-3327-1BB7-5B91-9CCB0BC8E56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349972" y="2851702"/>
                  <a:ext cx="128160" cy="12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F7F5F31-5C5D-E335-5905-AB505E72786B}"/>
              </a:ext>
            </a:extLst>
          </p:cNvPr>
          <p:cNvGrpSpPr/>
          <p:nvPr/>
        </p:nvGrpSpPr>
        <p:grpSpPr>
          <a:xfrm>
            <a:off x="1114892" y="3553342"/>
            <a:ext cx="1608840" cy="1337760"/>
            <a:chOff x="1114892" y="3553342"/>
            <a:chExt cx="1608840" cy="133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E6DDCE1-5E35-632B-807A-52F68223FB98}"/>
                    </a:ext>
                  </a:extLst>
                </p14:cNvPr>
                <p14:cNvContentPartPr/>
                <p14:nvPr/>
              </p14:nvContentPartPr>
              <p14:xfrm>
                <a:off x="1114892" y="3907942"/>
                <a:ext cx="168120" cy="470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E6DDCE1-5E35-632B-807A-52F68223FB9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05892" y="3899302"/>
                  <a:ext cx="18576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AAC07C3-8362-68B4-D45B-27D44474E5A1}"/>
                    </a:ext>
                  </a:extLst>
                </p14:cNvPr>
                <p14:cNvContentPartPr/>
                <p14:nvPr/>
              </p14:nvContentPartPr>
              <p14:xfrm>
                <a:off x="1236932" y="4216462"/>
                <a:ext cx="206640" cy="183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AAC07C3-8362-68B4-D45B-27D44474E5A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28292" y="4207462"/>
                  <a:ext cx="2242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45362B6-F654-5F69-61CF-01EEBA6A23D0}"/>
                    </a:ext>
                  </a:extLst>
                </p14:cNvPr>
                <p14:cNvContentPartPr/>
                <p14:nvPr/>
              </p14:nvContentPartPr>
              <p14:xfrm>
                <a:off x="1655252" y="4028902"/>
                <a:ext cx="187920" cy="56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45362B6-F654-5F69-61CF-01EEBA6A23D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46612" y="4019902"/>
                  <a:ext cx="205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0DD0C15-C294-3E70-2F21-325DE78CC2A0}"/>
                    </a:ext>
                  </a:extLst>
                </p14:cNvPr>
                <p14:cNvContentPartPr/>
                <p14:nvPr/>
              </p14:nvContentPartPr>
              <p14:xfrm>
                <a:off x="1672892" y="4134382"/>
                <a:ext cx="198720" cy="68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0DD0C15-C294-3E70-2F21-325DE78CC2A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63892" y="4125382"/>
                  <a:ext cx="2163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E3F8F04-CA89-01BE-3335-E56BDEA51887}"/>
                    </a:ext>
                  </a:extLst>
                </p14:cNvPr>
                <p14:cNvContentPartPr/>
                <p14:nvPr/>
              </p14:nvContentPartPr>
              <p14:xfrm>
                <a:off x="2134412" y="3743782"/>
                <a:ext cx="226080" cy="224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E3F8F04-CA89-01BE-3335-E56BDEA5188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125772" y="3734782"/>
                  <a:ext cx="2437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7A9D9B1-3A82-7A30-C7B1-F763BCCD5839}"/>
                    </a:ext>
                  </a:extLst>
                </p14:cNvPr>
                <p14:cNvContentPartPr/>
                <p14:nvPr/>
              </p14:nvContentPartPr>
              <p14:xfrm>
                <a:off x="2431412" y="3881662"/>
                <a:ext cx="63720" cy="177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7A9D9B1-3A82-7A30-C7B1-F763BCCD583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422412" y="3873022"/>
                  <a:ext cx="813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5CDB82B-14BB-48B2-FCE4-FF3EF42029CB}"/>
                    </a:ext>
                  </a:extLst>
                </p14:cNvPr>
                <p14:cNvContentPartPr/>
                <p14:nvPr/>
              </p14:nvContentPartPr>
              <p14:xfrm>
                <a:off x="2424212" y="3735862"/>
                <a:ext cx="26640" cy="33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5CDB82B-14BB-48B2-FCE4-FF3EF42029C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15572" y="3726862"/>
                  <a:ext cx="442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C1F15FF-FEB7-E211-DD57-0F3D2C17F9D6}"/>
                    </a:ext>
                  </a:extLst>
                </p14:cNvPr>
                <p14:cNvContentPartPr/>
                <p14:nvPr/>
              </p14:nvContentPartPr>
              <p14:xfrm>
                <a:off x="2505212" y="3553342"/>
                <a:ext cx="164880" cy="183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C1F15FF-FEB7-E211-DD57-0F3D2C17F9D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96572" y="3544342"/>
                  <a:ext cx="1825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ED7BB9C-94F5-AE49-DBAF-8DD823A5B1CE}"/>
                    </a:ext>
                  </a:extLst>
                </p14:cNvPr>
                <p14:cNvContentPartPr/>
                <p14:nvPr/>
              </p14:nvContentPartPr>
              <p14:xfrm>
                <a:off x="2071772" y="4183342"/>
                <a:ext cx="651960" cy="6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ED7BB9C-94F5-AE49-DBAF-8DD823A5B1C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63132" y="4174702"/>
                  <a:ext cx="6696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201A2F0-308F-99B7-5AEF-228995FC9666}"/>
                    </a:ext>
                  </a:extLst>
                </p14:cNvPr>
                <p14:cNvContentPartPr/>
                <p14:nvPr/>
              </p14:nvContentPartPr>
              <p14:xfrm>
                <a:off x="2218652" y="4302142"/>
                <a:ext cx="204480" cy="429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201A2F0-308F-99B7-5AEF-228995FC966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09652" y="4293502"/>
                  <a:ext cx="22212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8ABBCB3-6C39-FE9B-FE25-530078E5DCC2}"/>
                    </a:ext>
                  </a:extLst>
                </p14:cNvPr>
                <p14:cNvContentPartPr/>
                <p14:nvPr/>
              </p14:nvContentPartPr>
              <p14:xfrm>
                <a:off x="2509532" y="4614262"/>
                <a:ext cx="360" cy="276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8ABBCB3-6C39-FE9B-FE25-530078E5DCC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500532" y="4605262"/>
                  <a:ext cx="180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D77CF04-DAEA-B50F-B2D0-D9423B25A52C}"/>
                    </a:ext>
                  </a:extLst>
                </p14:cNvPr>
                <p14:cNvContentPartPr/>
                <p14:nvPr/>
              </p14:nvContentPartPr>
              <p14:xfrm>
                <a:off x="2504492" y="4609222"/>
                <a:ext cx="202320" cy="244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D77CF04-DAEA-B50F-B2D0-D9423B25A52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495492" y="4600582"/>
                  <a:ext cx="219960" cy="26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F7B549D-4B33-088F-60C4-31EAD920BF54}"/>
              </a:ext>
            </a:extLst>
          </p:cNvPr>
          <p:cNvGrpSpPr/>
          <p:nvPr/>
        </p:nvGrpSpPr>
        <p:grpSpPr>
          <a:xfrm>
            <a:off x="5790932" y="1141702"/>
            <a:ext cx="1519920" cy="502920"/>
            <a:chOff x="5790932" y="1141702"/>
            <a:chExt cx="1519920" cy="50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A9BEA5D-7360-C1C2-9837-C6143F8192C0}"/>
                    </a:ext>
                  </a:extLst>
                </p14:cNvPr>
                <p14:cNvContentPartPr/>
                <p14:nvPr/>
              </p14:nvContentPartPr>
              <p14:xfrm>
                <a:off x="5889212" y="1228102"/>
                <a:ext cx="150840" cy="391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A9BEA5D-7360-C1C2-9837-C6143F8192C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80572" y="1219462"/>
                  <a:ext cx="1684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15C201A-7B2A-3199-E643-8B9701C546DB}"/>
                    </a:ext>
                  </a:extLst>
                </p14:cNvPr>
                <p14:cNvContentPartPr/>
                <p14:nvPr/>
              </p14:nvContentPartPr>
              <p14:xfrm>
                <a:off x="6136172" y="1340422"/>
                <a:ext cx="57960" cy="2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15C201A-7B2A-3199-E643-8B9701C546D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27172" y="1331782"/>
                  <a:ext cx="75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54D299D-8DF6-019A-42EB-F955F5C0554D}"/>
                    </a:ext>
                  </a:extLst>
                </p14:cNvPr>
                <p14:cNvContentPartPr/>
                <p14:nvPr/>
              </p14:nvContentPartPr>
              <p14:xfrm>
                <a:off x="6324452" y="1166902"/>
                <a:ext cx="918720" cy="477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54D299D-8DF6-019A-42EB-F955F5C0554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15452" y="1157902"/>
                  <a:ext cx="93636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D96FE38-2C5D-EAD8-79EE-24CD94545B8A}"/>
                    </a:ext>
                  </a:extLst>
                </p14:cNvPr>
                <p14:cNvContentPartPr/>
                <p14:nvPr/>
              </p14:nvContentPartPr>
              <p14:xfrm>
                <a:off x="6800012" y="1141702"/>
                <a:ext cx="7920" cy="21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D96FE38-2C5D-EAD8-79EE-24CD94545B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91372" y="1133062"/>
                  <a:ext cx="25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9444692-6ED3-D7B5-90BF-099ECA5B2164}"/>
                    </a:ext>
                  </a:extLst>
                </p14:cNvPr>
                <p14:cNvContentPartPr/>
                <p14:nvPr/>
              </p14:nvContentPartPr>
              <p14:xfrm>
                <a:off x="5790932" y="1592782"/>
                <a:ext cx="1519920" cy="26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9444692-6ED3-D7B5-90BF-099ECA5B216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82292" y="1583782"/>
                  <a:ext cx="153756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30" name="Group 41229">
            <a:extLst>
              <a:ext uri="{FF2B5EF4-FFF2-40B4-BE49-F238E27FC236}">
                <a16:creationId xmlns:a16="http://schemas.microsoft.com/office/drawing/2014/main" id="{1848A44D-8114-A531-F632-6841284A7FBD}"/>
              </a:ext>
            </a:extLst>
          </p:cNvPr>
          <p:cNvGrpSpPr/>
          <p:nvPr/>
        </p:nvGrpSpPr>
        <p:grpSpPr>
          <a:xfrm>
            <a:off x="6050132" y="2133502"/>
            <a:ext cx="1317240" cy="599400"/>
            <a:chOff x="6050132" y="2133502"/>
            <a:chExt cx="1317240" cy="59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219" name="Ink 41218">
                  <a:extLst>
                    <a:ext uri="{FF2B5EF4-FFF2-40B4-BE49-F238E27FC236}">
                      <a16:creationId xmlns:a16="http://schemas.microsoft.com/office/drawing/2014/main" id="{196BF303-2C4A-E308-52F6-BFC911B600F6}"/>
                    </a:ext>
                  </a:extLst>
                </p14:cNvPr>
                <p14:cNvContentPartPr/>
                <p14:nvPr/>
              </p14:nvContentPartPr>
              <p14:xfrm>
                <a:off x="6050132" y="2133502"/>
                <a:ext cx="167400" cy="403200"/>
              </p14:xfrm>
            </p:contentPart>
          </mc:Choice>
          <mc:Fallback xmlns="">
            <p:pic>
              <p:nvPicPr>
                <p:cNvPr id="41219" name="Ink 41218">
                  <a:extLst>
                    <a:ext uri="{FF2B5EF4-FFF2-40B4-BE49-F238E27FC236}">
                      <a16:creationId xmlns:a16="http://schemas.microsoft.com/office/drawing/2014/main" id="{196BF303-2C4A-E308-52F6-BFC911B600F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041132" y="2124502"/>
                  <a:ext cx="18504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224" name="Ink 41223">
                  <a:extLst>
                    <a:ext uri="{FF2B5EF4-FFF2-40B4-BE49-F238E27FC236}">
                      <a16:creationId xmlns:a16="http://schemas.microsoft.com/office/drawing/2014/main" id="{C80DE1CB-D2A3-F4DC-F264-684055003F60}"/>
                    </a:ext>
                  </a:extLst>
                </p14:cNvPr>
                <p14:cNvContentPartPr/>
                <p14:nvPr/>
              </p14:nvContentPartPr>
              <p14:xfrm>
                <a:off x="6196652" y="2508982"/>
                <a:ext cx="90360" cy="195480"/>
              </p14:xfrm>
            </p:contentPart>
          </mc:Choice>
          <mc:Fallback xmlns="">
            <p:pic>
              <p:nvPicPr>
                <p:cNvPr id="41224" name="Ink 41223">
                  <a:extLst>
                    <a:ext uri="{FF2B5EF4-FFF2-40B4-BE49-F238E27FC236}">
                      <a16:creationId xmlns:a16="http://schemas.microsoft.com/office/drawing/2014/main" id="{C80DE1CB-D2A3-F4DC-F264-684055003F6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187652" y="2499982"/>
                  <a:ext cx="1080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225" name="Ink 41224">
                  <a:extLst>
                    <a:ext uri="{FF2B5EF4-FFF2-40B4-BE49-F238E27FC236}">
                      <a16:creationId xmlns:a16="http://schemas.microsoft.com/office/drawing/2014/main" id="{2AE5EB40-72C5-8BBC-0852-AED05FC486E6}"/>
                    </a:ext>
                  </a:extLst>
                </p14:cNvPr>
                <p14:cNvContentPartPr/>
                <p14:nvPr/>
              </p14:nvContentPartPr>
              <p14:xfrm>
                <a:off x="6541892" y="2272102"/>
                <a:ext cx="224640" cy="63720"/>
              </p14:xfrm>
            </p:contentPart>
          </mc:Choice>
          <mc:Fallback xmlns="">
            <p:pic>
              <p:nvPicPr>
                <p:cNvPr id="41225" name="Ink 41224">
                  <a:extLst>
                    <a:ext uri="{FF2B5EF4-FFF2-40B4-BE49-F238E27FC236}">
                      <a16:creationId xmlns:a16="http://schemas.microsoft.com/office/drawing/2014/main" id="{2AE5EB40-72C5-8BBC-0852-AED05FC486E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33252" y="2263462"/>
                  <a:ext cx="2422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226" name="Ink 41225">
                  <a:extLst>
                    <a:ext uri="{FF2B5EF4-FFF2-40B4-BE49-F238E27FC236}">
                      <a16:creationId xmlns:a16="http://schemas.microsoft.com/office/drawing/2014/main" id="{8B80C159-8A6F-9047-10BF-F515B04AE45E}"/>
                    </a:ext>
                  </a:extLst>
                </p14:cNvPr>
                <p14:cNvContentPartPr/>
                <p14:nvPr/>
              </p14:nvContentPartPr>
              <p14:xfrm>
                <a:off x="6500852" y="2415742"/>
                <a:ext cx="273600" cy="107280"/>
              </p14:xfrm>
            </p:contentPart>
          </mc:Choice>
          <mc:Fallback xmlns="">
            <p:pic>
              <p:nvPicPr>
                <p:cNvPr id="41226" name="Ink 41225">
                  <a:extLst>
                    <a:ext uri="{FF2B5EF4-FFF2-40B4-BE49-F238E27FC236}">
                      <a16:creationId xmlns:a16="http://schemas.microsoft.com/office/drawing/2014/main" id="{8B80C159-8A6F-9047-10BF-F515B04AE45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92212" y="2406742"/>
                  <a:ext cx="2912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227" name="Ink 41226">
                  <a:extLst>
                    <a:ext uri="{FF2B5EF4-FFF2-40B4-BE49-F238E27FC236}">
                      <a16:creationId xmlns:a16="http://schemas.microsoft.com/office/drawing/2014/main" id="{78FCB33C-B246-1C1E-0D70-36F078A75AA5}"/>
                    </a:ext>
                  </a:extLst>
                </p14:cNvPr>
                <p14:cNvContentPartPr/>
                <p14:nvPr/>
              </p14:nvContentPartPr>
              <p14:xfrm>
                <a:off x="6955532" y="2184622"/>
                <a:ext cx="177840" cy="470520"/>
              </p14:xfrm>
            </p:contentPart>
          </mc:Choice>
          <mc:Fallback xmlns="">
            <p:pic>
              <p:nvPicPr>
                <p:cNvPr id="41227" name="Ink 41226">
                  <a:extLst>
                    <a:ext uri="{FF2B5EF4-FFF2-40B4-BE49-F238E27FC236}">
                      <a16:creationId xmlns:a16="http://schemas.microsoft.com/office/drawing/2014/main" id="{78FCB33C-B246-1C1E-0D70-36F078A75AA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946532" y="2175982"/>
                  <a:ext cx="19548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228" name="Ink 41227">
                  <a:extLst>
                    <a:ext uri="{FF2B5EF4-FFF2-40B4-BE49-F238E27FC236}">
                      <a16:creationId xmlns:a16="http://schemas.microsoft.com/office/drawing/2014/main" id="{CB63A846-89E1-D4CD-8948-5AEDD9521000}"/>
                    </a:ext>
                  </a:extLst>
                </p14:cNvPr>
                <p14:cNvContentPartPr/>
                <p14:nvPr/>
              </p14:nvContentPartPr>
              <p14:xfrm>
                <a:off x="7221932" y="2449222"/>
                <a:ext cx="145440" cy="283680"/>
              </p14:xfrm>
            </p:contentPart>
          </mc:Choice>
          <mc:Fallback xmlns="">
            <p:pic>
              <p:nvPicPr>
                <p:cNvPr id="41228" name="Ink 41227">
                  <a:extLst>
                    <a:ext uri="{FF2B5EF4-FFF2-40B4-BE49-F238E27FC236}">
                      <a16:creationId xmlns:a16="http://schemas.microsoft.com/office/drawing/2014/main" id="{CB63A846-89E1-D4CD-8948-5AEDD952100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12932" y="2440222"/>
                  <a:ext cx="1630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229" name="Ink 41228">
                  <a:extLst>
                    <a:ext uri="{FF2B5EF4-FFF2-40B4-BE49-F238E27FC236}">
                      <a16:creationId xmlns:a16="http://schemas.microsoft.com/office/drawing/2014/main" id="{502092F3-F629-E015-8213-D01D87C4F719}"/>
                    </a:ext>
                  </a:extLst>
                </p14:cNvPr>
                <p14:cNvContentPartPr/>
                <p14:nvPr/>
              </p14:nvContentPartPr>
              <p14:xfrm>
                <a:off x="7220132" y="2573422"/>
                <a:ext cx="131760" cy="6840"/>
              </p14:xfrm>
            </p:contentPart>
          </mc:Choice>
          <mc:Fallback xmlns="">
            <p:pic>
              <p:nvPicPr>
                <p:cNvPr id="41229" name="Ink 41228">
                  <a:extLst>
                    <a:ext uri="{FF2B5EF4-FFF2-40B4-BE49-F238E27FC236}">
                      <a16:creationId xmlns:a16="http://schemas.microsoft.com/office/drawing/2014/main" id="{502092F3-F629-E015-8213-D01D87C4F71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11492" y="2564422"/>
                  <a:ext cx="149400" cy="2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40" name="Group 41239">
            <a:extLst>
              <a:ext uri="{FF2B5EF4-FFF2-40B4-BE49-F238E27FC236}">
                <a16:creationId xmlns:a16="http://schemas.microsoft.com/office/drawing/2014/main" id="{0EF5A296-419F-2D8D-1CDC-100BE2FCD768}"/>
              </a:ext>
            </a:extLst>
          </p:cNvPr>
          <p:cNvGrpSpPr/>
          <p:nvPr/>
        </p:nvGrpSpPr>
        <p:grpSpPr>
          <a:xfrm>
            <a:off x="5921612" y="3407542"/>
            <a:ext cx="1762560" cy="808560"/>
            <a:chOff x="5921612" y="3407542"/>
            <a:chExt cx="1762560" cy="80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1231" name="Ink 41230">
                  <a:extLst>
                    <a:ext uri="{FF2B5EF4-FFF2-40B4-BE49-F238E27FC236}">
                      <a16:creationId xmlns:a16="http://schemas.microsoft.com/office/drawing/2014/main" id="{FBE4E7BD-550D-8246-1840-B993E5CE19F8}"/>
                    </a:ext>
                  </a:extLst>
                </p14:cNvPr>
                <p14:cNvContentPartPr/>
                <p14:nvPr/>
              </p14:nvContentPartPr>
              <p14:xfrm>
                <a:off x="5921612" y="3735862"/>
                <a:ext cx="261360" cy="248040"/>
              </p14:xfrm>
            </p:contentPart>
          </mc:Choice>
          <mc:Fallback xmlns="">
            <p:pic>
              <p:nvPicPr>
                <p:cNvPr id="41231" name="Ink 41230">
                  <a:extLst>
                    <a:ext uri="{FF2B5EF4-FFF2-40B4-BE49-F238E27FC236}">
                      <a16:creationId xmlns:a16="http://schemas.microsoft.com/office/drawing/2014/main" id="{FBE4E7BD-550D-8246-1840-B993E5CE19F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912612" y="3727222"/>
                  <a:ext cx="2790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1232" name="Ink 41231">
                  <a:extLst>
                    <a:ext uri="{FF2B5EF4-FFF2-40B4-BE49-F238E27FC236}">
                      <a16:creationId xmlns:a16="http://schemas.microsoft.com/office/drawing/2014/main" id="{62FE10B4-8E70-CD61-9CED-657F431E6105}"/>
                    </a:ext>
                  </a:extLst>
                </p14:cNvPr>
                <p14:cNvContentPartPr/>
                <p14:nvPr/>
              </p14:nvContentPartPr>
              <p14:xfrm>
                <a:off x="6251732" y="3928462"/>
                <a:ext cx="115200" cy="287640"/>
              </p14:xfrm>
            </p:contentPart>
          </mc:Choice>
          <mc:Fallback xmlns="">
            <p:pic>
              <p:nvPicPr>
                <p:cNvPr id="41232" name="Ink 41231">
                  <a:extLst>
                    <a:ext uri="{FF2B5EF4-FFF2-40B4-BE49-F238E27FC236}">
                      <a16:creationId xmlns:a16="http://schemas.microsoft.com/office/drawing/2014/main" id="{62FE10B4-8E70-CD61-9CED-657F431E610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43092" y="3919822"/>
                  <a:ext cx="1328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1233" name="Ink 41232">
                  <a:extLst>
                    <a:ext uri="{FF2B5EF4-FFF2-40B4-BE49-F238E27FC236}">
                      <a16:creationId xmlns:a16="http://schemas.microsoft.com/office/drawing/2014/main" id="{1E563542-212B-7B99-9A26-B3FF999C7BB7}"/>
                    </a:ext>
                  </a:extLst>
                </p14:cNvPr>
                <p14:cNvContentPartPr/>
                <p14:nvPr/>
              </p14:nvContentPartPr>
              <p14:xfrm>
                <a:off x="6539732" y="3753502"/>
                <a:ext cx="163440" cy="39960"/>
              </p14:xfrm>
            </p:contentPart>
          </mc:Choice>
          <mc:Fallback xmlns="">
            <p:pic>
              <p:nvPicPr>
                <p:cNvPr id="41233" name="Ink 41232">
                  <a:extLst>
                    <a:ext uri="{FF2B5EF4-FFF2-40B4-BE49-F238E27FC236}">
                      <a16:creationId xmlns:a16="http://schemas.microsoft.com/office/drawing/2014/main" id="{1E563542-212B-7B99-9A26-B3FF999C7BB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30732" y="3744862"/>
                  <a:ext cx="181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1234" name="Ink 41233">
                  <a:extLst>
                    <a:ext uri="{FF2B5EF4-FFF2-40B4-BE49-F238E27FC236}">
                      <a16:creationId xmlns:a16="http://schemas.microsoft.com/office/drawing/2014/main" id="{113F8BC4-40A9-B3A9-2996-2A09B93E1BC9}"/>
                    </a:ext>
                  </a:extLst>
                </p14:cNvPr>
                <p14:cNvContentPartPr/>
                <p14:nvPr/>
              </p14:nvContentPartPr>
              <p14:xfrm>
                <a:off x="6526412" y="3861862"/>
                <a:ext cx="199440" cy="51120"/>
              </p14:xfrm>
            </p:contentPart>
          </mc:Choice>
          <mc:Fallback xmlns="">
            <p:pic>
              <p:nvPicPr>
                <p:cNvPr id="41234" name="Ink 41233">
                  <a:extLst>
                    <a:ext uri="{FF2B5EF4-FFF2-40B4-BE49-F238E27FC236}">
                      <a16:creationId xmlns:a16="http://schemas.microsoft.com/office/drawing/2014/main" id="{113F8BC4-40A9-B3A9-2996-2A09B93E1BC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517772" y="3853222"/>
                  <a:ext cx="2170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1235" name="Ink 41234">
                  <a:extLst>
                    <a:ext uri="{FF2B5EF4-FFF2-40B4-BE49-F238E27FC236}">
                      <a16:creationId xmlns:a16="http://schemas.microsoft.com/office/drawing/2014/main" id="{2C9CF547-039D-49BE-0F5E-A38EEF65EE3D}"/>
                    </a:ext>
                  </a:extLst>
                </p14:cNvPr>
                <p14:cNvContentPartPr/>
                <p14:nvPr/>
              </p14:nvContentPartPr>
              <p14:xfrm>
                <a:off x="6924212" y="3577102"/>
                <a:ext cx="320760" cy="212400"/>
              </p14:xfrm>
            </p:contentPart>
          </mc:Choice>
          <mc:Fallback xmlns="">
            <p:pic>
              <p:nvPicPr>
                <p:cNvPr id="41235" name="Ink 41234">
                  <a:extLst>
                    <a:ext uri="{FF2B5EF4-FFF2-40B4-BE49-F238E27FC236}">
                      <a16:creationId xmlns:a16="http://schemas.microsoft.com/office/drawing/2014/main" id="{2C9CF547-039D-49BE-0F5E-A38EEF65EE3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915572" y="3568462"/>
                  <a:ext cx="3384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1236" name="Ink 41235">
                  <a:extLst>
                    <a:ext uri="{FF2B5EF4-FFF2-40B4-BE49-F238E27FC236}">
                      <a16:creationId xmlns:a16="http://schemas.microsoft.com/office/drawing/2014/main" id="{2FC46529-6B1E-5725-36DD-85F58A2BEDE7}"/>
                    </a:ext>
                  </a:extLst>
                </p14:cNvPr>
                <p14:cNvContentPartPr/>
                <p14:nvPr/>
              </p14:nvContentPartPr>
              <p14:xfrm>
                <a:off x="7326692" y="3722542"/>
                <a:ext cx="54360" cy="102600"/>
              </p14:xfrm>
            </p:contentPart>
          </mc:Choice>
          <mc:Fallback xmlns="">
            <p:pic>
              <p:nvPicPr>
                <p:cNvPr id="41236" name="Ink 41235">
                  <a:extLst>
                    <a:ext uri="{FF2B5EF4-FFF2-40B4-BE49-F238E27FC236}">
                      <a16:creationId xmlns:a16="http://schemas.microsoft.com/office/drawing/2014/main" id="{2FC46529-6B1E-5725-36DD-85F58A2BEDE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318052" y="3713902"/>
                  <a:ext cx="720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1237" name="Ink 41236">
                  <a:extLst>
                    <a:ext uri="{FF2B5EF4-FFF2-40B4-BE49-F238E27FC236}">
                      <a16:creationId xmlns:a16="http://schemas.microsoft.com/office/drawing/2014/main" id="{F5BD32BF-48F9-CF31-AC47-BDE19D97FDFC}"/>
                    </a:ext>
                  </a:extLst>
                </p14:cNvPr>
                <p14:cNvContentPartPr/>
                <p14:nvPr/>
              </p14:nvContentPartPr>
              <p14:xfrm>
                <a:off x="7295012" y="3574582"/>
                <a:ext cx="19080" cy="30600"/>
              </p14:xfrm>
            </p:contentPart>
          </mc:Choice>
          <mc:Fallback xmlns="">
            <p:pic>
              <p:nvPicPr>
                <p:cNvPr id="41237" name="Ink 41236">
                  <a:extLst>
                    <a:ext uri="{FF2B5EF4-FFF2-40B4-BE49-F238E27FC236}">
                      <a16:creationId xmlns:a16="http://schemas.microsoft.com/office/drawing/2014/main" id="{F5BD32BF-48F9-CF31-AC47-BDE19D97FDF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86012" y="3565942"/>
                  <a:ext cx="367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1238" name="Ink 41237">
                  <a:extLst>
                    <a:ext uri="{FF2B5EF4-FFF2-40B4-BE49-F238E27FC236}">
                      <a16:creationId xmlns:a16="http://schemas.microsoft.com/office/drawing/2014/main" id="{743DCA4A-DD1B-C89B-1719-319A0E9534EE}"/>
                    </a:ext>
                  </a:extLst>
                </p14:cNvPr>
                <p14:cNvContentPartPr/>
                <p14:nvPr/>
              </p14:nvContentPartPr>
              <p14:xfrm>
                <a:off x="7408772" y="3407542"/>
                <a:ext cx="144720" cy="150840"/>
              </p14:xfrm>
            </p:contentPart>
          </mc:Choice>
          <mc:Fallback xmlns="">
            <p:pic>
              <p:nvPicPr>
                <p:cNvPr id="41238" name="Ink 41237">
                  <a:extLst>
                    <a:ext uri="{FF2B5EF4-FFF2-40B4-BE49-F238E27FC236}">
                      <a16:creationId xmlns:a16="http://schemas.microsoft.com/office/drawing/2014/main" id="{743DCA4A-DD1B-C89B-1719-319A0E9534E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400132" y="3398902"/>
                  <a:ext cx="1623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1239" name="Ink 41238">
                  <a:extLst>
                    <a:ext uri="{FF2B5EF4-FFF2-40B4-BE49-F238E27FC236}">
                      <a16:creationId xmlns:a16="http://schemas.microsoft.com/office/drawing/2014/main" id="{4AD5790C-04F1-C240-F8A2-F347C24437E2}"/>
                    </a:ext>
                  </a:extLst>
                </p14:cNvPr>
                <p14:cNvContentPartPr/>
                <p14:nvPr/>
              </p14:nvContentPartPr>
              <p14:xfrm>
                <a:off x="6927812" y="3884182"/>
                <a:ext cx="756360" cy="40680"/>
              </p14:xfrm>
            </p:contentPart>
          </mc:Choice>
          <mc:Fallback xmlns="">
            <p:pic>
              <p:nvPicPr>
                <p:cNvPr id="41239" name="Ink 41238">
                  <a:extLst>
                    <a:ext uri="{FF2B5EF4-FFF2-40B4-BE49-F238E27FC236}">
                      <a16:creationId xmlns:a16="http://schemas.microsoft.com/office/drawing/2014/main" id="{4AD5790C-04F1-C240-F8A2-F347C24437E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18812" y="3875182"/>
                  <a:ext cx="774000" cy="5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47" name="Group 41246">
            <a:extLst>
              <a:ext uri="{FF2B5EF4-FFF2-40B4-BE49-F238E27FC236}">
                <a16:creationId xmlns:a16="http://schemas.microsoft.com/office/drawing/2014/main" id="{9C05ADA2-AB82-1613-5631-9975BDB96E02}"/>
              </a:ext>
            </a:extLst>
          </p:cNvPr>
          <p:cNvGrpSpPr/>
          <p:nvPr/>
        </p:nvGrpSpPr>
        <p:grpSpPr>
          <a:xfrm>
            <a:off x="7049132" y="4050502"/>
            <a:ext cx="498600" cy="639000"/>
            <a:chOff x="7049132" y="4050502"/>
            <a:chExt cx="498600" cy="63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241" name="Ink 41240">
                  <a:extLst>
                    <a:ext uri="{FF2B5EF4-FFF2-40B4-BE49-F238E27FC236}">
                      <a16:creationId xmlns:a16="http://schemas.microsoft.com/office/drawing/2014/main" id="{87E3741E-DDF5-4B4B-04AB-16F53F498D77}"/>
                    </a:ext>
                  </a:extLst>
                </p14:cNvPr>
                <p14:cNvContentPartPr/>
                <p14:nvPr/>
              </p14:nvContentPartPr>
              <p14:xfrm>
                <a:off x="7049132" y="4050502"/>
                <a:ext cx="213480" cy="389520"/>
              </p14:xfrm>
            </p:contentPart>
          </mc:Choice>
          <mc:Fallback xmlns="">
            <p:pic>
              <p:nvPicPr>
                <p:cNvPr id="41241" name="Ink 41240">
                  <a:extLst>
                    <a:ext uri="{FF2B5EF4-FFF2-40B4-BE49-F238E27FC236}">
                      <a16:creationId xmlns:a16="http://schemas.microsoft.com/office/drawing/2014/main" id="{87E3741E-DDF5-4B4B-04AB-16F53F498D7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40492" y="4041502"/>
                  <a:ext cx="23112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1242" name="Ink 41241">
                  <a:extLst>
                    <a:ext uri="{FF2B5EF4-FFF2-40B4-BE49-F238E27FC236}">
                      <a16:creationId xmlns:a16="http://schemas.microsoft.com/office/drawing/2014/main" id="{1F2EBF2D-3CEA-AC15-2794-98E5FE5E0B5E}"/>
                    </a:ext>
                  </a:extLst>
                </p14:cNvPr>
                <p14:cNvContentPartPr/>
                <p14:nvPr/>
              </p14:nvContentPartPr>
              <p14:xfrm>
                <a:off x="7314092" y="4364422"/>
                <a:ext cx="199080" cy="245160"/>
              </p14:xfrm>
            </p:contentPart>
          </mc:Choice>
          <mc:Fallback xmlns="">
            <p:pic>
              <p:nvPicPr>
                <p:cNvPr id="41242" name="Ink 41241">
                  <a:extLst>
                    <a:ext uri="{FF2B5EF4-FFF2-40B4-BE49-F238E27FC236}">
                      <a16:creationId xmlns:a16="http://schemas.microsoft.com/office/drawing/2014/main" id="{1F2EBF2D-3CEA-AC15-2794-98E5FE5E0B5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05452" y="4355782"/>
                  <a:ext cx="2167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1243" name="Ink 41242">
                  <a:extLst>
                    <a:ext uri="{FF2B5EF4-FFF2-40B4-BE49-F238E27FC236}">
                      <a16:creationId xmlns:a16="http://schemas.microsoft.com/office/drawing/2014/main" id="{F736218E-31C9-4448-084F-A9DBBECE335B}"/>
                    </a:ext>
                  </a:extLst>
                </p14:cNvPr>
                <p14:cNvContentPartPr/>
                <p14:nvPr/>
              </p14:nvContentPartPr>
              <p14:xfrm>
                <a:off x="7345772" y="4603102"/>
                <a:ext cx="121680" cy="360"/>
              </p14:xfrm>
            </p:contentPart>
          </mc:Choice>
          <mc:Fallback xmlns="">
            <p:pic>
              <p:nvPicPr>
                <p:cNvPr id="41243" name="Ink 41242">
                  <a:extLst>
                    <a:ext uri="{FF2B5EF4-FFF2-40B4-BE49-F238E27FC236}">
                      <a16:creationId xmlns:a16="http://schemas.microsoft.com/office/drawing/2014/main" id="{F736218E-31C9-4448-084F-A9DBBECE335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337132" y="4594102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1245" name="Ink 41244">
                  <a:extLst>
                    <a:ext uri="{FF2B5EF4-FFF2-40B4-BE49-F238E27FC236}">
                      <a16:creationId xmlns:a16="http://schemas.microsoft.com/office/drawing/2014/main" id="{61BF277E-D112-12E3-E600-DD68D4353009}"/>
                    </a:ext>
                  </a:extLst>
                </p14:cNvPr>
                <p14:cNvContentPartPr/>
                <p14:nvPr/>
              </p14:nvContentPartPr>
              <p14:xfrm>
                <a:off x="7284212" y="4616422"/>
                <a:ext cx="43200" cy="73080"/>
              </p14:xfrm>
            </p:contentPart>
          </mc:Choice>
          <mc:Fallback xmlns="">
            <p:pic>
              <p:nvPicPr>
                <p:cNvPr id="41245" name="Ink 41244">
                  <a:extLst>
                    <a:ext uri="{FF2B5EF4-FFF2-40B4-BE49-F238E27FC236}">
                      <a16:creationId xmlns:a16="http://schemas.microsoft.com/office/drawing/2014/main" id="{61BF277E-D112-12E3-E600-DD68D435300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275212" y="4607422"/>
                  <a:ext cx="608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246" name="Ink 41245">
                  <a:extLst>
                    <a:ext uri="{FF2B5EF4-FFF2-40B4-BE49-F238E27FC236}">
                      <a16:creationId xmlns:a16="http://schemas.microsoft.com/office/drawing/2014/main" id="{C4C59F27-D085-1E1C-5C3E-A7B1DBE927A3}"/>
                    </a:ext>
                  </a:extLst>
                </p14:cNvPr>
                <p14:cNvContentPartPr/>
                <p14:nvPr/>
              </p14:nvContentPartPr>
              <p14:xfrm>
                <a:off x="7492292" y="4618942"/>
                <a:ext cx="55440" cy="39960"/>
              </p14:xfrm>
            </p:contentPart>
          </mc:Choice>
          <mc:Fallback xmlns="">
            <p:pic>
              <p:nvPicPr>
                <p:cNvPr id="41246" name="Ink 41245">
                  <a:extLst>
                    <a:ext uri="{FF2B5EF4-FFF2-40B4-BE49-F238E27FC236}">
                      <a16:creationId xmlns:a16="http://schemas.microsoft.com/office/drawing/2014/main" id="{C4C59F27-D085-1E1C-5C3E-A7B1DBE927A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483292" y="4610302"/>
                  <a:ext cx="7308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62" name="Group 41261">
            <a:extLst>
              <a:ext uri="{FF2B5EF4-FFF2-40B4-BE49-F238E27FC236}">
                <a16:creationId xmlns:a16="http://schemas.microsoft.com/office/drawing/2014/main" id="{3ACFD19F-87BE-5CF5-B073-0823B7D9A8C6}"/>
              </a:ext>
            </a:extLst>
          </p:cNvPr>
          <p:cNvGrpSpPr/>
          <p:nvPr/>
        </p:nvGrpSpPr>
        <p:grpSpPr>
          <a:xfrm>
            <a:off x="2677057" y="2166850"/>
            <a:ext cx="1204200" cy="835200"/>
            <a:chOff x="2677057" y="2166850"/>
            <a:chExt cx="1204200" cy="83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253" name="Ink 41252">
                  <a:extLst>
                    <a:ext uri="{FF2B5EF4-FFF2-40B4-BE49-F238E27FC236}">
                      <a16:creationId xmlns:a16="http://schemas.microsoft.com/office/drawing/2014/main" id="{D577DD72-802B-DA3D-89B5-046281BC869C}"/>
                    </a:ext>
                  </a:extLst>
                </p14:cNvPr>
                <p14:cNvContentPartPr/>
                <p14:nvPr/>
              </p14:nvContentPartPr>
              <p14:xfrm>
                <a:off x="2677057" y="2514970"/>
                <a:ext cx="201960" cy="89640"/>
              </p14:xfrm>
            </p:contentPart>
          </mc:Choice>
          <mc:Fallback xmlns="">
            <p:pic>
              <p:nvPicPr>
                <p:cNvPr id="41253" name="Ink 41252">
                  <a:extLst>
                    <a:ext uri="{FF2B5EF4-FFF2-40B4-BE49-F238E27FC236}">
                      <a16:creationId xmlns:a16="http://schemas.microsoft.com/office/drawing/2014/main" id="{D577DD72-802B-DA3D-89B5-046281BC869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668417" y="2505970"/>
                  <a:ext cx="2196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1254" name="Ink 41253">
                  <a:extLst>
                    <a:ext uri="{FF2B5EF4-FFF2-40B4-BE49-F238E27FC236}">
                      <a16:creationId xmlns:a16="http://schemas.microsoft.com/office/drawing/2014/main" id="{BE6C998D-D047-23F0-457F-1B34624D89A9}"/>
                    </a:ext>
                  </a:extLst>
                </p14:cNvPr>
                <p14:cNvContentPartPr/>
                <p14:nvPr/>
              </p14:nvContentPartPr>
              <p14:xfrm>
                <a:off x="3003217" y="2448010"/>
                <a:ext cx="360" cy="350280"/>
              </p14:xfrm>
            </p:contentPart>
          </mc:Choice>
          <mc:Fallback xmlns="">
            <p:pic>
              <p:nvPicPr>
                <p:cNvPr id="41254" name="Ink 41253">
                  <a:extLst>
                    <a:ext uri="{FF2B5EF4-FFF2-40B4-BE49-F238E27FC236}">
                      <a16:creationId xmlns:a16="http://schemas.microsoft.com/office/drawing/2014/main" id="{BE6C998D-D047-23F0-457F-1B34624D89A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994217" y="2439010"/>
                  <a:ext cx="1800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1255" name="Ink 41254">
                  <a:extLst>
                    <a:ext uri="{FF2B5EF4-FFF2-40B4-BE49-F238E27FC236}">
                      <a16:creationId xmlns:a16="http://schemas.microsoft.com/office/drawing/2014/main" id="{EC552593-6585-6962-4B7C-88C003F480F6}"/>
                    </a:ext>
                  </a:extLst>
                </p14:cNvPr>
                <p14:cNvContentPartPr/>
                <p14:nvPr/>
              </p14:nvContentPartPr>
              <p14:xfrm>
                <a:off x="3101137" y="2492650"/>
                <a:ext cx="169560" cy="237960"/>
              </p14:xfrm>
            </p:contentPart>
          </mc:Choice>
          <mc:Fallback xmlns="">
            <p:pic>
              <p:nvPicPr>
                <p:cNvPr id="41255" name="Ink 41254">
                  <a:extLst>
                    <a:ext uri="{FF2B5EF4-FFF2-40B4-BE49-F238E27FC236}">
                      <a16:creationId xmlns:a16="http://schemas.microsoft.com/office/drawing/2014/main" id="{EC552593-6585-6962-4B7C-88C003F480F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092497" y="2484010"/>
                  <a:ext cx="1872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1256" name="Ink 41255">
                  <a:extLst>
                    <a:ext uri="{FF2B5EF4-FFF2-40B4-BE49-F238E27FC236}">
                      <a16:creationId xmlns:a16="http://schemas.microsoft.com/office/drawing/2014/main" id="{21F58587-8D37-8935-67B9-A1C1E0A47F30}"/>
                    </a:ext>
                  </a:extLst>
                </p14:cNvPr>
                <p14:cNvContentPartPr/>
                <p14:nvPr/>
              </p14:nvContentPartPr>
              <p14:xfrm>
                <a:off x="3213817" y="2264410"/>
                <a:ext cx="360" cy="154080"/>
              </p14:xfrm>
            </p:contentPart>
          </mc:Choice>
          <mc:Fallback xmlns="">
            <p:pic>
              <p:nvPicPr>
                <p:cNvPr id="41256" name="Ink 41255">
                  <a:extLst>
                    <a:ext uri="{FF2B5EF4-FFF2-40B4-BE49-F238E27FC236}">
                      <a16:creationId xmlns:a16="http://schemas.microsoft.com/office/drawing/2014/main" id="{21F58587-8D37-8935-67B9-A1C1E0A47F3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205177" y="2255770"/>
                  <a:ext cx="1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1257" name="Ink 41256">
                  <a:extLst>
                    <a:ext uri="{FF2B5EF4-FFF2-40B4-BE49-F238E27FC236}">
                      <a16:creationId xmlns:a16="http://schemas.microsoft.com/office/drawing/2014/main" id="{78BD5D2E-3CEC-3F60-FFE5-BB5A032DAA4F}"/>
                    </a:ext>
                  </a:extLst>
                </p14:cNvPr>
                <p14:cNvContentPartPr/>
                <p14:nvPr/>
              </p14:nvContentPartPr>
              <p14:xfrm>
                <a:off x="3323617" y="2227690"/>
                <a:ext cx="93600" cy="146880"/>
              </p14:xfrm>
            </p:contentPart>
          </mc:Choice>
          <mc:Fallback xmlns="">
            <p:pic>
              <p:nvPicPr>
                <p:cNvPr id="41257" name="Ink 41256">
                  <a:extLst>
                    <a:ext uri="{FF2B5EF4-FFF2-40B4-BE49-F238E27FC236}">
                      <a16:creationId xmlns:a16="http://schemas.microsoft.com/office/drawing/2014/main" id="{78BD5D2E-3CEC-3F60-FFE5-BB5A032DAA4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314977" y="2218690"/>
                  <a:ext cx="111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1258" name="Ink 41257">
                  <a:extLst>
                    <a:ext uri="{FF2B5EF4-FFF2-40B4-BE49-F238E27FC236}">
                      <a16:creationId xmlns:a16="http://schemas.microsoft.com/office/drawing/2014/main" id="{1A0A0389-F609-0BAC-9571-B6199D48B41A}"/>
                    </a:ext>
                  </a:extLst>
                </p14:cNvPr>
                <p14:cNvContentPartPr/>
                <p14:nvPr/>
              </p14:nvContentPartPr>
              <p14:xfrm>
                <a:off x="3294097" y="2166850"/>
                <a:ext cx="356040" cy="835200"/>
              </p14:xfrm>
            </p:contentPart>
          </mc:Choice>
          <mc:Fallback xmlns="">
            <p:pic>
              <p:nvPicPr>
                <p:cNvPr id="41258" name="Ink 41257">
                  <a:extLst>
                    <a:ext uri="{FF2B5EF4-FFF2-40B4-BE49-F238E27FC236}">
                      <a16:creationId xmlns:a16="http://schemas.microsoft.com/office/drawing/2014/main" id="{1A0A0389-F609-0BAC-9571-B6199D48B41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285097" y="2158210"/>
                  <a:ext cx="373680" cy="85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1259" name="Ink 41258">
                  <a:extLst>
                    <a:ext uri="{FF2B5EF4-FFF2-40B4-BE49-F238E27FC236}">
                      <a16:creationId xmlns:a16="http://schemas.microsoft.com/office/drawing/2014/main" id="{423832ED-EB04-40FA-4A5B-1D6FDB7693ED}"/>
                    </a:ext>
                  </a:extLst>
                </p14:cNvPr>
                <p14:cNvContentPartPr/>
                <p14:nvPr/>
              </p14:nvContentPartPr>
              <p14:xfrm>
                <a:off x="3532777" y="2671570"/>
                <a:ext cx="289800" cy="179280"/>
              </p14:xfrm>
            </p:contentPart>
          </mc:Choice>
          <mc:Fallback xmlns="">
            <p:pic>
              <p:nvPicPr>
                <p:cNvPr id="41259" name="Ink 41258">
                  <a:extLst>
                    <a:ext uri="{FF2B5EF4-FFF2-40B4-BE49-F238E27FC236}">
                      <a16:creationId xmlns:a16="http://schemas.microsoft.com/office/drawing/2014/main" id="{423832ED-EB04-40FA-4A5B-1D6FDB7693E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524137" y="2662570"/>
                  <a:ext cx="3074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1260" name="Ink 41259">
                  <a:extLst>
                    <a:ext uri="{FF2B5EF4-FFF2-40B4-BE49-F238E27FC236}">
                      <a16:creationId xmlns:a16="http://schemas.microsoft.com/office/drawing/2014/main" id="{46E8464D-EF07-05CC-AA18-EC38A4E646EB}"/>
                    </a:ext>
                  </a:extLst>
                </p14:cNvPr>
                <p14:cNvContentPartPr/>
                <p14:nvPr/>
              </p14:nvContentPartPr>
              <p14:xfrm>
                <a:off x="3822217" y="2458090"/>
                <a:ext cx="59040" cy="200880"/>
              </p14:xfrm>
            </p:contentPart>
          </mc:Choice>
          <mc:Fallback xmlns="">
            <p:pic>
              <p:nvPicPr>
                <p:cNvPr id="41260" name="Ink 41259">
                  <a:extLst>
                    <a:ext uri="{FF2B5EF4-FFF2-40B4-BE49-F238E27FC236}">
                      <a16:creationId xmlns:a16="http://schemas.microsoft.com/office/drawing/2014/main" id="{46E8464D-EF07-05CC-AA18-EC38A4E646E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813577" y="2449450"/>
                  <a:ext cx="766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1261" name="Ink 41260">
                  <a:extLst>
                    <a:ext uri="{FF2B5EF4-FFF2-40B4-BE49-F238E27FC236}">
                      <a16:creationId xmlns:a16="http://schemas.microsoft.com/office/drawing/2014/main" id="{0BC844B7-B74D-270F-1746-26B54D860301}"/>
                    </a:ext>
                  </a:extLst>
                </p14:cNvPr>
                <p14:cNvContentPartPr/>
                <p14:nvPr/>
              </p14:nvContentPartPr>
              <p14:xfrm>
                <a:off x="3616297" y="2686690"/>
                <a:ext cx="6480" cy="360"/>
              </p14:xfrm>
            </p:contentPart>
          </mc:Choice>
          <mc:Fallback xmlns="">
            <p:pic>
              <p:nvPicPr>
                <p:cNvPr id="41261" name="Ink 41260">
                  <a:extLst>
                    <a:ext uri="{FF2B5EF4-FFF2-40B4-BE49-F238E27FC236}">
                      <a16:creationId xmlns:a16="http://schemas.microsoft.com/office/drawing/2014/main" id="{0BC844B7-B74D-270F-1746-26B54D86030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607297" y="2677690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71" name="Group 41270">
            <a:extLst>
              <a:ext uri="{FF2B5EF4-FFF2-40B4-BE49-F238E27FC236}">
                <a16:creationId xmlns:a16="http://schemas.microsoft.com/office/drawing/2014/main" id="{F5F2635E-47DA-705D-469B-E4795D86939A}"/>
              </a:ext>
            </a:extLst>
          </p:cNvPr>
          <p:cNvGrpSpPr/>
          <p:nvPr/>
        </p:nvGrpSpPr>
        <p:grpSpPr>
          <a:xfrm>
            <a:off x="2999977" y="3727090"/>
            <a:ext cx="1227960" cy="645120"/>
            <a:chOff x="2999977" y="3727090"/>
            <a:chExt cx="1227960" cy="64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1263" name="Ink 41262">
                  <a:extLst>
                    <a:ext uri="{FF2B5EF4-FFF2-40B4-BE49-F238E27FC236}">
                      <a16:creationId xmlns:a16="http://schemas.microsoft.com/office/drawing/2014/main" id="{0EAA8CAE-DB59-E6A7-D63C-C0D125D9F5F8}"/>
                    </a:ext>
                  </a:extLst>
                </p14:cNvPr>
                <p14:cNvContentPartPr/>
                <p14:nvPr/>
              </p14:nvContentPartPr>
              <p14:xfrm>
                <a:off x="2999977" y="4023730"/>
                <a:ext cx="182880" cy="99360"/>
              </p14:xfrm>
            </p:contentPart>
          </mc:Choice>
          <mc:Fallback xmlns="">
            <p:pic>
              <p:nvPicPr>
                <p:cNvPr id="41263" name="Ink 41262">
                  <a:extLst>
                    <a:ext uri="{FF2B5EF4-FFF2-40B4-BE49-F238E27FC236}">
                      <a16:creationId xmlns:a16="http://schemas.microsoft.com/office/drawing/2014/main" id="{0EAA8CAE-DB59-E6A7-D63C-C0D125D9F5F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990977" y="4014730"/>
                  <a:ext cx="2005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1264" name="Ink 41263">
                  <a:extLst>
                    <a:ext uri="{FF2B5EF4-FFF2-40B4-BE49-F238E27FC236}">
                      <a16:creationId xmlns:a16="http://schemas.microsoft.com/office/drawing/2014/main" id="{5E94A5FB-38A3-415C-75B4-815CC675098C}"/>
                    </a:ext>
                  </a:extLst>
                </p14:cNvPr>
                <p14:cNvContentPartPr/>
                <p14:nvPr/>
              </p14:nvContentPartPr>
              <p14:xfrm>
                <a:off x="3386977" y="3834010"/>
                <a:ext cx="360" cy="524160"/>
              </p14:xfrm>
            </p:contentPart>
          </mc:Choice>
          <mc:Fallback xmlns="">
            <p:pic>
              <p:nvPicPr>
                <p:cNvPr id="41264" name="Ink 41263">
                  <a:extLst>
                    <a:ext uri="{FF2B5EF4-FFF2-40B4-BE49-F238E27FC236}">
                      <a16:creationId xmlns:a16="http://schemas.microsoft.com/office/drawing/2014/main" id="{5E94A5FB-38A3-415C-75B4-815CC675098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378337" y="3825010"/>
                  <a:ext cx="1800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1265" name="Ink 41264">
                  <a:extLst>
                    <a:ext uri="{FF2B5EF4-FFF2-40B4-BE49-F238E27FC236}">
                      <a16:creationId xmlns:a16="http://schemas.microsoft.com/office/drawing/2014/main" id="{50B439B5-087E-31CB-20B3-1E78ED86A931}"/>
                    </a:ext>
                  </a:extLst>
                </p14:cNvPr>
                <p14:cNvContentPartPr/>
                <p14:nvPr/>
              </p14:nvContentPartPr>
              <p14:xfrm>
                <a:off x="3505057" y="3992770"/>
                <a:ext cx="145800" cy="224640"/>
              </p14:xfrm>
            </p:contentPart>
          </mc:Choice>
          <mc:Fallback xmlns="">
            <p:pic>
              <p:nvPicPr>
                <p:cNvPr id="41265" name="Ink 41264">
                  <a:extLst>
                    <a:ext uri="{FF2B5EF4-FFF2-40B4-BE49-F238E27FC236}">
                      <a16:creationId xmlns:a16="http://schemas.microsoft.com/office/drawing/2014/main" id="{50B439B5-087E-31CB-20B3-1E78ED86A93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496417" y="3983770"/>
                  <a:ext cx="1634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1266" name="Ink 41265">
                  <a:extLst>
                    <a:ext uri="{FF2B5EF4-FFF2-40B4-BE49-F238E27FC236}">
                      <a16:creationId xmlns:a16="http://schemas.microsoft.com/office/drawing/2014/main" id="{D5A3CD5D-1858-9107-C8C3-8319D21AC329}"/>
                    </a:ext>
                  </a:extLst>
                </p14:cNvPr>
                <p14:cNvContentPartPr/>
                <p14:nvPr/>
              </p14:nvContentPartPr>
              <p14:xfrm>
                <a:off x="3644737" y="3727810"/>
                <a:ext cx="96840" cy="85320"/>
              </p14:xfrm>
            </p:contentPart>
          </mc:Choice>
          <mc:Fallback xmlns="">
            <p:pic>
              <p:nvPicPr>
                <p:cNvPr id="41266" name="Ink 41265">
                  <a:extLst>
                    <a:ext uri="{FF2B5EF4-FFF2-40B4-BE49-F238E27FC236}">
                      <a16:creationId xmlns:a16="http://schemas.microsoft.com/office/drawing/2014/main" id="{D5A3CD5D-1858-9107-C8C3-8319D21AC32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636097" y="3719170"/>
                  <a:ext cx="1144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1267" name="Ink 41266">
                  <a:extLst>
                    <a:ext uri="{FF2B5EF4-FFF2-40B4-BE49-F238E27FC236}">
                      <a16:creationId xmlns:a16="http://schemas.microsoft.com/office/drawing/2014/main" id="{10B1614C-49D3-981E-27F5-C114DB5FC2ED}"/>
                    </a:ext>
                  </a:extLst>
                </p14:cNvPr>
                <p14:cNvContentPartPr/>
                <p14:nvPr/>
              </p14:nvContentPartPr>
              <p14:xfrm>
                <a:off x="3744097" y="3727090"/>
                <a:ext cx="360" cy="184320"/>
              </p14:xfrm>
            </p:contentPart>
          </mc:Choice>
          <mc:Fallback xmlns="">
            <p:pic>
              <p:nvPicPr>
                <p:cNvPr id="41267" name="Ink 41266">
                  <a:extLst>
                    <a:ext uri="{FF2B5EF4-FFF2-40B4-BE49-F238E27FC236}">
                      <a16:creationId xmlns:a16="http://schemas.microsoft.com/office/drawing/2014/main" id="{10B1614C-49D3-981E-27F5-C114DB5FC2E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35457" y="3718450"/>
                  <a:ext cx="180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1268" name="Ink 41267">
                  <a:extLst>
                    <a:ext uri="{FF2B5EF4-FFF2-40B4-BE49-F238E27FC236}">
                      <a16:creationId xmlns:a16="http://schemas.microsoft.com/office/drawing/2014/main" id="{A1184D85-C5CE-5A92-DDED-A3275861AADE}"/>
                    </a:ext>
                  </a:extLst>
                </p14:cNvPr>
                <p14:cNvContentPartPr/>
                <p14:nvPr/>
              </p14:nvContentPartPr>
              <p14:xfrm>
                <a:off x="3708097" y="3789010"/>
                <a:ext cx="249120" cy="541080"/>
              </p14:xfrm>
            </p:contentPart>
          </mc:Choice>
          <mc:Fallback xmlns="">
            <p:pic>
              <p:nvPicPr>
                <p:cNvPr id="41268" name="Ink 41267">
                  <a:extLst>
                    <a:ext uri="{FF2B5EF4-FFF2-40B4-BE49-F238E27FC236}">
                      <a16:creationId xmlns:a16="http://schemas.microsoft.com/office/drawing/2014/main" id="{A1184D85-C5CE-5A92-DDED-A3275861AAD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699457" y="3780010"/>
                  <a:ext cx="26676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1269" name="Ink 41268">
                  <a:extLst>
                    <a:ext uri="{FF2B5EF4-FFF2-40B4-BE49-F238E27FC236}">
                      <a16:creationId xmlns:a16="http://schemas.microsoft.com/office/drawing/2014/main" id="{05261EDB-BEC8-EAD2-DB06-632CA5DE93D1}"/>
                    </a:ext>
                  </a:extLst>
                </p14:cNvPr>
                <p14:cNvContentPartPr/>
                <p14:nvPr/>
              </p14:nvContentPartPr>
              <p14:xfrm>
                <a:off x="3909337" y="4171330"/>
                <a:ext cx="254160" cy="200880"/>
              </p14:xfrm>
            </p:contentPart>
          </mc:Choice>
          <mc:Fallback xmlns="">
            <p:pic>
              <p:nvPicPr>
                <p:cNvPr id="41269" name="Ink 41268">
                  <a:extLst>
                    <a:ext uri="{FF2B5EF4-FFF2-40B4-BE49-F238E27FC236}">
                      <a16:creationId xmlns:a16="http://schemas.microsoft.com/office/drawing/2014/main" id="{05261EDB-BEC8-EAD2-DB06-632CA5DE93D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00697" y="4162690"/>
                  <a:ext cx="2718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1270" name="Ink 41269">
                  <a:extLst>
                    <a:ext uri="{FF2B5EF4-FFF2-40B4-BE49-F238E27FC236}">
                      <a16:creationId xmlns:a16="http://schemas.microsoft.com/office/drawing/2014/main" id="{3FE3584E-7156-FB02-7AEE-DE22F004B87B}"/>
                    </a:ext>
                  </a:extLst>
                </p14:cNvPr>
                <p14:cNvContentPartPr/>
                <p14:nvPr/>
              </p14:nvContentPartPr>
              <p14:xfrm>
                <a:off x="4163137" y="4020850"/>
                <a:ext cx="64800" cy="180360"/>
              </p14:xfrm>
            </p:contentPart>
          </mc:Choice>
          <mc:Fallback xmlns="">
            <p:pic>
              <p:nvPicPr>
                <p:cNvPr id="41270" name="Ink 41269">
                  <a:extLst>
                    <a:ext uri="{FF2B5EF4-FFF2-40B4-BE49-F238E27FC236}">
                      <a16:creationId xmlns:a16="http://schemas.microsoft.com/office/drawing/2014/main" id="{3FE3584E-7156-FB02-7AEE-DE22F004B87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54137" y="4012210"/>
                  <a:ext cx="82440" cy="19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CE265E-0DA1-7E3E-0E24-01FE7AB5F91A}"/>
              </a:ext>
            </a:extLst>
          </p:cNvPr>
          <p:cNvSpPr/>
          <p:nvPr/>
        </p:nvSpPr>
        <p:spPr>
          <a:xfrm>
            <a:off x="4876800" y="838200"/>
            <a:ext cx="76200" cy="525780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E3FDEA5-4D16-34EF-71B1-2F204FEFAD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4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5"/>
    </mc:Choice>
    <mc:Fallback xmlns="">
      <p:transition spd="slow" advTm="3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20E6C9-BCD2-D3EB-063F-E9EA5613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6073676-A16D-78E5-B7A9-4C3905D90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270" y="2438400"/>
            <a:ext cx="5509842" cy="20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Note how voltages are related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to concentration logarithmically</a:t>
            </a:r>
          </a:p>
          <a:p>
            <a:pPr algn="ctr"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How can we use this?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8A2666-17A9-1C6A-25EC-6F494BA03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7"/>
    </mc:Choice>
    <mc:Fallback xmlns="">
      <p:transition spd="slow" advTm="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258706" y="2971800"/>
            <a:ext cx="4626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Need a Band diagram first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842FE2-DA20-FC48-B7E8-71BC7B04A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6"/>
    </mc:Choice>
    <mc:Fallback xmlns="">
      <p:transition spd="slow" advTm="1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609600" y="0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>
                <a:solidFill>
                  <a:srgbClr val="0000FF"/>
                </a:solidFill>
              </a:rPr>
              <a:t>	Electrons form standing waves in a grating</a:t>
            </a:r>
          </a:p>
        </p:txBody>
      </p:sp>
      <p:grpSp>
        <p:nvGrpSpPr>
          <p:cNvPr id="79874" name="Group 80"/>
          <p:cNvGrpSpPr>
            <a:grpSpLocks/>
          </p:cNvGrpSpPr>
          <p:nvPr/>
        </p:nvGrpSpPr>
        <p:grpSpPr bwMode="auto">
          <a:xfrm>
            <a:off x="609600" y="1295400"/>
            <a:ext cx="2895600" cy="2590800"/>
            <a:chOff x="609600" y="1295400"/>
            <a:chExt cx="2895600" cy="2590800"/>
          </a:xfrm>
        </p:grpSpPr>
        <p:pic>
          <p:nvPicPr>
            <p:cNvPr id="79885" name="Picture 7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371600"/>
              <a:ext cx="2743200" cy="24384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886" name="Rectangle 3"/>
            <p:cNvSpPr>
              <a:spLocks noChangeArrowheads="1"/>
            </p:cNvSpPr>
            <p:nvPr/>
          </p:nvSpPr>
          <p:spPr bwMode="auto">
            <a:xfrm>
              <a:off x="685800" y="1371600"/>
              <a:ext cx="2743200" cy="24384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grpSp>
          <p:nvGrpSpPr>
            <p:cNvPr id="79887" name="Group 14"/>
            <p:cNvGrpSpPr>
              <a:grpSpLocks/>
            </p:cNvGrpSpPr>
            <p:nvPr/>
          </p:nvGrpSpPr>
          <p:grpSpPr bwMode="auto">
            <a:xfrm>
              <a:off x="1066006" y="1371600"/>
              <a:ext cx="1905793" cy="2439194"/>
              <a:chOff x="1066006" y="1371600"/>
              <a:chExt cx="1905793" cy="2439194"/>
            </a:xfrm>
          </p:grpSpPr>
          <p:cxnSp>
            <p:nvCxnSpPr>
              <p:cNvPr id="79950" name="Straight Connector 6"/>
              <p:cNvCxnSpPr>
                <a:cxnSpLocks noChangeShapeType="1"/>
              </p:cNvCxnSpPr>
              <p:nvPr/>
            </p:nvCxnSpPr>
            <p:spPr bwMode="auto">
              <a:xfrm rot="5400000">
                <a:off x="-152400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9951" name="Straight Connector 9"/>
              <p:cNvCxnSpPr>
                <a:cxnSpLocks noChangeShapeType="1"/>
              </p:cNvCxnSpPr>
              <p:nvPr/>
            </p:nvCxnSpPr>
            <p:spPr bwMode="auto">
              <a:xfrm rot="5400000">
                <a:off x="227806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9952" name="Straight Connector 10"/>
              <p:cNvCxnSpPr>
                <a:cxnSpLocks noChangeShapeType="1"/>
              </p:cNvCxnSpPr>
              <p:nvPr/>
            </p:nvCxnSpPr>
            <p:spPr bwMode="auto">
              <a:xfrm rot="5400000">
                <a:off x="609600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9953" name="Straight Connector 11"/>
              <p:cNvCxnSpPr>
                <a:cxnSpLocks noChangeShapeType="1"/>
              </p:cNvCxnSpPr>
              <p:nvPr/>
            </p:nvCxnSpPr>
            <p:spPr bwMode="auto">
              <a:xfrm rot="5400000">
                <a:off x="989806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9954" name="Straight Connector 12"/>
              <p:cNvCxnSpPr>
                <a:cxnSpLocks noChangeShapeType="1"/>
              </p:cNvCxnSpPr>
              <p:nvPr/>
            </p:nvCxnSpPr>
            <p:spPr bwMode="auto">
              <a:xfrm rot="5400000">
                <a:off x="1371599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9955" name="Straight Connector 13"/>
              <p:cNvCxnSpPr>
                <a:cxnSpLocks noChangeShapeType="1"/>
              </p:cNvCxnSpPr>
              <p:nvPr/>
            </p:nvCxnSpPr>
            <p:spPr bwMode="auto">
              <a:xfrm rot="5400000">
                <a:off x="1751805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79888" name="Group 15"/>
            <p:cNvGrpSpPr>
              <a:grpSpLocks/>
            </p:cNvGrpSpPr>
            <p:nvPr/>
          </p:nvGrpSpPr>
          <p:grpSpPr bwMode="auto">
            <a:xfrm rot="5400000">
              <a:off x="1294606" y="1181895"/>
              <a:ext cx="1525587" cy="2743199"/>
              <a:chOff x="1066006" y="1371600"/>
              <a:chExt cx="1525587" cy="2439194"/>
            </a:xfrm>
          </p:grpSpPr>
          <p:cxnSp>
            <p:nvCxnSpPr>
              <p:cNvPr id="79945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-152400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9946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227806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9947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09600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9948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989806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9949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1371599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9889" name="Oval 22"/>
            <p:cNvSpPr>
              <a:spLocks noChangeArrowheads="1"/>
            </p:cNvSpPr>
            <p:nvPr/>
          </p:nvSpPr>
          <p:spPr bwMode="auto">
            <a:xfrm>
              <a:off x="609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0" name="Oval 23"/>
            <p:cNvSpPr>
              <a:spLocks noChangeArrowheads="1"/>
            </p:cNvSpPr>
            <p:nvPr/>
          </p:nvSpPr>
          <p:spPr bwMode="auto">
            <a:xfrm>
              <a:off x="990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1" name="Oval 24"/>
            <p:cNvSpPr>
              <a:spLocks noChangeArrowheads="1"/>
            </p:cNvSpPr>
            <p:nvPr/>
          </p:nvSpPr>
          <p:spPr bwMode="auto">
            <a:xfrm>
              <a:off x="1371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2" name="Oval 25"/>
            <p:cNvSpPr>
              <a:spLocks noChangeArrowheads="1"/>
            </p:cNvSpPr>
            <p:nvPr/>
          </p:nvSpPr>
          <p:spPr bwMode="auto">
            <a:xfrm>
              <a:off x="1752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3" name="Oval 26"/>
            <p:cNvSpPr>
              <a:spLocks noChangeArrowheads="1"/>
            </p:cNvSpPr>
            <p:nvPr/>
          </p:nvSpPr>
          <p:spPr bwMode="auto">
            <a:xfrm>
              <a:off x="2133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4" name="Oval 27"/>
            <p:cNvSpPr>
              <a:spLocks noChangeArrowheads="1"/>
            </p:cNvSpPr>
            <p:nvPr/>
          </p:nvSpPr>
          <p:spPr bwMode="auto">
            <a:xfrm>
              <a:off x="2514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5" name="Oval 28"/>
            <p:cNvSpPr>
              <a:spLocks noChangeArrowheads="1"/>
            </p:cNvSpPr>
            <p:nvPr/>
          </p:nvSpPr>
          <p:spPr bwMode="auto">
            <a:xfrm>
              <a:off x="2895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6" name="Oval 29"/>
            <p:cNvSpPr>
              <a:spLocks noChangeArrowheads="1"/>
            </p:cNvSpPr>
            <p:nvPr/>
          </p:nvSpPr>
          <p:spPr bwMode="auto">
            <a:xfrm>
              <a:off x="3276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7" name="Oval 30"/>
            <p:cNvSpPr>
              <a:spLocks noChangeArrowheads="1"/>
            </p:cNvSpPr>
            <p:nvPr/>
          </p:nvSpPr>
          <p:spPr bwMode="auto">
            <a:xfrm>
              <a:off x="609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8" name="Oval 31"/>
            <p:cNvSpPr>
              <a:spLocks noChangeArrowheads="1"/>
            </p:cNvSpPr>
            <p:nvPr/>
          </p:nvSpPr>
          <p:spPr bwMode="auto">
            <a:xfrm>
              <a:off x="990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9" name="Oval 32"/>
            <p:cNvSpPr>
              <a:spLocks noChangeArrowheads="1"/>
            </p:cNvSpPr>
            <p:nvPr/>
          </p:nvSpPr>
          <p:spPr bwMode="auto">
            <a:xfrm>
              <a:off x="1371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0" name="Oval 33"/>
            <p:cNvSpPr>
              <a:spLocks noChangeArrowheads="1"/>
            </p:cNvSpPr>
            <p:nvPr/>
          </p:nvSpPr>
          <p:spPr bwMode="auto">
            <a:xfrm>
              <a:off x="1752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1" name="Oval 34"/>
            <p:cNvSpPr>
              <a:spLocks noChangeArrowheads="1"/>
            </p:cNvSpPr>
            <p:nvPr/>
          </p:nvSpPr>
          <p:spPr bwMode="auto">
            <a:xfrm>
              <a:off x="2133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2" name="Oval 35"/>
            <p:cNvSpPr>
              <a:spLocks noChangeArrowheads="1"/>
            </p:cNvSpPr>
            <p:nvPr/>
          </p:nvSpPr>
          <p:spPr bwMode="auto">
            <a:xfrm>
              <a:off x="2514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3" name="Oval 36"/>
            <p:cNvSpPr>
              <a:spLocks noChangeArrowheads="1"/>
            </p:cNvSpPr>
            <p:nvPr/>
          </p:nvSpPr>
          <p:spPr bwMode="auto">
            <a:xfrm>
              <a:off x="2895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4" name="Oval 37"/>
            <p:cNvSpPr>
              <a:spLocks noChangeArrowheads="1"/>
            </p:cNvSpPr>
            <p:nvPr/>
          </p:nvSpPr>
          <p:spPr bwMode="auto">
            <a:xfrm>
              <a:off x="3276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5" name="Oval 38"/>
            <p:cNvSpPr>
              <a:spLocks noChangeArrowheads="1"/>
            </p:cNvSpPr>
            <p:nvPr/>
          </p:nvSpPr>
          <p:spPr bwMode="auto">
            <a:xfrm>
              <a:off x="609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6" name="Oval 39"/>
            <p:cNvSpPr>
              <a:spLocks noChangeArrowheads="1"/>
            </p:cNvSpPr>
            <p:nvPr/>
          </p:nvSpPr>
          <p:spPr bwMode="auto">
            <a:xfrm>
              <a:off x="990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7" name="Oval 40"/>
            <p:cNvSpPr>
              <a:spLocks noChangeArrowheads="1"/>
            </p:cNvSpPr>
            <p:nvPr/>
          </p:nvSpPr>
          <p:spPr bwMode="auto">
            <a:xfrm>
              <a:off x="1371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8" name="Oval 41"/>
            <p:cNvSpPr>
              <a:spLocks noChangeArrowheads="1"/>
            </p:cNvSpPr>
            <p:nvPr/>
          </p:nvSpPr>
          <p:spPr bwMode="auto">
            <a:xfrm>
              <a:off x="1752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9" name="Oval 42"/>
            <p:cNvSpPr>
              <a:spLocks noChangeArrowheads="1"/>
            </p:cNvSpPr>
            <p:nvPr/>
          </p:nvSpPr>
          <p:spPr bwMode="auto">
            <a:xfrm>
              <a:off x="2133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0" name="Oval 43"/>
            <p:cNvSpPr>
              <a:spLocks noChangeArrowheads="1"/>
            </p:cNvSpPr>
            <p:nvPr/>
          </p:nvSpPr>
          <p:spPr bwMode="auto">
            <a:xfrm>
              <a:off x="2514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1" name="Oval 44"/>
            <p:cNvSpPr>
              <a:spLocks noChangeArrowheads="1"/>
            </p:cNvSpPr>
            <p:nvPr/>
          </p:nvSpPr>
          <p:spPr bwMode="auto">
            <a:xfrm>
              <a:off x="2895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2" name="Oval 45"/>
            <p:cNvSpPr>
              <a:spLocks noChangeArrowheads="1"/>
            </p:cNvSpPr>
            <p:nvPr/>
          </p:nvSpPr>
          <p:spPr bwMode="auto">
            <a:xfrm>
              <a:off x="3276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3" name="Oval 46"/>
            <p:cNvSpPr>
              <a:spLocks noChangeArrowheads="1"/>
            </p:cNvSpPr>
            <p:nvPr/>
          </p:nvSpPr>
          <p:spPr bwMode="auto">
            <a:xfrm>
              <a:off x="609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4" name="Oval 47"/>
            <p:cNvSpPr>
              <a:spLocks noChangeArrowheads="1"/>
            </p:cNvSpPr>
            <p:nvPr/>
          </p:nvSpPr>
          <p:spPr bwMode="auto">
            <a:xfrm>
              <a:off x="990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5" name="Oval 48"/>
            <p:cNvSpPr>
              <a:spLocks noChangeArrowheads="1"/>
            </p:cNvSpPr>
            <p:nvPr/>
          </p:nvSpPr>
          <p:spPr bwMode="auto">
            <a:xfrm>
              <a:off x="1371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6" name="Oval 49"/>
            <p:cNvSpPr>
              <a:spLocks noChangeArrowheads="1"/>
            </p:cNvSpPr>
            <p:nvPr/>
          </p:nvSpPr>
          <p:spPr bwMode="auto">
            <a:xfrm>
              <a:off x="1752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7" name="Oval 50"/>
            <p:cNvSpPr>
              <a:spLocks noChangeArrowheads="1"/>
            </p:cNvSpPr>
            <p:nvPr/>
          </p:nvSpPr>
          <p:spPr bwMode="auto">
            <a:xfrm>
              <a:off x="2133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8" name="Oval 51"/>
            <p:cNvSpPr>
              <a:spLocks noChangeArrowheads="1"/>
            </p:cNvSpPr>
            <p:nvPr/>
          </p:nvSpPr>
          <p:spPr bwMode="auto">
            <a:xfrm>
              <a:off x="2514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9" name="Oval 52"/>
            <p:cNvSpPr>
              <a:spLocks noChangeArrowheads="1"/>
            </p:cNvSpPr>
            <p:nvPr/>
          </p:nvSpPr>
          <p:spPr bwMode="auto">
            <a:xfrm>
              <a:off x="2895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0" name="Oval 53"/>
            <p:cNvSpPr>
              <a:spLocks noChangeArrowheads="1"/>
            </p:cNvSpPr>
            <p:nvPr/>
          </p:nvSpPr>
          <p:spPr bwMode="auto">
            <a:xfrm>
              <a:off x="3276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1" name="Oval 54"/>
            <p:cNvSpPr>
              <a:spLocks noChangeArrowheads="1"/>
            </p:cNvSpPr>
            <p:nvPr/>
          </p:nvSpPr>
          <p:spPr bwMode="auto">
            <a:xfrm>
              <a:off x="609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2" name="Oval 55"/>
            <p:cNvSpPr>
              <a:spLocks noChangeArrowheads="1"/>
            </p:cNvSpPr>
            <p:nvPr/>
          </p:nvSpPr>
          <p:spPr bwMode="auto">
            <a:xfrm>
              <a:off x="990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3" name="Oval 56"/>
            <p:cNvSpPr>
              <a:spLocks noChangeArrowheads="1"/>
            </p:cNvSpPr>
            <p:nvPr/>
          </p:nvSpPr>
          <p:spPr bwMode="auto">
            <a:xfrm>
              <a:off x="1371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4" name="Oval 57"/>
            <p:cNvSpPr>
              <a:spLocks noChangeArrowheads="1"/>
            </p:cNvSpPr>
            <p:nvPr/>
          </p:nvSpPr>
          <p:spPr bwMode="auto">
            <a:xfrm>
              <a:off x="1752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5" name="Oval 58"/>
            <p:cNvSpPr>
              <a:spLocks noChangeArrowheads="1"/>
            </p:cNvSpPr>
            <p:nvPr/>
          </p:nvSpPr>
          <p:spPr bwMode="auto">
            <a:xfrm>
              <a:off x="2133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6" name="Oval 59"/>
            <p:cNvSpPr>
              <a:spLocks noChangeArrowheads="1"/>
            </p:cNvSpPr>
            <p:nvPr/>
          </p:nvSpPr>
          <p:spPr bwMode="auto">
            <a:xfrm>
              <a:off x="2514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7" name="Oval 60"/>
            <p:cNvSpPr>
              <a:spLocks noChangeArrowheads="1"/>
            </p:cNvSpPr>
            <p:nvPr/>
          </p:nvSpPr>
          <p:spPr bwMode="auto">
            <a:xfrm>
              <a:off x="2895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8" name="Oval 61"/>
            <p:cNvSpPr>
              <a:spLocks noChangeArrowheads="1"/>
            </p:cNvSpPr>
            <p:nvPr/>
          </p:nvSpPr>
          <p:spPr bwMode="auto">
            <a:xfrm>
              <a:off x="3276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9" name="Oval 62"/>
            <p:cNvSpPr>
              <a:spLocks noChangeArrowheads="1"/>
            </p:cNvSpPr>
            <p:nvPr/>
          </p:nvSpPr>
          <p:spPr bwMode="auto">
            <a:xfrm>
              <a:off x="609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0" name="Oval 63"/>
            <p:cNvSpPr>
              <a:spLocks noChangeArrowheads="1"/>
            </p:cNvSpPr>
            <p:nvPr/>
          </p:nvSpPr>
          <p:spPr bwMode="auto">
            <a:xfrm>
              <a:off x="990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1" name="Oval 64"/>
            <p:cNvSpPr>
              <a:spLocks noChangeArrowheads="1"/>
            </p:cNvSpPr>
            <p:nvPr/>
          </p:nvSpPr>
          <p:spPr bwMode="auto">
            <a:xfrm>
              <a:off x="1371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2" name="Oval 65"/>
            <p:cNvSpPr>
              <a:spLocks noChangeArrowheads="1"/>
            </p:cNvSpPr>
            <p:nvPr/>
          </p:nvSpPr>
          <p:spPr bwMode="auto">
            <a:xfrm>
              <a:off x="1752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3" name="Oval 66"/>
            <p:cNvSpPr>
              <a:spLocks noChangeArrowheads="1"/>
            </p:cNvSpPr>
            <p:nvPr/>
          </p:nvSpPr>
          <p:spPr bwMode="auto">
            <a:xfrm>
              <a:off x="2133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4" name="Oval 67"/>
            <p:cNvSpPr>
              <a:spLocks noChangeArrowheads="1"/>
            </p:cNvSpPr>
            <p:nvPr/>
          </p:nvSpPr>
          <p:spPr bwMode="auto">
            <a:xfrm>
              <a:off x="2514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5" name="Oval 68"/>
            <p:cNvSpPr>
              <a:spLocks noChangeArrowheads="1"/>
            </p:cNvSpPr>
            <p:nvPr/>
          </p:nvSpPr>
          <p:spPr bwMode="auto">
            <a:xfrm>
              <a:off x="2895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6" name="Oval 69"/>
            <p:cNvSpPr>
              <a:spLocks noChangeArrowheads="1"/>
            </p:cNvSpPr>
            <p:nvPr/>
          </p:nvSpPr>
          <p:spPr bwMode="auto">
            <a:xfrm>
              <a:off x="3276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7" name="Oval 70"/>
            <p:cNvSpPr>
              <a:spLocks noChangeArrowheads="1"/>
            </p:cNvSpPr>
            <p:nvPr/>
          </p:nvSpPr>
          <p:spPr bwMode="auto">
            <a:xfrm>
              <a:off x="609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8" name="Oval 71"/>
            <p:cNvSpPr>
              <a:spLocks noChangeArrowheads="1"/>
            </p:cNvSpPr>
            <p:nvPr/>
          </p:nvSpPr>
          <p:spPr bwMode="auto">
            <a:xfrm>
              <a:off x="990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9" name="Oval 72"/>
            <p:cNvSpPr>
              <a:spLocks noChangeArrowheads="1"/>
            </p:cNvSpPr>
            <p:nvPr/>
          </p:nvSpPr>
          <p:spPr bwMode="auto">
            <a:xfrm>
              <a:off x="1371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0" name="Oval 73"/>
            <p:cNvSpPr>
              <a:spLocks noChangeArrowheads="1"/>
            </p:cNvSpPr>
            <p:nvPr/>
          </p:nvSpPr>
          <p:spPr bwMode="auto">
            <a:xfrm>
              <a:off x="1752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1" name="Oval 74"/>
            <p:cNvSpPr>
              <a:spLocks noChangeArrowheads="1"/>
            </p:cNvSpPr>
            <p:nvPr/>
          </p:nvSpPr>
          <p:spPr bwMode="auto">
            <a:xfrm>
              <a:off x="2133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2" name="Oval 75"/>
            <p:cNvSpPr>
              <a:spLocks noChangeArrowheads="1"/>
            </p:cNvSpPr>
            <p:nvPr/>
          </p:nvSpPr>
          <p:spPr bwMode="auto">
            <a:xfrm>
              <a:off x="2514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3" name="Oval 76"/>
            <p:cNvSpPr>
              <a:spLocks noChangeArrowheads="1"/>
            </p:cNvSpPr>
            <p:nvPr/>
          </p:nvSpPr>
          <p:spPr bwMode="auto">
            <a:xfrm>
              <a:off x="2895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4" name="Oval 77"/>
            <p:cNvSpPr>
              <a:spLocks noChangeArrowheads="1"/>
            </p:cNvSpPr>
            <p:nvPr/>
          </p:nvSpPr>
          <p:spPr bwMode="auto">
            <a:xfrm>
              <a:off x="3276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</p:grpSp>
      <p:sp>
        <p:nvSpPr>
          <p:cNvPr id="79875" name="TextBox 81"/>
          <p:cNvSpPr txBox="1">
            <a:spLocks noChangeArrowheads="1"/>
          </p:cNvSpPr>
          <p:nvPr/>
        </p:nvSpPr>
        <p:spPr bwMode="auto">
          <a:xfrm>
            <a:off x="3949700" y="1108936"/>
            <a:ext cx="4584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>
                <a:solidFill>
                  <a:srgbClr val="3366FF"/>
                </a:solidFill>
              </a:rPr>
              <a:t>Some wavelengths filtered out</a:t>
            </a:r>
          </a:p>
          <a:p>
            <a:pPr eaLnBrk="1" hangingPunct="1">
              <a:buFontTx/>
              <a:buNone/>
            </a:pPr>
            <a:r>
              <a:rPr lang="en-US" dirty="0">
                <a:solidFill>
                  <a:srgbClr val="3366FF"/>
                </a:solidFill>
                <a:sym typeface="Wingdings" charset="0"/>
              </a:rPr>
              <a:t> Energy gaps</a:t>
            </a:r>
            <a:endParaRPr lang="en-US" dirty="0">
              <a:solidFill>
                <a:srgbClr val="3366FF"/>
              </a:solidFill>
              <a:highlight>
                <a:srgbClr val="FFFF00"/>
              </a:highlight>
            </a:endParaRPr>
          </a:p>
        </p:txBody>
      </p:sp>
      <p:cxnSp>
        <p:nvCxnSpPr>
          <p:cNvPr id="79876" name="Straight Arrow Connector 83"/>
          <p:cNvCxnSpPr>
            <a:cxnSpLocks noChangeShapeType="1"/>
          </p:cNvCxnSpPr>
          <p:nvPr/>
        </p:nvCxnSpPr>
        <p:spPr bwMode="auto">
          <a:xfrm rot="5400000" flipH="1" flipV="1">
            <a:off x="3200401" y="4495800"/>
            <a:ext cx="25908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9877" name="Rectangle 84"/>
          <p:cNvSpPr>
            <a:spLocks noChangeArrowheads="1"/>
          </p:cNvSpPr>
          <p:nvPr/>
        </p:nvSpPr>
        <p:spPr bwMode="auto">
          <a:xfrm>
            <a:off x="4572000" y="3581400"/>
            <a:ext cx="1600200" cy="685800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79878" name="Rectangle 85"/>
          <p:cNvSpPr>
            <a:spLocks noChangeArrowheads="1"/>
          </p:cNvSpPr>
          <p:nvPr/>
        </p:nvSpPr>
        <p:spPr bwMode="auto">
          <a:xfrm>
            <a:off x="4572000" y="4876800"/>
            <a:ext cx="1600200" cy="685800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79879" name="TextBox 86"/>
          <p:cNvSpPr txBox="1">
            <a:spLocks noChangeArrowheads="1"/>
          </p:cNvSpPr>
          <p:nvPr/>
        </p:nvSpPr>
        <p:spPr bwMode="auto">
          <a:xfrm>
            <a:off x="4495800" y="2819400"/>
            <a:ext cx="37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E</a:t>
            </a:r>
          </a:p>
        </p:txBody>
      </p:sp>
      <p:sp>
        <p:nvSpPr>
          <p:cNvPr id="79880" name="TextBox 87"/>
          <p:cNvSpPr txBox="1">
            <a:spLocks noChangeArrowheads="1"/>
          </p:cNvSpPr>
          <p:nvPr/>
        </p:nvSpPr>
        <p:spPr bwMode="auto">
          <a:xfrm>
            <a:off x="4953000" y="4343400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Gap</a:t>
            </a:r>
          </a:p>
        </p:txBody>
      </p:sp>
      <p:cxnSp>
        <p:nvCxnSpPr>
          <p:cNvPr id="79881" name="Straight Arrow Connector 89"/>
          <p:cNvCxnSpPr>
            <a:cxnSpLocks noChangeShapeType="1"/>
          </p:cNvCxnSpPr>
          <p:nvPr/>
        </p:nvCxnSpPr>
        <p:spPr bwMode="auto">
          <a:xfrm rot="5400000">
            <a:off x="5449094" y="46093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988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9799D67-F897-0440-90DC-CD086E53CBCB}" type="slidenum">
              <a:rPr lang="en-US" sz="1400">
                <a:latin typeface="Arial" charset="0"/>
              </a:rPr>
              <a:pPr eaLnBrk="1" hangingPunct="1"/>
              <a:t>3</a:t>
            </a:fld>
            <a:endParaRPr lang="en-US" sz="1400"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95EBE0-D2C2-E9E3-2B69-23195A1C4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44"/>
    </mc:Choice>
    <mc:Fallback xmlns="">
      <p:transition spd="slow" advTm="9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590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316AA79-1B75-D24F-8F18-F8895485D742}" type="slidenum">
              <a:rPr lang="en-US" sz="1800">
                <a:latin typeface="Arial" charset="0"/>
              </a:rPr>
              <a:pPr eaLnBrk="1" hangingPunct="1"/>
              <a:t>4</a:t>
            </a:fld>
            <a:endParaRPr lang="en-US" sz="1800" dirty="0">
              <a:latin typeface="Arial" charset="0"/>
            </a:endParaRPr>
          </a:p>
        </p:txBody>
      </p:sp>
      <p:sp>
        <p:nvSpPr>
          <p:cNvPr id="86028" name="Rectangle 29"/>
          <p:cNvSpPr>
            <a:spLocks noChangeArrowheads="1"/>
          </p:cNvSpPr>
          <p:nvPr/>
        </p:nvSpPr>
        <p:spPr bwMode="auto">
          <a:xfrm>
            <a:off x="2062524" y="0"/>
            <a:ext cx="53126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Bands are direction dependent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574126F-2EE8-9CCF-0A0C-9BAE36547288}"/>
                  </a:ext>
                </a:extLst>
              </p14:cNvPr>
              <p14:cNvContentPartPr/>
              <p14:nvPr/>
            </p14:nvContentPartPr>
            <p14:xfrm>
              <a:off x="925332" y="1876695"/>
              <a:ext cx="289440" cy="4636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574126F-2EE8-9CCF-0A0C-9BAE365472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6332" y="1868055"/>
                <a:ext cx="307080" cy="48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44DF1A4B-0A7E-78F8-7599-241788145776}"/>
              </a:ext>
            </a:extLst>
          </p:cNvPr>
          <p:cNvGrpSpPr/>
          <p:nvPr/>
        </p:nvGrpSpPr>
        <p:grpSpPr>
          <a:xfrm>
            <a:off x="824172" y="2176935"/>
            <a:ext cx="844200" cy="596520"/>
            <a:chOff x="824172" y="2176935"/>
            <a:chExt cx="844200" cy="59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395D1F5-7834-B382-C115-446665D7E973}"/>
                    </a:ext>
                  </a:extLst>
                </p14:cNvPr>
                <p14:cNvContentPartPr/>
                <p14:nvPr/>
              </p14:nvContentPartPr>
              <p14:xfrm>
                <a:off x="1182012" y="2287095"/>
                <a:ext cx="140400" cy="182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395D1F5-7834-B382-C115-446665D7E97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73372" y="2278455"/>
                  <a:ext cx="1580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8AB3B11-40A1-4594-0494-D97BA6FA3960}"/>
                    </a:ext>
                  </a:extLst>
                </p14:cNvPr>
                <p14:cNvContentPartPr/>
                <p14:nvPr/>
              </p14:nvContentPartPr>
              <p14:xfrm>
                <a:off x="824172" y="2398335"/>
                <a:ext cx="452520" cy="375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8AB3B11-40A1-4594-0494-D97BA6FA396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5532" y="2389695"/>
                  <a:ext cx="47016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593F3D9-FE63-51A7-9E5A-D09F3216FB2E}"/>
                    </a:ext>
                  </a:extLst>
                </p14:cNvPr>
                <p14:cNvContentPartPr/>
                <p14:nvPr/>
              </p14:nvContentPartPr>
              <p14:xfrm>
                <a:off x="1280292" y="2421735"/>
                <a:ext cx="388080" cy="106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593F3D9-FE63-51A7-9E5A-D09F3216FB2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71652" y="2413095"/>
                  <a:ext cx="4057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2413A8E-C371-1083-CB70-D61B7F5AB013}"/>
                    </a:ext>
                  </a:extLst>
                </p14:cNvPr>
                <p14:cNvContentPartPr/>
                <p14:nvPr/>
              </p14:nvContentPartPr>
              <p14:xfrm>
                <a:off x="1248612" y="2176935"/>
                <a:ext cx="117720" cy="172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2413A8E-C371-1083-CB70-D61B7F5AB01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39972" y="2168295"/>
                  <a:ext cx="135360" cy="19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30A23B-8CD8-0076-5454-8A79D4620F66}"/>
                  </a:ext>
                </a:extLst>
              </p14:cNvPr>
              <p14:cNvContentPartPr/>
              <p14:nvPr/>
            </p14:nvContentPartPr>
            <p14:xfrm>
              <a:off x="1297212" y="2066775"/>
              <a:ext cx="131040" cy="147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30A23B-8CD8-0076-5454-8A79D4620F6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88572" y="2058135"/>
                <a:ext cx="1486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F6D8AFEB-B91D-CDB5-8E2D-14AA764F4197}"/>
                  </a:ext>
                </a:extLst>
              </p14:cNvPr>
              <p14:cNvContentPartPr/>
              <p14:nvPr/>
            </p14:nvContentPartPr>
            <p14:xfrm>
              <a:off x="743172" y="2716575"/>
              <a:ext cx="138240" cy="208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F6D8AFEB-B91D-CDB5-8E2D-14AA764F419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4172" y="2707935"/>
                <a:ext cx="1558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6085" name="Ink 86084">
                <a:extLst>
                  <a:ext uri="{FF2B5EF4-FFF2-40B4-BE49-F238E27FC236}">
                    <a16:creationId xmlns:a16="http://schemas.microsoft.com/office/drawing/2014/main" id="{D0106B30-3098-15A7-A277-B7691942670C}"/>
                  </a:ext>
                </a:extLst>
              </p14:cNvPr>
              <p14:cNvContentPartPr/>
              <p14:nvPr/>
            </p14:nvContentPartPr>
            <p14:xfrm>
              <a:off x="2017212" y="1690935"/>
              <a:ext cx="360" cy="360"/>
            </p14:xfrm>
          </p:contentPart>
        </mc:Choice>
        <mc:Fallback xmlns="">
          <p:pic>
            <p:nvPicPr>
              <p:cNvPr id="86085" name="Ink 86084">
                <a:extLst>
                  <a:ext uri="{FF2B5EF4-FFF2-40B4-BE49-F238E27FC236}">
                    <a16:creationId xmlns:a16="http://schemas.microsoft.com/office/drawing/2014/main" id="{D0106B30-3098-15A7-A277-B7691942670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08572" y="168193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BC169CC-C4ED-2D8E-D7E2-C791901E055D}"/>
                  </a:ext>
                </a:extLst>
              </p14:cNvPr>
              <p14:cNvContentPartPr/>
              <p14:nvPr/>
            </p14:nvContentPartPr>
            <p14:xfrm>
              <a:off x="653172" y="1576095"/>
              <a:ext cx="194040" cy="179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BC169CC-C4ED-2D8E-D7E2-C791901E055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4172" y="1567095"/>
                <a:ext cx="21168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2DBDB2F-5886-D9ED-BD65-D65E903786DF}"/>
                  </a:ext>
                </a:extLst>
              </p14:cNvPr>
              <p14:cNvContentPartPr/>
              <p14:nvPr/>
            </p14:nvContentPartPr>
            <p14:xfrm>
              <a:off x="859452" y="1689495"/>
              <a:ext cx="7437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2DBDB2F-5886-D9ED-BD65-D65E903786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0452" y="1680855"/>
                <a:ext cx="761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8F2D4BD-2CFB-5BCD-6A78-65ACC92DDB80}"/>
                  </a:ext>
                </a:extLst>
              </p14:cNvPr>
              <p14:cNvContentPartPr/>
              <p14:nvPr/>
            </p14:nvContentPartPr>
            <p14:xfrm>
              <a:off x="1588812" y="1611735"/>
              <a:ext cx="230040" cy="174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8F2D4BD-2CFB-5BCD-6A78-65ACC92DDB8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80172" y="1602735"/>
                <a:ext cx="2476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E1DD06B-6285-423D-AC96-076D8635F1B6}"/>
                  </a:ext>
                </a:extLst>
              </p14:cNvPr>
              <p14:cNvContentPartPr/>
              <p14:nvPr/>
            </p14:nvContentPartPr>
            <p14:xfrm>
              <a:off x="827052" y="1180455"/>
              <a:ext cx="307080" cy="408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E1DD06B-6285-423D-AC96-076D8635F1B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8412" y="1171815"/>
                <a:ext cx="32472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ABD340F-E936-21E9-115F-A78BB78249B4}"/>
                  </a:ext>
                </a:extLst>
              </p14:cNvPr>
              <p14:cNvContentPartPr/>
              <p14:nvPr/>
            </p14:nvContentPartPr>
            <p14:xfrm>
              <a:off x="1092732" y="1030695"/>
              <a:ext cx="198000" cy="118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ABD340F-E936-21E9-115F-A78BB78249B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84092" y="1022055"/>
                <a:ext cx="2156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99980DD-CCD4-FD8E-40B7-1CD87BF2F66A}"/>
                  </a:ext>
                </a:extLst>
              </p14:cNvPr>
              <p14:cNvContentPartPr/>
              <p14:nvPr/>
            </p14:nvContentPartPr>
            <p14:xfrm>
              <a:off x="1337532" y="1103055"/>
              <a:ext cx="778680" cy="12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99980DD-CCD4-FD8E-40B7-1CD87BF2F66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328892" y="1094415"/>
                <a:ext cx="79632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E7B5EB0-8CC1-615C-6F79-E5A22DAA9A44}"/>
                  </a:ext>
                </a:extLst>
              </p14:cNvPr>
              <p14:cNvContentPartPr/>
              <p14:nvPr/>
            </p14:nvContentPartPr>
            <p14:xfrm>
              <a:off x="2104692" y="1042575"/>
              <a:ext cx="171360" cy="120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E7B5EB0-8CC1-615C-6F79-E5A22DAA9A4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6052" y="1033575"/>
                <a:ext cx="18900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0CA9D63-5283-97DB-5820-571A3A37654B}"/>
                  </a:ext>
                </a:extLst>
              </p14:cNvPr>
              <p14:cNvContentPartPr/>
              <p14:nvPr/>
            </p14:nvContentPartPr>
            <p14:xfrm>
              <a:off x="1748292" y="1192335"/>
              <a:ext cx="357120" cy="442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0CA9D63-5283-97DB-5820-571A3A37654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39652" y="1183695"/>
                <a:ext cx="37476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F5FD297-1E0B-C539-45BC-266DE7E37952}"/>
                  </a:ext>
                </a:extLst>
              </p14:cNvPr>
              <p14:cNvContentPartPr/>
              <p14:nvPr/>
            </p14:nvContentPartPr>
            <p14:xfrm>
              <a:off x="721572" y="1754295"/>
              <a:ext cx="153360" cy="117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F5FD297-1E0B-C539-45BC-266DE7E3795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12932" y="1745655"/>
                <a:ext cx="171000" cy="11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2BD8D54-070B-B011-6EE4-8FA08F4A8D5A}"/>
                  </a:ext>
                </a:extLst>
              </p14:cNvPr>
              <p14:cNvContentPartPr/>
              <p14:nvPr/>
            </p14:nvContentPartPr>
            <p14:xfrm>
              <a:off x="905172" y="2732055"/>
              <a:ext cx="854280" cy="45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2BD8D54-070B-B011-6EE4-8FA08F4A8D5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6532" y="2723055"/>
                <a:ext cx="87192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B0B5147-B779-E2F7-2B4A-195479BE1F08}"/>
                  </a:ext>
                </a:extLst>
              </p14:cNvPr>
              <p14:cNvContentPartPr/>
              <p14:nvPr/>
            </p14:nvContentPartPr>
            <p14:xfrm>
              <a:off x="1718412" y="2695695"/>
              <a:ext cx="161280" cy="161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B0B5147-B779-E2F7-2B4A-195479BE1F0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709772" y="2686695"/>
                <a:ext cx="17892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5C41695-6E46-590C-CBD5-5F965471F748}"/>
                  </a:ext>
                </a:extLst>
              </p14:cNvPr>
              <p14:cNvContentPartPr/>
              <p14:nvPr/>
            </p14:nvContentPartPr>
            <p14:xfrm>
              <a:off x="1772412" y="1726935"/>
              <a:ext cx="3600" cy="957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5C41695-6E46-590C-CBD5-5F965471F74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63772" y="1718295"/>
                <a:ext cx="2124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199E95A-0CA7-A145-6E78-53135BDC3BA7}"/>
                  </a:ext>
                </a:extLst>
              </p14:cNvPr>
              <p14:cNvContentPartPr/>
              <p14:nvPr/>
            </p14:nvContentPartPr>
            <p14:xfrm>
              <a:off x="2156172" y="1190895"/>
              <a:ext cx="78120" cy="875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199E95A-0CA7-A145-6E78-53135BDC3BA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147172" y="1182255"/>
                <a:ext cx="95760" cy="89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F971282-6391-31E7-7935-0699804EA8A3}"/>
                  </a:ext>
                </a:extLst>
              </p14:cNvPr>
              <p14:cNvContentPartPr/>
              <p14:nvPr/>
            </p14:nvContentPartPr>
            <p14:xfrm>
              <a:off x="1820292" y="2102055"/>
              <a:ext cx="342360" cy="64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F971282-6391-31E7-7935-0699804EA8A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11652" y="2093055"/>
                <a:ext cx="360000" cy="66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C23AA30-FE78-4BA9-5A3A-2931E29E1143}"/>
                  </a:ext>
                </a:extLst>
              </p14:cNvPr>
              <p14:cNvContentPartPr/>
              <p14:nvPr/>
            </p14:nvContentPartPr>
            <p14:xfrm>
              <a:off x="1225212" y="1279095"/>
              <a:ext cx="360" cy="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C23AA30-FE78-4BA9-5A3A-2931E29E114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216212" y="1270455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9751D30-FDFF-652B-56E4-FED7B2A71359}"/>
                  </a:ext>
                </a:extLst>
              </p14:cNvPr>
              <p14:cNvContentPartPr/>
              <p14:nvPr/>
            </p14:nvContentPartPr>
            <p14:xfrm>
              <a:off x="1225212" y="1487895"/>
              <a:ext cx="360" cy="11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9751D30-FDFF-652B-56E4-FED7B2A7135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16212" y="1478895"/>
                <a:ext cx="1800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07A9D5F-8D3F-938F-A4DE-5BC303DECFDC}"/>
                  </a:ext>
                </a:extLst>
              </p14:cNvPr>
              <p14:cNvContentPartPr/>
              <p14:nvPr/>
            </p14:nvContentPartPr>
            <p14:xfrm>
              <a:off x="1225212" y="1750695"/>
              <a:ext cx="360" cy="14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07A9D5F-8D3F-938F-A4DE-5BC303DECFD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16212" y="1741695"/>
                <a:ext cx="1800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A41F839-2320-7E3B-8139-A78DFBD097B3}"/>
                  </a:ext>
                </a:extLst>
              </p14:cNvPr>
              <p14:cNvContentPartPr/>
              <p14:nvPr/>
            </p14:nvContentPartPr>
            <p14:xfrm>
              <a:off x="1225212" y="1951575"/>
              <a:ext cx="360" cy="324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A41F839-2320-7E3B-8139-A78DFBD097B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216212" y="1942575"/>
                <a:ext cx="18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9138EEB-2401-4575-4A11-63E335EABB88}"/>
                  </a:ext>
                </a:extLst>
              </p14:cNvPr>
              <p14:cNvContentPartPr/>
              <p14:nvPr/>
            </p14:nvContentPartPr>
            <p14:xfrm>
              <a:off x="1225212" y="2214735"/>
              <a:ext cx="360" cy="5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9138EEB-2401-4575-4A11-63E335EABB8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16212" y="2206095"/>
                <a:ext cx="1800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CC5D0D0-2F08-E6AD-2731-CFA1161EEA71}"/>
                  </a:ext>
                </a:extLst>
              </p14:cNvPr>
              <p14:cNvContentPartPr/>
              <p14:nvPr/>
            </p14:nvContentPartPr>
            <p14:xfrm>
              <a:off x="899052" y="2745375"/>
              <a:ext cx="360" cy="13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CC5D0D0-2F08-E6AD-2731-CFA1161EEA7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90412" y="2736375"/>
                <a:ext cx="180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DCBC51F-5913-99DC-5218-199D6D0C6807}"/>
                  </a:ext>
                </a:extLst>
              </p14:cNvPr>
              <p14:cNvContentPartPr/>
              <p14:nvPr/>
            </p14:nvContentPartPr>
            <p14:xfrm>
              <a:off x="996612" y="2509215"/>
              <a:ext cx="32400" cy="48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DCBC51F-5913-99DC-5218-199D6D0C680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87972" y="2500215"/>
                <a:ext cx="500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BB466DF-3222-5DAE-49E2-533B8A29B9AB}"/>
                  </a:ext>
                </a:extLst>
              </p14:cNvPr>
              <p14:cNvContentPartPr/>
              <p14:nvPr/>
            </p14:nvContentPartPr>
            <p14:xfrm>
              <a:off x="1100292" y="2367015"/>
              <a:ext cx="30240" cy="34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BB466DF-3222-5DAE-49E2-533B8A29B9A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91652" y="2358015"/>
                <a:ext cx="478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9AA8DEB-F6AA-1688-7EC3-6C567C3B9A8B}"/>
                  </a:ext>
                </a:extLst>
              </p14:cNvPr>
              <p14:cNvContentPartPr/>
              <p14:nvPr/>
            </p14:nvContentPartPr>
            <p14:xfrm>
              <a:off x="1146372" y="2312655"/>
              <a:ext cx="360" cy="25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9AA8DEB-F6AA-1688-7EC3-6C567C3B9A8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137732" y="2304015"/>
                <a:ext cx="180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063A512-EDEB-1139-143B-02AD53135FAA}"/>
                  </a:ext>
                </a:extLst>
              </p14:cNvPr>
              <p14:cNvContentPartPr/>
              <p14:nvPr/>
            </p14:nvContentPartPr>
            <p14:xfrm>
              <a:off x="1202532" y="2099895"/>
              <a:ext cx="2520" cy="2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063A512-EDEB-1139-143B-02AD53135F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193892" y="2091255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66F0E1A-A32E-526F-87E1-0ECB41B7D3F6}"/>
                  </a:ext>
                </a:extLst>
              </p14:cNvPr>
              <p14:cNvContentPartPr/>
              <p14:nvPr/>
            </p14:nvContentPartPr>
            <p14:xfrm>
              <a:off x="1509612" y="2072535"/>
              <a:ext cx="25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66F0E1A-A32E-526F-87E1-0ECB41B7D3F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00612" y="2063535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43E582-1FCF-6C70-C5FF-8E409F1FBA33}"/>
                  </a:ext>
                </a:extLst>
              </p14:cNvPr>
              <p14:cNvContentPartPr/>
              <p14:nvPr/>
            </p14:nvContentPartPr>
            <p14:xfrm>
              <a:off x="1389372" y="2072535"/>
              <a:ext cx="3672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43E582-1FCF-6C70-C5FF-8E409F1FBA3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80732" y="2063535"/>
                <a:ext cx="54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F620B88-204D-BDEA-CDB5-090EE853F699}"/>
                  </a:ext>
                </a:extLst>
              </p14:cNvPr>
              <p14:cNvContentPartPr/>
              <p14:nvPr/>
            </p14:nvContentPartPr>
            <p14:xfrm>
              <a:off x="1607172" y="2072535"/>
              <a:ext cx="6588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F620B88-204D-BDEA-CDB5-090EE853F69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598532" y="2063535"/>
                <a:ext cx="83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5A26B0-F937-4028-A4A5-6828CB27427A}"/>
                  </a:ext>
                </a:extLst>
              </p14:cNvPr>
              <p14:cNvContentPartPr/>
              <p14:nvPr/>
            </p14:nvContentPartPr>
            <p14:xfrm>
              <a:off x="1796532" y="2072535"/>
              <a:ext cx="1692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5A26B0-F937-4028-A4A5-6828CB27427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787532" y="2063535"/>
                <a:ext cx="34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784BD60-4FCC-9E33-91EC-697E7118C183}"/>
                  </a:ext>
                </a:extLst>
              </p14:cNvPr>
              <p14:cNvContentPartPr/>
              <p14:nvPr/>
            </p14:nvContentPartPr>
            <p14:xfrm>
              <a:off x="1956732" y="2072535"/>
              <a:ext cx="3780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784BD60-4FCC-9E33-91EC-697E7118C18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47732" y="2063535"/>
                <a:ext cx="55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2EB42E1-EA95-5484-2550-A15D31EDBEEA}"/>
                  </a:ext>
                </a:extLst>
              </p14:cNvPr>
              <p14:cNvContentPartPr/>
              <p14:nvPr/>
            </p14:nvContentPartPr>
            <p14:xfrm>
              <a:off x="2004252" y="2063535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2EB42E1-EA95-5484-2550-A15D31EDBEE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95252" y="20548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001BCB7-4F40-89C4-ED99-07A58CA8B865}"/>
                  </a:ext>
                </a:extLst>
              </p14:cNvPr>
              <p14:cNvContentPartPr/>
              <p14:nvPr/>
            </p14:nvContentPartPr>
            <p14:xfrm>
              <a:off x="1262292" y="2065335"/>
              <a:ext cx="1440" cy="2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001BCB7-4F40-89C4-ED99-07A58CA8B86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253652" y="2056335"/>
                <a:ext cx="190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4E67696-C011-9DEA-D156-2E59AAB8D5C7}"/>
                  </a:ext>
                </a:extLst>
              </p14:cNvPr>
              <p14:cNvContentPartPr/>
              <p14:nvPr/>
            </p14:nvContentPartPr>
            <p14:xfrm>
              <a:off x="1181292" y="2061375"/>
              <a:ext cx="127080" cy="157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4E67696-C011-9DEA-D156-2E59AAB8D5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172652" y="2052735"/>
                <a:ext cx="144720" cy="174960"/>
              </a:xfrm>
              <a:prstGeom prst="rect">
                <a:avLst/>
              </a:prstGeom>
            </p:spPr>
          </p:pic>
        </mc:Fallback>
      </mc:AlternateContent>
      <p:sp>
        <p:nvSpPr>
          <p:cNvPr id="86110" name="TextBox 86109">
            <a:extLst>
              <a:ext uri="{FF2B5EF4-FFF2-40B4-BE49-F238E27FC236}">
                <a16:creationId xmlns:a16="http://schemas.microsoft.com/office/drawing/2014/main" id="{7CA363E5-7CF7-9BA2-3866-F1C7C3514A0B}"/>
              </a:ext>
            </a:extLst>
          </p:cNvPr>
          <p:cNvSpPr txBox="1"/>
          <p:nvPr/>
        </p:nvSpPr>
        <p:spPr>
          <a:xfrm>
            <a:off x="4410221" y="4320030"/>
            <a:ext cx="3940502" cy="2406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600" dirty="0"/>
              <a:t>Chemical orbitals (</a:t>
            </a:r>
            <a:r>
              <a:rPr lang="en-US" sz="1600" dirty="0" err="1"/>
              <a:t>s,p,d</a:t>
            </a:r>
            <a:r>
              <a:rPr lang="en-US" sz="1600" dirty="0"/>
              <a:t>)</a:t>
            </a:r>
          </a:p>
          <a:p>
            <a:pPr marL="285750" indent="-285750"/>
            <a:r>
              <a:rPr lang="en-US" sz="1600" dirty="0"/>
              <a:t>Brillouin zone</a:t>
            </a:r>
          </a:p>
          <a:p>
            <a:pPr marL="285750" indent="-285750"/>
            <a:r>
              <a:rPr lang="en-US" sz="1600" dirty="0"/>
              <a:t>Valleys and optical activity</a:t>
            </a:r>
          </a:p>
          <a:p>
            <a:pPr marL="285750" indent="-285750"/>
            <a:r>
              <a:rPr lang="en-US" sz="1600" dirty="0"/>
              <a:t>Effective mass</a:t>
            </a:r>
          </a:p>
          <a:p>
            <a:pPr marL="285750" indent="-285750"/>
            <a:r>
              <a:rPr lang="en-US" sz="1600" dirty="0"/>
              <a:t>Valence Bands and strain</a:t>
            </a:r>
          </a:p>
          <a:p>
            <a:pPr marL="285750" indent="-285750"/>
            <a:r>
              <a:rPr lang="en-US" sz="1600" dirty="0"/>
              <a:t>Symmetry and topology</a:t>
            </a:r>
          </a:p>
          <a:p>
            <a:pPr marL="285750" indent="-285750"/>
            <a:r>
              <a:rPr lang="en-US" sz="1600" dirty="0"/>
              <a:t>Heterostructures and band splitting</a:t>
            </a:r>
          </a:p>
          <a:p>
            <a:pPr marL="285750" indent="-285750"/>
            <a:r>
              <a:rPr lang="en-US" sz="1600" dirty="0"/>
              <a:t>Density of States </a:t>
            </a:r>
          </a:p>
        </p:txBody>
      </p:sp>
      <p:grpSp>
        <p:nvGrpSpPr>
          <p:cNvPr id="86131" name="Group 86130">
            <a:extLst>
              <a:ext uri="{FF2B5EF4-FFF2-40B4-BE49-F238E27FC236}">
                <a16:creationId xmlns:a16="http://schemas.microsoft.com/office/drawing/2014/main" id="{26C96114-90B1-0BC5-4346-CABDDB1FF2DE}"/>
              </a:ext>
            </a:extLst>
          </p:cNvPr>
          <p:cNvGrpSpPr/>
          <p:nvPr/>
        </p:nvGrpSpPr>
        <p:grpSpPr>
          <a:xfrm>
            <a:off x="580812" y="5198055"/>
            <a:ext cx="2550960" cy="1554840"/>
            <a:chOff x="580812" y="5198055"/>
            <a:chExt cx="2550960" cy="1554840"/>
          </a:xfrm>
        </p:grpSpPr>
        <p:grpSp>
          <p:nvGrpSpPr>
            <p:cNvPr id="86124" name="Group 86123">
              <a:extLst>
                <a:ext uri="{FF2B5EF4-FFF2-40B4-BE49-F238E27FC236}">
                  <a16:creationId xmlns:a16="http://schemas.microsoft.com/office/drawing/2014/main" id="{93A55E32-CC5B-6440-6B6E-E5F98AF49894}"/>
                </a:ext>
              </a:extLst>
            </p:cNvPr>
            <p:cNvGrpSpPr/>
            <p:nvPr/>
          </p:nvGrpSpPr>
          <p:grpSpPr>
            <a:xfrm>
              <a:off x="580812" y="5198055"/>
              <a:ext cx="1533240" cy="1554840"/>
              <a:chOff x="580812" y="5198055"/>
              <a:chExt cx="1533240" cy="1554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86112" name="Ink 86111">
                    <a:extLst>
                      <a:ext uri="{FF2B5EF4-FFF2-40B4-BE49-F238E27FC236}">
                        <a16:creationId xmlns:a16="http://schemas.microsoft.com/office/drawing/2014/main" id="{0F9B4A91-464D-6CEA-D41C-B6C668A46B0E}"/>
                      </a:ext>
                    </a:extLst>
                  </p14:cNvPr>
                  <p14:cNvContentPartPr/>
                  <p14:nvPr/>
                </p14:nvContentPartPr>
                <p14:xfrm>
                  <a:off x="1825332" y="5198055"/>
                  <a:ext cx="2880" cy="501480"/>
                </p14:xfrm>
              </p:contentPart>
            </mc:Choice>
            <mc:Fallback xmlns="">
              <p:pic>
                <p:nvPicPr>
                  <p:cNvPr id="86112" name="Ink 86111">
                    <a:extLst>
                      <a:ext uri="{FF2B5EF4-FFF2-40B4-BE49-F238E27FC236}">
                        <a16:creationId xmlns:a16="http://schemas.microsoft.com/office/drawing/2014/main" id="{0F9B4A91-464D-6CEA-D41C-B6C668A46B0E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1816692" y="5189055"/>
                    <a:ext cx="20520" cy="51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86113" name="Ink 86112">
                    <a:extLst>
                      <a:ext uri="{FF2B5EF4-FFF2-40B4-BE49-F238E27FC236}">
                        <a16:creationId xmlns:a16="http://schemas.microsoft.com/office/drawing/2014/main" id="{FEE8829A-E1D9-AD8B-4A25-05F55CBEBF8B}"/>
                      </a:ext>
                    </a:extLst>
                  </p14:cNvPr>
                  <p14:cNvContentPartPr/>
                  <p14:nvPr/>
                </p14:nvContentPartPr>
                <p14:xfrm>
                  <a:off x="1934052" y="5235495"/>
                  <a:ext cx="20160" cy="442800"/>
                </p14:xfrm>
              </p:contentPart>
            </mc:Choice>
            <mc:Fallback xmlns="">
              <p:pic>
                <p:nvPicPr>
                  <p:cNvPr id="86113" name="Ink 86112">
                    <a:extLst>
                      <a:ext uri="{FF2B5EF4-FFF2-40B4-BE49-F238E27FC236}">
                        <a16:creationId xmlns:a16="http://schemas.microsoft.com/office/drawing/2014/main" id="{FEE8829A-E1D9-AD8B-4A25-05F55CBEBF8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925412" y="5226855"/>
                    <a:ext cx="37800" cy="46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86114" name="Ink 86113">
                    <a:extLst>
                      <a:ext uri="{FF2B5EF4-FFF2-40B4-BE49-F238E27FC236}">
                        <a16:creationId xmlns:a16="http://schemas.microsoft.com/office/drawing/2014/main" id="{68B924F0-703F-7430-8B64-5E7D22186FC5}"/>
                      </a:ext>
                    </a:extLst>
                  </p14:cNvPr>
                  <p14:cNvContentPartPr/>
                  <p14:nvPr/>
                </p14:nvContentPartPr>
                <p14:xfrm>
                  <a:off x="1726332" y="5688015"/>
                  <a:ext cx="387720" cy="314280"/>
                </p14:xfrm>
              </p:contentPart>
            </mc:Choice>
            <mc:Fallback xmlns="">
              <p:pic>
                <p:nvPicPr>
                  <p:cNvPr id="86114" name="Ink 86113">
                    <a:extLst>
                      <a:ext uri="{FF2B5EF4-FFF2-40B4-BE49-F238E27FC236}">
                        <a16:creationId xmlns:a16="http://schemas.microsoft.com/office/drawing/2014/main" id="{68B924F0-703F-7430-8B64-5E7D22186FC5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717692" y="5679015"/>
                    <a:ext cx="405360" cy="33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86116" name="Ink 86115">
                    <a:extLst>
                      <a:ext uri="{FF2B5EF4-FFF2-40B4-BE49-F238E27FC236}">
                        <a16:creationId xmlns:a16="http://schemas.microsoft.com/office/drawing/2014/main" id="{70ADDCE9-5369-320D-4609-79CB1B1421B0}"/>
                      </a:ext>
                    </a:extLst>
                  </p14:cNvPr>
                  <p14:cNvContentPartPr/>
                  <p14:nvPr/>
                </p14:nvContentPartPr>
                <p14:xfrm>
                  <a:off x="844332" y="6213255"/>
                  <a:ext cx="360" cy="349560"/>
                </p14:xfrm>
              </p:contentPart>
            </mc:Choice>
            <mc:Fallback xmlns="">
              <p:pic>
                <p:nvPicPr>
                  <p:cNvPr id="86116" name="Ink 86115">
                    <a:extLst>
                      <a:ext uri="{FF2B5EF4-FFF2-40B4-BE49-F238E27FC236}">
                        <a16:creationId xmlns:a16="http://schemas.microsoft.com/office/drawing/2014/main" id="{70ADDCE9-5369-320D-4609-79CB1B1421B0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35692" y="6204615"/>
                    <a:ext cx="18000" cy="36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86117" name="Ink 86116">
                    <a:extLst>
                      <a:ext uri="{FF2B5EF4-FFF2-40B4-BE49-F238E27FC236}">
                        <a16:creationId xmlns:a16="http://schemas.microsoft.com/office/drawing/2014/main" id="{A00B6F35-446A-8EB9-EC08-9ADE6C189650}"/>
                      </a:ext>
                    </a:extLst>
                  </p14:cNvPr>
                  <p14:cNvContentPartPr/>
                  <p14:nvPr/>
                </p14:nvContentPartPr>
                <p14:xfrm>
                  <a:off x="844332" y="6334575"/>
                  <a:ext cx="160560" cy="45000"/>
                </p14:xfrm>
              </p:contentPart>
            </mc:Choice>
            <mc:Fallback xmlns="">
              <p:pic>
                <p:nvPicPr>
                  <p:cNvPr id="86117" name="Ink 86116">
                    <a:extLst>
                      <a:ext uri="{FF2B5EF4-FFF2-40B4-BE49-F238E27FC236}">
                        <a16:creationId xmlns:a16="http://schemas.microsoft.com/office/drawing/2014/main" id="{A00B6F35-446A-8EB9-EC08-9ADE6C18965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835692" y="6325575"/>
                    <a:ext cx="17820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86118" name="Ink 86117">
                    <a:extLst>
                      <a:ext uri="{FF2B5EF4-FFF2-40B4-BE49-F238E27FC236}">
                        <a16:creationId xmlns:a16="http://schemas.microsoft.com/office/drawing/2014/main" id="{E71EDA15-1BA3-41AE-3BA4-8448CB0BE93C}"/>
                      </a:ext>
                    </a:extLst>
                  </p14:cNvPr>
                  <p14:cNvContentPartPr/>
                  <p14:nvPr/>
                </p14:nvContentPartPr>
                <p14:xfrm>
                  <a:off x="1006692" y="6159975"/>
                  <a:ext cx="360" cy="348840"/>
                </p14:xfrm>
              </p:contentPart>
            </mc:Choice>
            <mc:Fallback xmlns="">
              <p:pic>
                <p:nvPicPr>
                  <p:cNvPr id="86118" name="Ink 86117">
                    <a:extLst>
                      <a:ext uri="{FF2B5EF4-FFF2-40B4-BE49-F238E27FC236}">
                        <a16:creationId xmlns:a16="http://schemas.microsoft.com/office/drawing/2014/main" id="{E71EDA15-1BA3-41AE-3BA4-8448CB0BE93C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998052" y="6150975"/>
                    <a:ext cx="18000" cy="36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86119" name="Ink 86118">
                    <a:extLst>
                      <a:ext uri="{FF2B5EF4-FFF2-40B4-BE49-F238E27FC236}">
                        <a16:creationId xmlns:a16="http://schemas.microsoft.com/office/drawing/2014/main" id="{575E9FFC-E789-36EC-1CFD-A2270DB26C27}"/>
                      </a:ext>
                    </a:extLst>
                  </p14:cNvPr>
                  <p14:cNvContentPartPr/>
                  <p14:nvPr/>
                </p14:nvContentPartPr>
                <p14:xfrm>
                  <a:off x="1128732" y="6170415"/>
                  <a:ext cx="154440" cy="374760"/>
                </p14:xfrm>
              </p:contentPart>
            </mc:Choice>
            <mc:Fallback xmlns="">
              <p:pic>
                <p:nvPicPr>
                  <p:cNvPr id="86119" name="Ink 86118">
                    <a:extLst>
                      <a:ext uri="{FF2B5EF4-FFF2-40B4-BE49-F238E27FC236}">
                        <a16:creationId xmlns:a16="http://schemas.microsoft.com/office/drawing/2014/main" id="{575E9FFC-E789-36EC-1CFD-A2270DB26C27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120092" y="6161415"/>
                    <a:ext cx="172080" cy="39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86120" name="Ink 86119">
                    <a:extLst>
                      <a:ext uri="{FF2B5EF4-FFF2-40B4-BE49-F238E27FC236}">
                        <a16:creationId xmlns:a16="http://schemas.microsoft.com/office/drawing/2014/main" id="{5979AA9E-2B5B-B8B0-4228-AF1EAB484487}"/>
                      </a:ext>
                    </a:extLst>
                  </p14:cNvPr>
                  <p14:cNvContentPartPr/>
                  <p14:nvPr/>
                </p14:nvContentPartPr>
                <p14:xfrm>
                  <a:off x="1299012" y="6096255"/>
                  <a:ext cx="178200" cy="424440"/>
                </p14:xfrm>
              </p:contentPart>
            </mc:Choice>
            <mc:Fallback xmlns="">
              <p:pic>
                <p:nvPicPr>
                  <p:cNvPr id="86120" name="Ink 86119">
                    <a:extLst>
                      <a:ext uri="{FF2B5EF4-FFF2-40B4-BE49-F238E27FC236}">
                        <a16:creationId xmlns:a16="http://schemas.microsoft.com/office/drawing/2014/main" id="{5979AA9E-2B5B-B8B0-4228-AF1EAB484487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290372" y="6087255"/>
                    <a:ext cx="195840" cy="44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86121" name="Ink 86120">
                    <a:extLst>
                      <a:ext uri="{FF2B5EF4-FFF2-40B4-BE49-F238E27FC236}">
                        <a16:creationId xmlns:a16="http://schemas.microsoft.com/office/drawing/2014/main" id="{B4208D7C-42C4-D8CE-367C-7202D34ADEAD}"/>
                      </a:ext>
                    </a:extLst>
                  </p14:cNvPr>
                  <p14:cNvContentPartPr/>
                  <p14:nvPr/>
                </p14:nvContentPartPr>
                <p14:xfrm>
                  <a:off x="1260852" y="6074655"/>
                  <a:ext cx="182160" cy="122760"/>
                </p14:xfrm>
              </p:contentPart>
            </mc:Choice>
            <mc:Fallback xmlns="">
              <p:pic>
                <p:nvPicPr>
                  <p:cNvPr id="86121" name="Ink 86120">
                    <a:extLst>
                      <a:ext uri="{FF2B5EF4-FFF2-40B4-BE49-F238E27FC236}">
                        <a16:creationId xmlns:a16="http://schemas.microsoft.com/office/drawing/2014/main" id="{B4208D7C-42C4-D8CE-367C-7202D34ADEA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252212" y="6065655"/>
                    <a:ext cx="19980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86122" name="Ink 86121">
                    <a:extLst>
                      <a:ext uri="{FF2B5EF4-FFF2-40B4-BE49-F238E27FC236}">
                        <a16:creationId xmlns:a16="http://schemas.microsoft.com/office/drawing/2014/main" id="{820FE425-0D0D-D61D-BDB1-B8E6DD7D856F}"/>
                      </a:ext>
                    </a:extLst>
                  </p14:cNvPr>
                  <p14:cNvContentPartPr/>
                  <p14:nvPr/>
                </p14:nvContentPartPr>
                <p14:xfrm>
                  <a:off x="1511772" y="6145575"/>
                  <a:ext cx="126360" cy="437760"/>
                </p14:xfrm>
              </p:contentPart>
            </mc:Choice>
            <mc:Fallback xmlns="">
              <p:pic>
                <p:nvPicPr>
                  <p:cNvPr id="86122" name="Ink 86121">
                    <a:extLst>
                      <a:ext uri="{FF2B5EF4-FFF2-40B4-BE49-F238E27FC236}">
                        <a16:creationId xmlns:a16="http://schemas.microsoft.com/office/drawing/2014/main" id="{820FE425-0D0D-D61D-BDB1-B8E6DD7D856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503132" y="6136575"/>
                    <a:ext cx="144000" cy="45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86123" name="Ink 86122">
                    <a:extLst>
                      <a:ext uri="{FF2B5EF4-FFF2-40B4-BE49-F238E27FC236}">
                        <a16:creationId xmlns:a16="http://schemas.microsoft.com/office/drawing/2014/main" id="{4158667D-419C-967C-0658-F25474BB8937}"/>
                      </a:ext>
                    </a:extLst>
                  </p14:cNvPr>
                  <p14:cNvContentPartPr/>
                  <p14:nvPr/>
                </p14:nvContentPartPr>
                <p14:xfrm>
                  <a:off x="580812" y="6053055"/>
                  <a:ext cx="1252080" cy="699840"/>
                </p14:xfrm>
              </p:contentPart>
            </mc:Choice>
            <mc:Fallback xmlns="">
              <p:pic>
                <p:nvPicPr>
                  <p:cNvPr id="86123" name="Ink 86122">
                    <a:extLst>
                      <a:ext uri="{FF2B5EF4-FFF2-40B4-BE49-F238E27FC236}">
                        <a16:creationId xmlns:a16="http://schemas.microsoft.com/office/drawing/2014/main" id="{4158667D-419C-967C-0658-F25474BB8937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572172" y="6044415"/>
                    <a:ext cx="1269720" cy="717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30" name="Group 86129">
              <a:extLst>
                <a:ext uri="{FF2B5EF4-FFF2-40B4-BE49-F238E27FC236}">
                  <a16:creationId xmlns:a16="http://schemas.microsoft.com/office/drawing/2014/main" id="{1E7809BA-6D14-3D2F-3C5A-C289300D407F}"/>
                </a:ext>
              </a:extLst>
            </p:cNvPr>
            <p:cNvGrpSpPr/>
            <p:nvPr/>
          </p:nvGrpSpPr>
          <p:grpSpPr>
            <a:xfrm>
              <a:off x="2209812" y="6108135"/>
              <a:ext cx="921960" cy="548280"/>
              <a:chOff x="2209812" y="6108135"/>
              <a:chExt cx="921960" cy="54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86125" name="Ink 86124">
                    <a:extLst>
                      <a:ext uri="{FF2B5EF4-FFF2-40B4-BE49-F238E27FC236}">
                        <a16:creationId xmlns:a16="http://schemas.microsoft.com/office/drawing/2014/main" id="{8DB53196-04E1-1BC0-52C7-422F78343970}"/>
                      </a:ext>
                    </a:extLst>
                  </p14:cNvPr>
                  <p14:cNvContentPartPr/>
                  <p14:nvPr/>
                </p14:nvContentPartPr>
                <p14:xfrm>
                  <a:off x="2209812" y="6169335"/>
                  <a:ext cx="204120" cy="169200"/>
                </p14:xfrm>
              </p:contentPart>
            </mc:Choice>
            <mc:Fallback xmlns="">
              <p:pic>
                <p:nvPicPr>
                  <p:cNvPr id="86125" name="Ink 86124">
                    <a:extLst>
                      <a:ext uri="{FF2B5EF4-FFF2-40B4-BE49-F238E27FC236}">
                        <a16:creationId xmlns:a16="http://schemas.microsoft.com/office/drawing/2014/main" id="{8DB53196-04E1-1BC0-52C7-422F78343970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200812" y="6160695"/>
                    <a:ext cx="22176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86126" name="Ink 86125">
                    <a:extLst>
                      <a:ext uri="{FF2B5EF4-FFF2-40B4-BE49-F238E27FC236}">
                        <a16:creationId xmlns:a16="http://schemas.microsoft.com/office/drawing/2014/main" id="{98981150-10A0-496D-B442-3F42920DD880}"/>
                      </a:ext>
                    </a:extLst>
                  </p14:cNvPr>
                  <p14:cNvContentPartPr/>
                  <p14:nvPr/>
                </p14:nvContentPartPr>
                <p14:xfrm>
                  <a:off x="2375052" y="6108135"/>
                  <a:ext cx="9000" cy="9000"/>
                </p14:xfrm>
              </p:contentPart>
            </mc:Choice>
            <mc:Fallback xmlns="">
              <p:pic>
                <p:nvPicPr>
                  <p:cNvPr id="86126" name="Ink 86125">
                    <a:extLst>
                      <a:ext uri="{FF2B5EF4-FFF2-40B4-BE49-F238E27FC236}">
                        <a16:creationId xmlns:a16="http://schemas.microsoft.com/office/drawing/2014/main" id="{98981150-10A0-496D-B442-3F42920DD880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2366052" y="6099495"/>
                    <a:ext cx="2664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86127" name="Ink 86126">
                    <a:extLst>
                      <a:ext uri="{FF2B5EF4-FFF2-40B4-BE49-F238E27FC236}">
                        <a16:creationId xmlns:a16="http://schemas.microsoft.com/office/drawing/2014/main" id="{4ED55F17-86BE-C6F0-2ED9-802EE3370AD9}"/>
                      </a:ext>
                    </a:extLst>
                  </p14:cNvPr>
                  <p14:cNvContentPartPr/>
                  <p14:nvPr/>
                </p14:nvContentPartPr>
                <p14:xfrm>
                  <a:off x="2469372" y="6165015"/>
                  <a:ext cx="382320" cy="305640"/>
                </p14:xfrm>
              </p:contentPart>
            </mc:Choice>
            <mc:Fallback xmlns="">
              <p:pic>
                <p:nvPicPr>
                  <p:cNvPr id="86127" name="Ink 86126">
                    <a:extLst>
                      <a:ext uri="{FF2B5EF4-FFF2-40B4-BE49-F238E27FC236}">
                        <a16:creationId xmlns:a16="http://schemas.microsoft.com/office/drawing/2014/main" id="{4ED55F17-86BE-C6F0-2ED9-802EE3370AD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2460372" y="6156375"/>
                    <a:ext cx="399960" cy="32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86128" name="Ink 86127">
                    <a:extLst>
                      <a:ext uri="{FF2B5EF4-FFF2-40B4-BE49-F238E27FC236}">
                        <a16:creationId xmlns:a16="http://schemas.microsoft.com/office/drawing/2014/main" id="{67003210-3EF8-E1AA-0726-31A74B415FF9}"/>
                      </a:ext>
                    </a:extLst>
                  </p14:cNvPr>
                  <p14:cNvContentPartPr/>
                  <p14:nvPr/>
                </p14:nvContentPartPr>
                <p14:xfrm>
                  <a:off x="2315292" y="6479655"/>
                  <a:ext cx="106920" cy="176760"/>
                </p14:xfrm>
              </p:contentPart>
            </mc:Choice>
            <mc:Fallback xmlns="">
              <p:pic>
                <p:nvPicPr>
                  <p:cNvPr id="86128" name="Ink 86127">
                    <a:extLst>
                      <a:ext uri="{FF2B5EF4-FFF2-40B4-BE49-F238E27FC236}">
                        <a16:creationId xmlns:a16="http://schemas.microsoft.com/office/drawing/2014/main" id="{67003210-3EF8-E1AA-0726-31A74B415FF9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2306292" y="6471015"/>
                    <a:ext cx="124560" cy="19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86129" name="Ink 86128">
                    <a:extLst>
                      <a:ext uri="{FF2B5EF4-FFF2-40B4-BE49-F238E27FC236}">
                        <a16:creationId xmlns:a16="http://schemas.microsoft.com/office/drawing/2014/main" id="{1CE43DA1-284F-71F2-B117-D0CD07CB26DF}"/>
                      </a:ext>
                    </a:extLst>
                  </p14:cNvPr>
                  <p14:cNvContentPartPr/>
                  <p14:nvPr/>
                </p14:nvContentPartPr>
                <p14:xfrm>
                  <a:off x="2507892" y="6284535"/>
                  <a:ext cx="623880" cy="312120"/>
                </p14:xfrm>
              </p:contentPart>
            </mc:Choice>
            <mc:Fallback xmlns="">
              <p:pic>
                <p:nvPicPr>
                  <p:cNvPr id="86129" name="Ink 86128">
                    <a:extLst>
                      <a:ext uri="{FF2B5EF4-FFF2-40B4-BE49-F238E27FC236}">
                        <a16:creationId xmlns:a16="http://schemas.microsoft.com/office/drawing/2014/main" id="{1CE43DA1-284F-71F2-B117-D0CD07CB26DF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2498892" y="6275895"/>
                    <a:ext cx="641520" cy="329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6144" name="Group 86143">
            <a:extLst>
              <a:ext uri="{FF2B5EF4-FFF2-40B4-BE49-F238E27FC236}">
                <a16:creationId xmlns:a16="http://schemas.microsoft.com/office/drawing/2014/main" id="{095B7606-13C9-B4F9-109A-57C6FC2784C0}"/>
              </a:ext>
            </a:extLst>
          </p:cNvPr>
          <p:cNvGrpSpPr/>
          <p:nvPr/>
        </p:nvGrpSpPr>
        <p:grpSpPr>
          <a:xfrm>
            <a:off x="4065069" y="822075"/>
            <a:ext cx="4553280" cy="3349440"/>
            <a:chOff x="4065069" y="822075"/>
            <a:chExt cx="4553280" cy="33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6065" name="Ink 86064">
                  <a:extLst>
                    <a:ext uri="{FF2B5EF4-FFF2-40B4-BE49-F238E27FC236}">
                      <a16:creationId xmlns:a16="http://schemas.microsoft.com/office/drawing/2014/main" id="{F63B34A8-A46F-9A4B-F9E1-D5E4BD76DB11}"/>
                    </a:ext>
                  </a:extLst>
                </p14:cNvPr>
                <p14:cNvContentPartPr/>
                <p14:nvPr/>
              </p14:nvContentPartPr>
              <p14:xfrm>
                <a:off x="5856069" y="950595"/>
                <a:ext cx="159480" cy="174240"/>
              </p14:xfrm>
            </p:contentPart>
          </mc:Choice>
          <mc:Fallback xmlns="">
            <p:pic>
              <p:nvPicPr>
                <p:cNvPr id="86065" name="Ink 86064">
                  <a:extLst>
                    <a:ext uri="{FF2B5EF4-FFF2-40B4-BE49-F238E27FC236}">
                      <a16:creationId xmlns:a16="http://schemas.microsoft.com/office/drawing/2014/main" id="{F63B34A8-A46F-9A4B-F9E1-D5E4BD76DB1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847069" y="941595"/>
                  <a:ext cx="1771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6066" name="Ink 86065">
                  <a:extLst>
                    <a:ext uri="{FF2B5EF4-FFF2-40B4-BE49-F238E27FC236}">
                      <a16:creationId xmlns:a16="http://schemas.microsoft.com/office/drawing/2014/main" id="{318B7E4F-0115-AF7D-A70D-94E5651AFBCF}"/>
                    </a:ext>
                  </a:extLst>
                </p14:cNvPr>
                <p14:cNvContentPartPr/>
                <p14:nvPr/>
              </p14:nvContentPartPr>
              <p14:xfrm>
                <a:off x="5931309" y="1047795"/>
                <a:ext cx="46800" cy="1971720"/>
              </p14:xfrm>
            </p:contentPart>
          </mc:Choice>
          <mc:Fallback xmlns="">
            <p:pic>
              <p:nvPicPr>
                <p:cNvPr id="86066" name="Ink 86065">
                  <a:extLst>
                    <a:ext uri="{FF2B5EF4-FFF2-40B4-BE49-F238E27FC236}">
                      <a16:creationId xmlns:a16="http://schemas.microsoft.com/office/drawing/2014/main" id="{318B7E4F-0115-AF7D-A70D-94E5651AFBC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922669" y="1039155"/>
                  <a:ext cx="64440" cy="19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6067" name="Ink 86066">
                  <a:extLst>
                    <a:ext uri="{FF2B5EF4-FFF2-40B4-BE49-F238E27FC236}">
                      <a16:creationId xmlns:a16="http://schemas.microsoft.com/office/drawing/2014/main" id="{C86DCF9F-E89A-1C47-CB59-1F51B9CF33D8}"/>
                    </a:ext>
                  </a:extLst>
                </p14:cNvPr>
                <p14:cNvContentPartPr/>
                <p14:nvPr/>
              </p14:nvContentPartPr>
              <p14:xfrm>
                <a:off x="4685709" y="2887755"/>
                <a:ext cx="3484800" cy="112680"/>
              </p14:xfrm>
            </p:contentPart>
          </mc:Choice>
          <mc:Fallback xmlns="">
            <p:pic>
              <p:nvPicPr>
                <p:cNvPr id="86067" name="Ink 86066">
                  <a:extLst>
                    <a:ext uri="{FF2B5EF4-FFF2-40B4-BE49-F238E27FC236}">
                      <a16:creationId xmlns:a16="http://schemas.microsoft.com/office/drawing/2014/main" id="{C86DCF9F-E89A-1C47-CB59-1F51B9CF33D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676709" y="2878755"/>
                  <a:ext cx="35024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6068" name="Ink 86067">
                  <a:extLst>
                    <a:ext uri="{FF2B5EF4-FFF2-40B4-BE49-F238E27FC236}">
                      <a16:creationId xmlns:a16="http://schemas.microsoft.com/office/drawing/2014/main" id="{937E4724-64B1-1EF0-F499-51DB476B634F}"/>
                    </a:ext>
                  </a:extLst>
                </p14:cNvPr>
                <p14:cNvContentPartPr/>
                <p14:nvPr/>
              </p14:nvContentPartPr>
              <p14:xfrm>
                <a:off x="8060349" y="2846355"/>
                <a:ext cx="183240" cy="340200"/>
              </p14:xfrm>
            </p:contentPart>
          </mc:Choice>
          <mc:Fallback xmlns="">
            <p:pic>
              <p:nvPicPr>
                <p:cNvPr id="86068" name="Ink 86067">
                  <a:extLst>
                    <a:ext uri="{FF2B5EF4-FFF2-40B4-BE49-F238E27FC236}">
                      <a16:creationId xmlns:a16="http://schemas.microsoft.com/office/drawing/2014/main" id="{937E4724-64B1-1EF0-F499-51DB476B634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051349" y="2837715"/>
                  <a:ext cx="20088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6069" name="Ink 86068">
                  <a:extLst>
                    <a:ext uri="{FF2B5EF4-FFF2-40B4-BE49-F238E27FC236}">
                      <a16:creationId xmlns:a16="http://schemas.microsoft.com/office/drawing/2014/main" id="{AAFEC2B4-A096-DD18-9327-D24B71F014C5}"/>
                    </a:ext>
                  </a:extLst>
                </p14:cNvPr>
                <p14:cNvContentPartPr/>
                <p14:nvPr/>
              </p14:nvContentPartPr>
              <p14:xfrm>
                <a:off x="8161509" y="2999715"/>
                <a:ext cx="46440" cy="5400"/>
              </p14:xfrm>
            </p:contentPart>
          </mc:Choice>
          <mc:Fallback xmlns="">
            <p:pic>
              <p:nvPicPr>
                <p:cNvPr id="86069" name="Ink 86068">
                  <a:extLst>
                    <a:ext uri="{FF2B5EF4-FFF2-40B4-BE49-F238E27FC236}">
                      <a16:creationId xmlns:a16="http://schemas.microsoft.com/office/drawing/2014/main" id="{AAFEC2B4-A096-DD18-9327-D24B71F014C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152509" y="2991075"/>
                  <a:ext cx="640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6070" name="Ink 86069">
                  <a:extLst>
                    <a:ext uri="{FF2B5EF4-FFF2-40B4-BE49-F238E27FC236}">
                      <a16:creationId xmlns:a16="http://schemas.microsoft.com/office/drawing/2014/main" id="{DDE84F9C-1305-E609-67A7-70FEAE113EBB}"/>
                    </a:ext>
                  </a:extLst>
                </p14:cNvPr>
                <p14:cNvContentPartPr/>
                <p14:nvPr/>
              </p14:nvContentPartPr>
              <p14:xfrm>
                <a:off x="8382909" y="2734395"/>
                <a:ext cx="235440" cy="555120"/>
              </p14:xfrm>
            </p:contentPart>
          </mc:Choice>
          <mc:Fallback xmlns="">
            <p:pic>
              <p:nvPicPr>
                <p:cNvPr id="86070" name="Ink 86069">
                  <a:extLst>
                    <a:ext uri="{FF2B5EF4-FFF2-40B4-BE49-F238E27FC236}">
                      <a16:creationId xmlns:a16="http://schemas.microsoft.com/office/drawing/2014/main" id="{DDE84F9C-1305-E609-67A7-70FEAE113EB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374269" y="2725395"/>
                  <a:ext cx="25308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072" name="Ink 86071">
                  <a:extLst>
                    <a:ext uri="{FF2B5EF4-FFF2-40B4-BE49-F238E27FC236}">
                      <a16:creationId xmlns:a16="http://schemas.microsoft.com/office/drawing/2014/main" id="{808CB1AA-C576-B05D-C0EC-6B0099DE909F}"/>
                    </a:ext>
                  </a:extLst>
                </p14:cNvPr>
                <p14:cNvContentPartPr/>
                <p14:nvPr/>
              </p14:nvContentPartPr>
              <p14:xfrm>
                <a:off x="6146589" y="822075"/>
                <a:ext cx="191880" cy="347040"/>
              </p14:xfrm>
            </p:contentPart>
          </mc:Choice>
          <mc:Fallback xmlns="">
            <p:pic>
              <p:nvPicPr>
                <p:cNvPr id="86072" name="Ink 86071">
                  <a:extLst>
                    <a:ext uri="{FF2B5EF4-FFF2-40B4-BE49-F238E27FC236}">
                      <a16:creationId xmlns:a16="http://schemas.microsoft.com/office/drawing/2014/main" id="{808CB1AA-C576-B05D-C0EC-6B0099DE909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137949" y="813435"/>
                  <a:ext cx="20952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073" name="Ink 86072">
                  <a:extLst>
                    <a:ext uri="{FF2B5EF4-FFF2-40B4-BE49-F238E27FC236}">
                      <a16:creationId xmlns:a16="http://schemas.microsoft.com/office/drawing/2014/main" id="{A2D36E6E-210B-31E5-76E8-5BFF294E842D}"/>
                    </a:ext>
                  </a:extLst>
                </p14:cNvPr>
                <p14:cNvContentPartPr/>
                <p14:nvPr/>
              </p14:nvContentPartPr>
              <p14:xfrm>
                <a:off x="6096909" y="941235"/>
                <a:ext cx="228960" cy="79560"/>
              </p14:xfrm>
            </p:contentPart>
          </mc:Choice>
          <mc:Fallback xmlns="">
            <p:pic>
              <p:nvPicPr>
                <p:cNvPr id="86073" name="Ink 86072">
                  <a:extLst>
                    <a:ext uri="{FF2B5EF4-FFF2-40B4-BE49-F238E27FC236}">
                      <a16:creationId xmlns:a16="http://schemas.microsoft.com/office/drawing/2014/main" id="{A2D36E6E-210B-31E5-76E8-5BFF294E842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088269" y="932235"/>
                  <a:ext cx="2466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6074" name="Ink 86073">
                  <a:extLst>
                    <a:ext uri="{FF2B5EF4-FFF2-40B4-BE49-F238E27FC236}">
                      <a16:creationId xmlns:a16="http://schemas.microsoft.com/office/drawing/2014/main" id="{C3F357FC-CAA9-1520-94F2-4BBBC65A52AC}"/>
                    </a:ext>
                  </a:extLst>
                </p14:cNvPr>
                <p14:cNvContentPartPr/>
                <p14:nvPr/>
              </p14:nvContentPartPr>
              <p14:xfrm>
                <a:off x="5813949" y="1018275"/>
                <a:ext cx="37080" cy="124920"/>
              </p14:xfrm>
            </p:contentPart>
          </mc:Choice>
          <mc:Fallback xmlns="">
            <p:pic>
              <p:nvPicPr>
                <p:cNvPr id="86074" name="Ink 86073">
                  <a:extLst>
                    <a:ext uri="{FF2B5EF4-FFF2-40B4-BE49-F238E27FC236}">
                      <a16:creationId xmlns:a16="http://schemas.microsoft.com/office/drawing/2014/main" id="{C3F357FC-CAA9-1520-94F2-4BBBC65A52A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805309" y="1009275"/>
                  <a:ext cx="547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079" name="Ink 86078">
                  <a:extLst>
                    <a:ext uri="{FF2B5EF4-FFF2-40B4-BE49-F238E27FC236}">
                      <a16:creationId xmlns:a16="http://schemas.microsoft.com/office/drawing/2014/main" id="{FC176374-4F91-4865-19D0-720A60F857E5}"/>
                    </a:ext>
                  </a:extLst>
                </p14:cNvPr>
                <p14:cNvContentPartPr/>
                <p14:nvPr/>
              </p14:nvContentPartPr>
              <p14:xfrm>
                <a:off x="7685949" y="3276555"/>
                <a:ext cx="106920" cy="322560"/>
              </p14:xfrm>
            </p:contentPart>
          </mc:Choice>
          <mc:Fallback xmlns="">
            <p:pic>
              <p:nvPicPr>
                <p:cNvPr id="86079" name="Ink 86078">
                  <a:extLst>
                    <a:ext uri="{FF2B5EF4-FFF2-40B4-BE49-F238E27FC236}">
                      <a16:creationId xmlns:a16="http://schemas.microsoft.com/office/drawing/2014/main" id="{FC176374-4F91-4865-19D0-720A60F857E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677309" y="3267555"/>
                  <a:ext cx="12456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6080" name="Ink 86079">
                  <a:extLst>
                    <a:ext uri="{FF2B5EF4-FFF2-40B4-BE49-F238E27FC236}">
                      <a16:creationId xmlns:a16="http://schemas.microsoft.com/office/drawing/2014/main" id="{2C1A0C24-67C8-E2D7-E48C-7A68CBE8EB5D}"/>
                    </a:ext>
                  </a:extLst>
                </p14:cNvPr>
                <p14:cNvContentPartPr/>
                <p14:nvPr/>
              </p14:nvContentPartPr>
              <p14:xfrm>
                <a:off x="7797549" y="3425955"/>
                <a:ext cx="360" cy="150120"/>
              </p14:xfrm>
            </p:contentPart>
          </mc:Choice>
          <mc:Fallback xmlns="">
            <p:pic>
              <p:nvPicPr>
                <p:cNvPr id="86080" name="Ink 86079">
                  <a:extLst>
                    <a:ext uri="{FF2B5EF4-FFF2-40B4-BE49-F238E27FC236}">
                      <a16:creationId xmlns:a16="http://schemas.microsoft.com/office/drawing/2014/main" id="{2C1A0C24-67C8-E2D7-E48C-7A68CBE8EB5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788549" y="3417315"/>
                  <a:ext cx="18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6081" name="Ink 86080">
                  <a:extLst>
                    <a:ext uri="{FF2B5EF4-FFF2-40B4-BE49-F238E27FC236}">
                      <a16:creationId xmlns:a16="http://schemas.microsoft.com/office/drawing/2014/main" id="{BC1C7E2D-D8DE-A59E-056C-427BCB1A1973}"/>
                    </a:ext>
                  </a:extLst>
                </p14:cNvPr>
                <p14:cNvContentPartPr/>
                <p14:nvPr/>
              </p14:nvContentPartPr>
              <p14:xfrm>
                <a:off x="7856589" y="3461955"/>
                <a:ext cx="89640" cy="82080"/>
              </p14:xfrm>
            </p:contentPart>
          </mc:Choice>
          <mc:Fallback xmlns="">
            <p:pic>
              <p:nvPicPr>
                <p:cNvPr id="86081" name="Ink 86080">
                  <a:extLst>
                    <a:ext uri="{FF2B5EF4-FFF2-40B4-BE49-F238E27FC236}">
                      <a16:creationId xmlns:a16="http://schemas.microsoft.com/office/drawing/2014/main" id="{BC1C7E2D-D8DE-A59E-056C-427BCB1A197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847949" y="3452955"/>
                  <a:ext cx="1072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082" name="Ink 86081">
                  <a:extLst>
                    <a:ext uri="{FF2B5EF4-FFF2-40B4-BE49-F238E27FC236}">
                      <a16:creationId xmlns:a16="http://schemas.microsoft.com/office/drawing/2014/main" id="{3FA4BDEE-076D-B963-9233-E867947807B5}"/>
                    </a:ext>
                  </a:extLst>
                </p14:cNvPr>
                <p14:cNvContentPartPr/>
                <p14:nvPr/>
              </p14:nvContentPartPr>
              <p14:xfrm>
                <a:off x="8066109" y="3387795"/>
                <a:ext cx="81720" cy="131400"/>
              </p14:xfrm>
            </p:contentPart>
          </mc:Choice>
          <mc:Fallback xmlns="">
            <p:pic>
              <p:nvPicPr>
                <p:cNvPr id="86082" name="Ink 86081">
                  <a:extLst>
                    <a:ext uri="{FF2B5EF4-FFF2-40B4-BE49-F238E27FC236}">
                      <a16:creationId xmlns:a16="http://schemas.microsoft.com/office/drawing/2014/main" id="{3FA4BDEE-076D-B963-9233-E867947807B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057109" y="3378795"/>
                  <a:ext cx="993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6083" name="Ink 86082">
                  <a:extLst>
                    <a:ext uri="{FF2B5EF4-FFF2-40B4-BE49-F238E27FC236}">
                      <a16:creationId xmlns:a16="http://schemas.microsoft.com/office/drawing/2014/main" id="{9C06EB11-F50D-6120-19BA-1E8247A282E3}"/>
                    </a:ext>
                  </a:extLst>
                </p14:cNvPr>
                <p14:cNvContentPartPr/>
                <p14:nvPr/>
              </p14:nvContentPartPr>
              <p14:xfrm>
                <a:off x="8167269" y="3339555"/>
                <a:ext cx="104040" cy="312120"/>
              </p14:xfrm>
            </p:contentPart>
          </mc:Choice>
          <mc:Fallback xmlns="">
            <p:pic>
              <p:nvPicPr>
                <p:cNvPr id="86083" name="Ink 86082">
                  <a:extLst>
                    <a:ext uri="{FF2B5EF4-FFF2-40B4-BE49-F238E27FC236}">
                      <a16:creationId xmlns:a16="http://schemas.microsoft.com/office/drawing/2014/main" id="{9C06EB11-F50D-6120-19BA-1E8247A282E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158629" y="3330915"/>
                  <a:ext cx="12168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B79CB24-24A1-0138-FEFA-79F6E562E882}"/>
                    </a:ext>
                  </a:extLst>
                </p14:cNvPr>
                <p14:cNvContentPartPr/>
                <p14:nvPr/>
              </p14:nvContentPartPr>
              <p14:xfrm>
                <a:off x="4065069" y="1653315"/>
                <a:ext cx="343440" cy="12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B79CB24-24A1-0138-FEFA-79F6E562E88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056429" y="1644675"/>
                  <a:ext cx="361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55907DD-7A76-D64D-2C2F-A0FA84999E3E}"/>
                    </a:ext>
                  </a:extLst>
                </p14:cNvPr>
                <p14:cNvContentPartPr/>
                <p14:nvPr/>
              </p14:nvContentPartPr>
              <p14:xfrm>
                <a:off x="4155789" y="1714875"/>
                <a:ext cx="195120" cy="15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55907DD-7A76-D64D-2C2F-A0FA84999E3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47149" y="1705875"/>
                  <a:ext cx="2127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E6B3B9F-9043-23DD-515A-1721E2E40BB9}"/>
                    </a:ext>
                  </a:extLst>
                </p14:cNvPr>
                <p14:cNvContentPartPr/>
                <p14:nvPr/>
              </p14:nvContentPartPr>
              <p14:xfrm>
                <a:off x="4288989" y="1603275"/>
                <a:ext cx="175680" cy="233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E6B3B9F-9043-23DD-515A-1721E2E40BB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280349" y="1594635"/>
                  <a:ext cx="1933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6076" name="Ink 86075">
                  <a:extLst>
                    <a:ext uri="{FF2B5EF4-FFF2-40B4-BE49-F238E27FC236}">
                      <a16:creationId xmlns:a16="http://schemas.microsoft.com/office/drawing/2014/main" id="{2603B985-C4B8-EE51-1CCF-BB5A1390D474}"/>
                    </a:ext>
                  </a:extLst>
                </p14:cNvPr>
                <p14:cNvContentPartPr/>
                <p14:nvPr/>
              </p14:nvContentPartPr>
              <p14:xfrm>
                <a:off x="5914029" y="1972635"/>
                <a:ext cx="68040" cy="32760"/>
              </p14:xfrm>
            </p:contentPart>
          </mc:Choice>
          <mc:Fallback xmlns="">
            <p:pic>
              <p:nvPicPr>
                <p:cNvPr id="86076" name="Ink 86075">
                  <a:extLst>
                    <a:ext uri="{FF2B5EF4-FFF2-40B4-BE49-F238E27FC236}">
                      <a16:creationId xmlns:a16="http://schemas.microsoft.com/office/drawing/2014/main" id="{2603B985-C4B8-EE51-1CCF-BB5A1390D47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905389" y="1963635"/>
                  <a:ext cx="856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6077" name="Ink 86076">
                  <a:extLst>
                    <a:ext uri="{FF2B5EF4-FFF2-40B4-BE49-F238E27FC236}">
                      <a16:creationId xmlns:a16="http://schemas.microsoft.com/office/drawing/2014/main" id="{206E5D7F-EDA6-FA68-DD12-9ACDC89C8C10}"/>
                    </a:ext>
                  </a:extLst>
                </p14:cNvPr>
                <p14:cNvContentPartPr/>
                <p14:nvPr/>
              </p14:nvContentPartPr>
              <p14:xfrm>
                <a:off x="5981709" y="1394835"/>
                <a:ext cx="1483560" cy="1022400"/>
              </p14:xfrm>
            </p:contentPart>
          </mc:Choice>
          <mc:Fallback xmlns="">
            <p:pic>
              <p:nvPicPr>
                <p:cNvPr id="86077" name="Ink 86076">
                  <a:extLst>
                    <a:ext uri="{FF2B5EF4-FFF2-40B4-BE49-F238E27FC236}">
                      <a16:creationId xmlns:a16="http://schemas.microsoft.com/office/drawing/2014/main" id="{206E5D7F-EDA6-FA68-DD12-9ACDC89C8C1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973069" y="1385835"/>
                  <a:ext cx="1501200" cy="10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6092" name="Ink 86091">
                  <a:extLst>
                    <a:ext uri="{FF2B5EF4-FFF2-40B4-BE49-F238E27FC236}">
                      <a16:creationId xmlns:a16="http://schemas.microsoft.com/office/drawing/2014/main" id="{080584FD-C44D-2661-6436-60A30B993B50}"/>
                    </a:ext>
                  </a:extLst>
                </p14:cNvPr>
                <p14:cNvContentPartPr/>
                <p14:nvPr/>
              </p14:nvContentPartPr>
              <p14:xfrm>
                <a:off x="4663749" y="1334355"/>
                <a:ext cx="1217520" cy="847080"/>
              </p14:xfrm>
            </p:contentPart>
          </mc:Choice>
          <mc:Fallback xmlns="">
            <p:pic>
              <p:nvPicPr>
                <p:cNvPr id="86092" name="Ink 86091">
                  <a:extLst>
                    <a:ext uri="{FF2B5EF4-FFF2-40B4-BE49-F238E27FC236}">
                      <a16:creationId xmlns:a16="http://schemas.microsoft.com/office/drawing/2014/main" id="{080584FD-C44D-2661-6436-60A30B993B5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655109" y="1325715"/>
                  <a:ext cx="1235160" cy="8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6094" name="Ink 86093">
                  <a:extLst>
                    <a:ext uri="{FF2B5EF4-FFF2-40B4-BE49-F238E27FC236}">
                      <a16:creationId xmlns:a16="http://schemas.microsoft.com/office/drawing/2014/main" id="{75FDF4B4-AC70-585F-3605-ECE3FBDE5117}"/>
                    </a:ext>
                  </a:extLst>
                </p14:cNvPr>
                <p14:cNvContentPartPr/>
                <p14:nvPr/>
              </p14:nvContentPartPr>
              <p14:xfrm>
                <a:off x="5165229" y="2886315"/>
                <a:ext cx="1914840" cy="791280"/>
              </p14:xfrm>
            </p:contentPart>
          </mc:Choice>
          <mc:Fallback xmlns="">
            <p:pic>
              <p:nvPicPr>
                <p:cNvPr id="86094" name="Ink 86093">
                  <a:extLst>
                    <a:ext uri="{FF2B5EF4-FFF2-40B4-BE49-F238E27FC236}">
                      <a16:creationId xmlns:a16="http://schemas.microsoft.com/office/drawing/2014/main" id="{75FDF4B4-AC70-585F-3605-ECE3FBDE511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156589" y="2877675"/>
                  <a:ext cx="1932480" cy="80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6096" name="Ink 86095">
                  <a:extLst>
                    <a:ext uri="{FF2B5EF4-FFF2-40B4-BE49-F238E27FC236}">
                      <a16:creationId xmlns:a16="http://schemas.microsoft.com/office/drawing/2014/main" id="{DE7892AF-66BB-228E-C717-B4C998B7AD42}"/>
                    </a:ext>
                  </a:extLst>
                </p14:cNvPr>
                <p14:cNvContentPartPr/>
                <p14:nvPr/>
              </p14:nvContentPartPr>
              <p14:xfrm>
                <a:off x="5284389" y="2867235"/>
                <a:ext cx="1415520" cy="1304280"/>
              </p14:xfrm>
            </p:contentPart>
          </mc:Choice>
          <mc:Fallback xmlns="">
            <p:pic>
              <p:nvPicPr>
                <p:cNvPr id="86096" name="Ink 86095">
                  <a:extLst>
                    <a:ext uri="{FF2B5EF4-FFF2-40B4-BE49-F238E27FC236}">
                      <a16:creationId xmlns:a16="http://schemas.microsoft.com/office/drawing/2014/main" id="{DE7892AF-66BB-228E-C717-B4C998B7AD4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275389" y="2858595"/>
                  <a:ext cx="1433160" cy="13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6098" name="Ink 86097">
                  <a:extLst>
                    <a:ext uri="{FF2B5EF4-FFF2-40B4-BE49-F238E27FC236}">
                      <a16:creationId xmlns:a16="http://schemas.microsoft.com/office/drawing/2014/main" id="{2E19B45B-4965-7C08-1B82-3D0A3AA8B859}"/>
                    </a:ext>
                  </a:extLst>
                </p14:cNvPr>
                <p14:cNvContentPartPr/>
                <p14:nvPr/>
              </p14:nvContentPartPr>
              <p14:xfrm>
                <a:off x="5984229" y="2966235"/>
                <a:ext cx="10440" cy="689400"/>
              </p14:xfrm>
            </p:contentPart>
          </mc:Choice>
          <mc:Fallback xmlns="">
            <p:pic>
              <p:nvPicPr>
                <p:cNvPr id="86098" name="Ink 86097">
                  <a:extLst>
                    <a:ext uri="{FF2B5EF4-FFF2-40B4-BE49-F238E27FC236}">
                      <a16:creationId xmlns:a16="http://schemas.microsoft.com/office/drawing/2014/main" id="{2E19B45B-4965-7C08-1B82-3D0A3AA8B85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975589" y="2957595"/>
                  <a:ext cx="28080" cy="707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109" name="Group 86108">
              <a:extLst>
                <a:ext uri="{FF2B5EF4-FFF2-40B4-BE49-F238E27FC236}">
                  <a16:creationId xmlns:a16="http://schemas.microsoft.com/office/drawing/2014/main" id="{27A8A0CE-6257-4D7A-EA06-65F0456B11D4}"/>
                </a:ext>
              </a:extLst>
            </p:cNvPr>
            <p:cNvGrpSpPr/>
            <p:nvPr/>
          </p:nvGrpSpPr>
          <p:grpSpPr>
            <a:xfrm>
              <a:off x="5938149" y="2114475"/>
              <a:ext cx="1852560" cy="789480"/>
              <a:chOff x="5152452" y="2144535"/>
              <a:chExt cx="1852560" cy="789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86100" name="Ink 86099">
                    <a:extLst>
                      <a:ext uri="{FF2B5EF4-FFF2-40B4-BE49-F238E27FC236}">
                        <a16:creationId xmlns:a16="http://schemas.microsoft.com/office/drawing/2014/main" id="{24E359B1-E234-CF99-8E92-761E2E083161}"/>
                      </a:ext>
                    </a:extLst>
                  </p14:cNvPr>
                  <p14:cNvContentPartPr/>
                  <p14:nvPr/>
                </p14:nvContentPartPr>
                <p14:xfrm>
                  <a:off x="5152452" y="2392215"/>
                  <a:ext cx="1374120" cy="83520"/>
                </p14:xfrm>
              </p:contentPart>
            </mc:Choice>
            <mc:Fallback xmlns="">
              <p:pic>
                <p:nvPicPr>
                  <p:cNvPr id="86100" name="Ink 86099">
                    <a:extLst>
                      <a:ext uri="{FF2B5EF4-FFF2-40B4-BE49-F238E27FC236}">
                        <a16:creationId xmlns:a16="http://schemas.microsoft.com/office/drawing/2014/main" id="{24E359B1-E234-CF99-8E92-761E2E083161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5143452" y="2383215"/>
                    <a:ext cx="139176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86101" name="Ink 86100">
                    <a:extLst>
                      <a:ext uri="{FF2B5EF4-FFF2-40B4-BE49-F238E27FC236}">
                        <a16:creationId xmlns:a16="http://schemas.microsoft.com/office/drawing/2014/main" id="{791AB8BE-410B-753A-2CF0-5A4B480952D8}"/>
                      </a:ext>
                    </a:extLst>
                  </p14:cNvPr>
                  <p14:cNvContentPartPr/>
                  <p14:nvPr/>
                </p14:nvContentPartPr>
                <p14:xfrm>
                  <a:off x="6566892" y="2144535"/>
                  <a:ext cx="67680" cy="184680"/>
                </p14:xfrm>
              </p:contentPart>
            </mc:Choice>
            <mc:Fallback xmlns="">
              <p:pic>
                <p:nvPicPr>
                  <p:cNvPr id="86101" name="Ink 86100">
                    <a:extLst>
                      <a:ext uri="{FF2B5EF4-FFF2-40B4-BE49-F238E27FC236}">
                        <a16:creationId xmlns:a16="http://schemas.microsoft.com/office/drawing/2014/main" id="{791AB8BE-410B-753A-2CF0-5A4B480952D8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6558252" y="2135895"/>
                    <a:ext cx="8532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86102" name="Ink 86101">
                    <a:extLst>
                      <a:ext uri="{FF2B5EF4-FFF2-40B4-BE49-F238E27FC236}">
                        <a16:creationId xmlns:a16="http://schemas.microsoft.com/office/drawing/2014/main" id="{07CCEA6D-2881-571E-702B-5E9A7E1D6182}"/>
                      </a:ext>
                    </a:extLst>
                  </p14:cNvPr>
                  <p14:cNvContentPartPr/>
                  <p14:nvPr/>
                </p14:nvContentPartPr>
                <p14:xfrm>
                  <a:off x="6586692" y="2252175"/>
                  <a:ext cx="75960" cy="11160"/>
                </p14:xfrm>
              </p:contentPart>
            </mc:Choice>
            <mc:Fallback xmlns="">
              <p:pic>
                <p:nvPicPr>
                  <p:cNvPr id="86102" name="Ink 86101">
                    <a:extLst>
                      <a:ext uri="{FF2B5EF4-FFF2-40B4-BE49-F238E27FC236}">
                        <a16:creationId xmlns:a16="http://schemas.microsoft.com/office/drawing/2014/main" id="{07CCEA6D-2881-571E-702B-5E9A7E1D6182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6577692" y="2243535"/>
                    <a:ext cx="93600" cy="2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86103" name="Ink 86102">
                    <a:extLst>
                      <a:ext uri="{FF2B5EF4-FFF2-40B4-BE49-F238E27FC236}">
                        <a16:creationId xmlns:a16="http://schemas.microsoft.com/office/drawing/2014/main" id="{7EBF394F-DEDC-0E9A-9CC8-A14F8493E1DB}"/>
                      </a:ext>
                    </a:extLst>
                  </p14:cNvPr>
                  <p14:cNvContentPartPr/>
                  <p14:nvPr/>
                </p14:nvContentPartPr>
                <p14:xfrm>
                  <a:off x="6737892" y="2247855"/>
                  <a:ext cx="138240" cy="106200"/>
                </p14:xfrm>
              </p:contentPart>
            </mc:Choice>
            <mc:Fallback xmlns="">
              <p:pic>
                <p:nvPicPr>
                  <p:cNvPr id="86103" name="Ink 86102">
                    <a:extLst>
                      <a:ext uri="{FF2B5EF4-FFF2-40B4-BE49-F238E27FC236}">
                        <a16:creationId xmlns:a16="http://schemas.microsoft.com/office/drawing/2014/main" id="{7EBF394F-DEDC-0E9A-9CC8-A14F8493E1DB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6729252" y="2238855"/>
                    <a:ext cx="15588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86104" name="Ink 86103">
                    <a:extLst>
                      <a:ext uri="{FF2B5EF4-FFF2-40B4-BE49-F238E27FC236}">
                        <a16:creationId xmlns:a16="http://schemas.microsoft.com/office/drawing/2014/main" id="{FD2227B3-49A8-69B0-93B2-8A22FFD69E68}"/>
                      </a:ext>
                    </a:extLst>
                  </p14:cNvPr>
                  <p14:cNvContentPartPr/>
                  <p14:nvPr/>
                </p14:nvContentPartPr>
                <p14:xfrm>
                  <a:off x="5280252" y="2896935"/>
                  <a:ext cx="1271880" cy="37080"/>
                </p14:xfrm>
              </p:contentPart>
            </mc:Choice>
            <mc:Fallback xmlns="">
              <p:pic>
                <p:nvPicPr>
                  <p:cNvPr id="86104" name="Ink 86103">
                    <a:extLst>
                      <a:ext uri="{FF2B5EF4-FFF2-40B4-BE49-F238E27FC236}">
                        <a16:creationId xmlns:a16="http://schemas.microsoft.com/office/drawing/2014/main" id="{FD2227B3-49A8-69B0-93B2-8A22FFD69E68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5271252" y="2888295"/>
                    <a:ext cx="128952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86105" name="Ink 86104">
                    <a:extLst>
                      <a:ext uri="{FF2B5EF4-FFF2-40B4-BE49-F238E27FC236}">
                        <a16:creationId xmlns:a16="http://schemas.microsoft.com/office/drawing/2014/main" id="{3B3A2E06-02C4-55C3-94B3-7CFA0B9F307D}"/>
                      </a:ext>
                    </a:extLst>
                  </p14:cNvPr>
                  <p14:cNvContentPartPr/>
                  <p14:nvPr/>
                </p14:nvContentPartPr>
                <p14:xfrm>
                  <a:off x="6634932" y="2616495"/>
                  <a:ext cx="107640" cy="191520"/>
                </p14:xfrm>
              </p:contentPart>
            </mc:Choice>
            <mc:Fallback xmlns="">
              <p:pic>
                <p:nvPicPr>
                  <p:cNvPr id="86105" name="Ink 86104">
                    <a:extLst>
                      <a:ext uri="{FF2B5EF4-FFF2-40B4-BE49-F238E27FC236}">
                        <a16:creationId xmlns:a16="http://schemas.microsoft.com/office/drawing/2014/main" id="{3B3A2E06-02C4-55C3-94B3-7CFA0B9F307D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6626292" y="2607855"/>
                    <a:ext cx="12528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86106" name="Ink 86105">
                    <a:extLst>
                      <a:ext uri="{FF2B5EF4-FFF2-40B4-BE49-F238E27FC236}">
                        <a16:creationId xmlns:a16="http://schemas.microsoft.com/office/drawing/2014/main" id="{59CE1934-A5FB-6D51-D655-730BCCAC255D}"/>
                      </a:ext>
                    </a:extLst>
                  </p14:cNvPr>
                  <p14:cNvContentPartPr/>
                  <p14:nvPr/>
                </p14:nvContentPartPr>
                <p14:xfrm>
                  <a:off x="6659412" y="2737815"/>
                  <a:ext cx="78120" cy="5040"/>
                </p14:xfrm>
              </p:contentPart>
            </mc:Choice>
            <mc:Fallback xmlns="">
              <p:pic>
                <p:nvPicPr>
                  <p:cNvPr id="86106" name="Ink 86105">
                    <a:extLst>
                      <a:ext uri="{FF2B5EF4-FFF2-40B4-BE49-F238E27FC236}">
                        <a16:creationId xmlns:a16="http://schemas.microsoft.com/office/drawing/2014/main" id="{59CE1934-A5FB-6D51-D655-730BCCAC255D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6650772" y="2729175"/>
                    <a:ext cx="9576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86107" name="Ink 86106">
                    <a:extLst>
                      <a:ext uri="{FF2B5EF4-FFF2-40B4-BE49-F238E27FC236}">
                        <a16:creationId xmlns:a16="http://schemas.microsoft.com/office/drawing/2014/main" id="{91CCE50A-354B-4D79-C4E4-C7A4C2CA1037}"/>
                      </a:ext>
                    </a:extLst>
                  </p14:cNvPr>
                  <p14:cNvContentPartPr/>
                  <p14:nvPr/>
                </p14:nvContentPartPr>
                <p14:xfrm>
                  <a:off x="6805572" y="2712615"/>
                  <a:ext cx="199440" cy="154800"/>
                </p14:xfrm>
              </p:contentPart>
            </mc:Choice>
            <mc:Fallback xmlns="">
              <p:pic>
                <p:nvPicPr>
                  <p:cNvPr id="86107" name="Ink 86106">
                    <a:extLst>
                      <a:ext uri="{FF2B5EF4-FFF2-40B4-BE49-F238E27FC236}">
                        <a16:creationId xmlns:a16="http://schemas.microsoft.com/office/drawing/2014/main" id="{91CCE50A-354B-4D79-C4E4-C7A4C2CA1037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796932" y="2703975"/>
                    <a:ext cx="217080" cy="172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38" name="Group 86137">
              <a:extLst>
                <a:ext uri="{FF2B5EF4-FFF2-40B4-BE49-F238E27FC236}">
                  <a16:creationId xmlns:a16="http://schemas.microsoft.com/office/drawing/2014/main" id="{DFD30B2C-3060-FD34-A82D-06EA5CE6ECB9}"/>
                </a:ext>
              </a:extLst>
            </p:cNvPr>
            <p:cNvGrpSpPr/>
            <p:nvPr/>
          </p:nvGrpSpPr>
          <p:grpSpPr>
            <a:xfrm>
              <a:off x="4229589" y="2794485"/>
              <a:ext cx="516960" cy="601920"/>
              <a:chOff x="3443892" y="2824545"/>
              <a:chExt cx="516960" cy="601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86132" name="Ink 86131">
                    <a:extLst>
                      <a:ext uri="{FF2B5EF4-FFF2-40B4-BE49-F238E27FC236}">
                        <a16:creationId xmlns:a16="http://schemas.microsoft.com/office/drawing/2014/main" id="{880135F5-0F9E-5EF5-E000-1777E4EDFD18}"/>
                      </a:ext>
                    </a:extLst>
                  </p14:cNvPr>
                  <p14:cNvContentPartPr/>
                  <p14:nvPr/>
                </p14:nvContentPartPr>
                <p14:xfrm>
                  <a:off x="3869412" y="2824545"/>
                  <a:ext cx="91440" cy="144360"/>
                </p14:xfrm>
              </p:contentPart>
            </mc:Choice>
            <mc:Fallback xmlns="">
              <p:pic>
                <p:nvPicPr>
                  <p:cNvPr id="86132" name="Ink 86131">
                    <a:extLst>
                      <a:ext uri="{FF2B5EF4-FFF2-40B4-BE49-F238E27FC236}">
                        <a16:creationId xmlns:a16="http://schemas.microsoft.com/office/drawing/2014/main" id="{880135F5-0F9E-5EF5-E000-1777E4EDFD18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3860772" y="2815905"/>
                    <a:ext cx="109080" cy="16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86133" name="Ink 86132">
                    <a:extLst>
                      <a:ext uri="{FF2B5EF4-FFF2-40B4-BE49-F238E27FC236}">
                        <a16:creationId xmlns:a16="http://schemas.microsoft.com/office/drawing/2014/main" id="{7F49D664-E997-55FA-EA1A-AAC164524EF9}"/>
                      </a:ext>
                    </a:extLst>
                  </p14:cNvPr>
                  <p14:cNvContentPartPr/>
                  <p14:nvPr/>
                </p14:nvContentPartPr>
                <p14:xfrm>
                  <a:off x="3615252" y="3053145"/>
                  <a:ext cx="2520" cy="197280"/>
                </p14:xfrm>
              </p:contentPart>
            </mc:Choice>
            <mc:Fallback xmlns="">
              <p:pic>
                <p:nvPicPr>
                  <p:cNvPr id="86133" name="Ink 86132">
                    <a:extLst>
                      <a:ext uri="{FF2B5EF4-FFF2-40B4-BE49-F238E27FC236}">
                        <a16:creationId xmlns:a16="http://schemas.microsoft.com/office/drawing/2014/main" id="{7F49D664-E997-55FA-EA1A-AAC164524EF9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3606252" y="3044505"/>
                    <a:ext cx="2016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86134" name="Ink 86133">
                    <a:extLst>
                      <a:ext uri="{FF2B5EF4-FFF2-40B4-BE49-F238E27FC236}">
                        <a16:creationId xmlns:a16="http://schemas.microsoft.com/office/drawing/2014/main" id="{C13438A7-FB26-709C-FA95-67312DED2FBE}"/>
                      </a:ext>
                    </a:extLst>
                  </p14:cNvPr>
                  <p14:cNvContentPartPr/>
                  <p14:nvPr/>
                </p14:nvContentPartPr>
                <p14:xfrm>
                  <a:off x="3671052" y="3071505"/>
                  <a:ext cx="360" cy="183600"/>
                </p14:xfrm>
              </p:contentPart>
            </mc:Choice>
            <mc:Fallback xmlns="">
              <p:pic>
                <p:nvPicPr>
                  <p:cNvPr id="86134" name="Ink 86133">
                    <a:extLst>
                      <a:ext uri="{FF2B5EF4-FFF2-40B4-BE49-F238E27FC236}">
                        <a16:creationId xmlns:a16="http://schemas.microsoft.com/office/drawing/2014/main" id="{C13438A7-FB26-709C-FA95-67312DED2FBE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3662412" y="3062505"/>
                    <a:ext cx="1800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86135" name="Ink 86134">
                    <a:extLst>
                      <a:ext uri="{FF2B5EF4-FFF2-40B4-BE49-F238E27FC236}">
                        <a16:creationId xmlns:a16="http://schemas.microsoft.com/office/drawing/2014/main" id="{6DA70CEE-A0CF-D714-5310-684029A890D6}"/>
                      </a:ext>
                    </a:extLst>
                  </p14:cNvPr>
                  <p14:cNvContentPartPr/>
                  <p14:nvPr/>
                </p14:nvContentPartPr>
                <p14:xfrm>
                  <a:off x="3758172" y="3071505"/>
                  <a:ext cx="2520" cy="165240"/>
                </p14:xfrm>
              </p:contentPart>
            </mc:Choice>
            <mc:Fallback xmlns="">
              <p:pic>
                <p:nvPicPr>
                  <p:cNvPr id="86135" name="Ink 86134">
                    <a:extLst>
                      <a:ext uri="{FF2B5EF4-FFF2-40B4-BE49-F238E27FC236}">
                        <a16:creationId xmlns:a16="http://schemas.microsoft.com/office/drawing/2014/main" id="{6DA70CEE-A0CF-D714-5310-684029A890D6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749532" y="3062865"/>
                    <a:ext cx="2016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86136" name="Ink 86135">
                    <a:extLst>
                      <a:ext uri="{FF2B5EF4-FFF2-40B4-BE49-F238E27FC236}">
                        <a16:creationId xmlns:a16="http://schemas.microsoft.com/office/drawing/2014/main" id="{798637F0-7A6E-45CA-4574-F7D990820EC7}"/>
                      </a:ext>
                    </a:extLst>
                  </p14:cNvPr>
                  <p14:cNvContentPartPr/>
                  <p14:nvPr/>
                </p14:nvContentPartPr>
                <p14:xfrm>
                  <a:off x="3797772" y="3023265"/>
                  <a:ext cx="99360" cy="289440"/>
                </p14:xfrm>
              </p:contentPart>
            </mc:Choice>
            <mc:Fallback xmlns="">
              <p:pic>
                <p:nvPicPr>
                  <p:cNvPr id="86136" name="Ink 86135">
                    <a:extLst>
                      <a:ext uri="{FF2B5EF4-FFF2-40B4-BE49-F238E27FC236}">
                        <a16:creationId xmlns:a16="http://schemas.microsoft.com/office/drawing/2014/main" id="{798637F0-7A6E-45CA-4574-F7D990820EC7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788772" y="3014625"/>
                    <a:ext cx="117000" cy="30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86137" name="Ink 86136">
                    <a:extLst>
                      <a:ext uri="{FF2B5EF4-FFF2-40B4-BE49-F238E27FC236}">
                        <a16:creationId xmlns:a16="http://schemas.microsoft.com/office/drawing/2014/main" id="{36E604B1-40C9-E57B-105A-E0C0B3CEDEF1}"/>
                      </a:ext>
                    </a:extLst>
                  </p14:cNvPr>
                  <p14:cNvContentPartPr/>
                  <p14:nvPr/>
                </p14:nvContentPartPr>
                <p14:xfrm>
                  <a:off x="3443892" y="3053145"/>
                  <a:ext cx="126720" cy="373320"/>
                </p14:xfrm>
              </p:contentPart>
            </mc:Choice>
            <mc:Fallback xmlns="">
              <p:pic>
                <p:nvPicPr>
                  <p:cNvPr id="86137" name="Ink 86136">
                    <a:extLst>
                      <a:ext uri="{FF2B5EF4-FFF2-40B4-BE49-F238E27FC236}">
                        <a16:creationId xmlns:a16="http://schemas.microsoft.com/office/drawing/2014/main" id="{36E604B1-40C9-E57B-105A-E0C0B3CEDEF1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3435252" y="3044505"/>
                    <a:ext cx="144360" cy="390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6143" name="Group 86142">
            <a:extLst>
              <a:ext uri="{FF2B5EF4-FFF2-40B4-BE49-F238E27FC236}">
                <a16:creationId xmlns:a16="http://schemas.microsoft.com/office/drawing/2014/main" id="{75DD02AC-68D9-5890-AEF5-2E087FCC80DF}"/>
              </a:ext>
            </a:extLst>
          </p:cNvPr>
          <p:cNvGrpSpPr/>
          <p:nvPr/>
        </p:nvGrpSpPr>
        <p:grpSpPr>
          <a:xfrm>
            <a:off x="1266252" y="578865"/>
            <a:ext cx="2129040" cy="1552680"/>
            <a:chOff x="1266252" y="578865"/>
            <a:chExt cx="2129040" cy="155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86086" name="Ink 86085">
                  <a:extLst>
                    <a:ext uri="{FF2B5EF4-FFF2-40B4-BE49-F238E27FC236}">
                      <a16:creationId xmlns:a16="http://schemas.microsoft.com/office/drawing/2014/main" id="{364F1D89-A46D-E853-86B2-B3224A97A649}"/>
                    </a:ext>
                  </a:extLst>
                </p14:cNvPr>
                <p14:cNvContentPartPr/>
                <p14:nvPr/>
              </p14:nvContentPartPr>
              <p14:xfrm>
                <a:off x="2057532" y="1602375"/>
                <a:ext cx="722520" cy="33480"/>
              </p14:xfrm>
            </p:contentPart>
          </mc:Choice>
          <mc:Fallback xmlns="">
            <p:pic>
              <p:nvPicPr>
                <p:cNvPr id="86086" name="Ink 86085">
                  <a:extLst>
                    <a:ext uri="{FF2B5EF4-FFF2-40B4-BE49-F238E27FC236}">
                      <a16:creationId xmlns:a16="http://schemas.microsoft.com/office/drawing/2014/main" id="{364F1D89-A46D-E853-86B2-B3224A97A64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048532" y="1593735"/>
                  <a:ext cx="7401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86087" name="Ink 86086">
                  <a:extLst>
                    <a:ext uri="{FF2B5EF4-FFF2-40B4-BE49-F238E27FC236}">
                      <a16:creationId xmlns:a16="http://schemas.microsoft.com/office/drawing/2014/main" id="{F9E84207-13E4-92A1-0CC6-43ADDA0B6559}"/>
                    </a:ext>
                  </a:extLst>
                </p14:cNvPr>
                <p14:cNvContentPartPr/>
                <p14:nvPr/>
              </p14:nvContentPartPr>
              <p14:xfrm>
                <a:off x="2718492" y="1556295"/>
                <a:ext cx="118080" cy="155160"/>
              </p14:xfrm>
            </p:contentPart>
          </mc:Choice>
          <mc:Fallback xmlns="">
            <p:pic>
              <p:nvPicPr>
                <p:cNvPr id="86087" name="Ink 86086">
                  <a:extLst>
                    <a:ext uri="{FF2B5EF4-FFF2-40B4-BE49-F238E27FC236}">
                      <a16:creationId xmlns:a16="http://schemas.microsoft.com/office/drawing/2014/main" id="{F9E84207-13E4-92A1-0CC6-43ADDA0B655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709492" y="1547295"/>
                  <a:ext cx="1357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86088" name="Ink 86087">
                  <a:extLst>
                    <a:ext uri="{FF2B5EF4-FFF2-40B4-BE49-F238E27FC236}">
                      <a16:creationId xmlns:a16="http://schemas.microsoft.com/office/drawing/2014/main" id="{F20088B1-9CD4-7F96-2919-C18CAD373BB3}"/>
                    </a:ext>
                  </a:extLst>
                </p14:cNvPr>
                <p14:cNvContentPartPr/>
                <p14:nvPr/>
              </p14:nvContentPartPr>
              <p14:xfrm>
                <a:off x="2963292" y="1362975"/>
                <a:ext cx="360" cy="185760"/>
              </p14:xfrm>
            </p:contentPart>
          </mc:Choice>
          <mc:Fallback xmlns="">
            <p:pic>
              <p:nvPicPr>
                <p:cNvPr id="86088" name="Ink 86087">
                  <a:extLst>
                    <a:ext uri="{FF2B5EF4-FFF2-40B4-BE49-F238E27FC236}">
                      <a16:creationId xmlns:a16="http://schemas.microsoft.com/office/drawing/2014/main" id="{F20088B1-9CD4-7F96-2919-C18CAD373BB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54292" y="1353975"/>
                  <a:ext cx="18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86089" name="Ink 86088">
                  <a:extLst>
                    <a:ext uri="{FF2B5EF4-FFF2-40B4-BE49-F238E27FC236}">
                      <a16:creationId xmlns:a16="http://schemas.microsoft.com/office/drawing/2014/main" id="{89538716-C9CE-C2EE-8266-499F60359210}"/>
                    </a:ext>
                  </a:extLst>
                </p14:cNvPr>
                <p14:cNvContentPartPr/>
                <p14:nvPr/>
              </p14:nvContentPartPr>
              <p14:xfrm>
                <a:off x="3059412" y="1439655"/>
                <a:ext cx="84600" cy="68400"/>
              </p14:xfrm>
            </p:contentPart>
          </mc:Choice>
          <mc:Fallback xmlns="">
            <p:pic>
              <p:nvPicPr>
                <p:cNvPr id="86089" name="Ink 86088">
                  <a:extLst>
                    <a:ext uri="{FF2B5EF4-FFF2-40B4-BE49-F238E27FC236}">
                      <a16:creationId xmlns:a16="http://schemas.microsoft.com/office/drawing/2014/main" id="{89538716-C9CE-C2EE-8266-499F6035921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050772" y="1431015"/>
                  <a:ext cx="1022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86090" name="Ink 86089">
                  <a:extLst>
                    <a:ext uri="{FF2B5EF4-FFF2-40B4-BE49-F238E27FC236}">
                      <a16:creationId xmlns:a16="http://schemas.microsoft.com/office/drawing/2014/main" id="{56D79F56-DD97-B9D7-8148-D341FB46E583}"/>
                    </a:ext>
                  </a:extLst>
                </p14:cNvPr>
                <p14:cNvContentPartPr/>
                <p14:nvPr/>
              </p14:nvContentPartPr>
              <p14:xfrm>
                <a:off x="3257412" y="1353615"/>
                <a:ext cx="137880" cy="113760"/>
              </p14:xfrm>
            </p:contentPart>
          </mc:Choice>
          <mc:Fallback xmlns="">
            <p:pic>
              <p:nvPicPr>
                <p:cNvPr id="86090" name="Ink 86089">
                  <a:extLst>
                    <a:ext uri="{FF2B5EF4-FFF2-40B4-BE49-F238E27FC236}">
                      <a16:creationId xmlns:a16="http://schemas.microsoft.com/office/drawing/2014/main" id="{56D79F56-DD97-B9D7-8148-D341FB46E58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248772" y="1344615"/>
                  <a:ext cx="1555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86139" name="Ink 86138">
                  <a:extLst>
                    <a:ext uri="{FF2B5EF4-FFF2-40B4-BE49-F238E27FC236}">
                      <a16:creationId xmlns:a16="http://schemas.microsoft.com/office/drawing/2014/main" id="{412A5374-9017-019C-9820-C684C62621FE}"/>
                    </a:ext>
                  </a:extLst>
                </p14:cNvPr>
                <p14:cNvContentPartPr/>
                <p14:nvPr/>
              </p14:nvContentPartPr>
              <p14:xfrm>
                <a:off x="1266252" y="578865"/>
                <a:ext cx="1290240" cy="1552680"/>
              </p14:xfrm>
            </p:contentPart>
          </mc:Choice>
          <mc:Fallback xmlns="">
            <p:pic>
              <p:nvPicPr>
                <p:cNvPr id="86139" name="Ink 86138">
                  <a:extLst>
                    <a:ext uri="{FF2B5EF4-FFF2-40B4-BE49-F238E27FC236}">
                      <a16:creationId xmlns:a16="http://schemas.microsoft.com/office/drawing/2014/main" id="{412A5374-9017-019C-9820-C684C62621F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257252" y="570225"/>
                  <a:ext cx="1307880" cy="15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86140" name="Ink 86139">
                  <a:extLst>
                    <a:ext uri="{FF2B5EF4-FFF2-40B4-BE49-F238E27FC236}">
                      <a16:creationId xmlns:a16="http://schemas.microsoft.com/office/drawing/2014/main" id="{7ECF51D6-D711-0307-273D-0AA9FB88472E}"/>
                    </a:ext>
                  </a:extLst>
                </p14:cNvPr>
                <p14:cNvContentPartPr/>
                <p14:nvPr/>
              </p14:nvContentPartPr>
              <p14:xfrm>
                <a:off x="2632812" y="647265"/>
                <a:ext cx="2880" cy="132480"/>
              </p14:xfrm>
            </p:contentPart>
          </mc:Choice>
          <mc:Fallback xmlns="">
            <p:pic>
              <p:nvPicPr>
                <p:cNvPr id="86140" name="Ink 86139">
                  <a:extLst>
                    <a:ext uri="{FF2B5EF4-FFF2-40B4-BE49-F238E27FC236}">
                      <a16:creationId xmlns:a16="http://schemas.microsoft.com/office/drawing/2014/main" id="{7ECF51D6-D711-0307-273D-0AA9FB88472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624172" y="638625"/>
                  <a:ext cx="20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86141" name="Ink 86140">
                  <a:extLst>
                    <a:ext uri="{FF2B5EF4-FFF2-40B4-BE49-F238E27FC236}">
                      <a16:creationId xmlns:a16="http://schemas.microsoft.com/office/drawing/2014/main" id="{CB6652EE-68D7-901D-7451-7EA8A10C6AE0}"/>
                    </a:ext>
                  </a:extLst>
                </p14:cNvPr>
                <p14:cNvContentPartPr/>
                <p14:nvPr/>
              </p14:nvContentPartPr>
              <p14:xfrm>
                <a:off x="2700492" y="593985"/>
                <a:ext cx="360" cy="131760"/>
              </p14:xfrm>
            </p:contentPart>
          </mc:Choice>
          <mc:Fallback xmlns="">
            <p:pic>
              <p:nvPicPr>
                <p:cNvPr id="86141" name="Ink 86140">
                  <a:extLst>
                    <a:ext uri="{FF2B5EF4-FFF2-40B4-BE49-F238E27FC236}">
                      <a16:creationId xmlns:a16="http://schemas.microsoft.com/office/drawing/2014/main" id="{CB6652EE-68D7-901D-7451-7EA8A10C6AE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691852" y="585345"/>
                  <a:ext cx="180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86142" name="Ink 86141">
                  <a:extLst>
                    <a:ext uri="{FF2B5EF4-FFF2-40B4-BE49-F238E27FC236}">
                      <a16:creationId xmlns:a16="http://schemas.microsoft.com/office/drawing/2014/main" id="{9E89DE56-D3C1-512E-CBA7-31C038E801C3}"/>
                    </a:ext>
                  </a:extLst>
                </p14:cNvPr>
                <p14:cNvContentPartPr/>
                <p14:nvPr/>
              </p14:nvContentPartPr>
              <p14:xfrm>
                <a:off x="2767812" y="584985"/>
                <a:ext cx="2520" cy="159840"/>
              </p14:xfrm>
            </p:contentPart>
          </mc:Choice>
          <mc:Fallback xmlns="">
            <p:pic>
              <p:nvPicPr>
                <p:cNvPr id="86142" name="Ink 86141">
                  <a:extLst>
                    <a:ext uri="{FF2B5EF4-FFF2-40B4-BE49-F238E27FC236}">
                      <a16:creationId xmlns:a16="http://schemas.microsoft.com/office/drawing/2014/main" id="{9E89DE56-D3C1-512E-CBA7-31C038E801C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758812" y="575985"/>
                  <a:ext cx="2016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190" name="Group 86189">
            <a:extLst>
              <a:ext uri="{FF2B5EF4-FFF2-40B4-BE49-F238E27FC236}">
                <a16:creationId xmlns:a16="http://schemas.microsoft.com/office/drawing/2014/main" id="{895553E8-01CF-8B6A-5EF0-8261EDBE59CB}"/>
              </a:ext>
            </a:extLst>
          </p:cNvPr>
          <p:cNvGrpSpPr/>
          <p:nvPr/>
        </p:nvGrpSpPr>
        <p:grpSpPr>
          <a:xfrm>
            <a:off x="297132" y="3321345"/>
            <a:ext cx="3887640" cy="1564758"/>
            <a:chOff x="297132" y="3321345"/>
            <a:chExt cx="3887640" cy="1564758"/>
          </a:xfrm>
        </p:grpSpPr>
        <p:grpSp>
          <p:nvGrpSpPr>
            <p:cNvPr id="86152" name="Group 86151">
              <a:extLst>
                <a:ext uri="{FF2B5EF4-FFF2-40B4-BE49-F238E27FC236}">
                  <a16:creationId xmlns:a16="http://schemas.microsoft.com/office/drawing/2014/main" id="{776C46D3-081A-39B9-EF79-63C13A789E08}"/>
                </a:ext>
              </a:extLst>
            </p:cNvPr>
            <p:cNvGrpSpPr/>
            <p:nvPr/>
          </p:nvGrpSpPr>
          <p:grpSpPr>
            <a:xfrm>
              <a:off x="297132" y="4025145"/>
              <a:ext cx="371520" cy="465840"/>
              <a:chOff x="297132" y="4025145"/>
              <a:chExt cx="371520" cy="46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86146" name="Ink 86145">
                    <a:extLst>
                      <a:ext uri="{FF2B5EF4-FFF2-40B4-BE49-F238E27FC236}">
                        <a16:creationId xmlns:a16="http://schemas.microsoft.com/office/drawing/2014/main" id="{AB3A5BA1-AE01-9A83-7EF3-DDD1BA7B9EE0}"/>
                      </a:ext>
                    </a:extLst>
                  </p14:cNvPr>
                  <p14:cNvContentPartPr/>
                  <p14:nvPr/>
                </p14:nvContentPartPr>
                <p14:xfrm>
                  <a:off x="297132" y="4025145"/>
                  <a:ext cx="360" cy="441360"/>
                </p14:xfrm>
              </p:contentPart>
            </mc:Choice>
            <mc:Fallback xmlns="">
              <p:pic>
                <p:nvPicPr>
                  <p:cNvPr id="86146" name="Ink 86145">
                    <a:extLst>
                      <a:ext uri="{FF2B5EF4-FFF2-40B4-BE49-F238E27FC236}">
                        <a16:creationId xmlns:a16="http://schemas.microsoft.com/office/drawing/2014/main" id="{AB3A5BA1-AE01-9A83-7EF3-DDD1BA7B9EE0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88492" y="4016505"/>
                    <a:ext cx="18000" cy="45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86147" name="Ink 86146">
                    <a:extLst>
                      <a:ext uri="{FF2B5EF4-FFF2-40B4-BE49-F238E27FC236}">
                        <a16:creationId xmlns:a16="http://schemas.microsoft.com/office/drawing/2014/main" id="{D0B615E4-8740-129C-CB47-A2F6D6DAE5AE}"/>
                      </a:ext>
                    </a:extLst>
                  </p14:cNvPr>
                  <p14:cNvContentPartPr/>
                  <p14:nvPr/>
                </p14:nvContentPartPr>
                <p14:xfrm>
                  <a:off x="297132" y="4273185"/>
                  <a:ext cx="147240" cy="47520"/>
                </p14:xfrm>
              </p:contentPart>
            </mc:Choice>
            <mc:Fallback xmlns="">
              <p:pic>
                <p:nvPicPr>
                  <p:cNvPr id="86147" name="Ink 86146">
                    <a:extLst>
                      <a:ext uri="{FF2B5EF4-FFF2-40B4-BE49-F238E27FC236}">
                        <a16:creationId xmlns:a16="http://schemas.microsoft.com/office/drawing/2014/main" id="{D0B615E4-8740-129C-CB47-A2F6D6DAE5AE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88492" y="4264185"/>
                    <a:ext cx="16488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86148" name="Ink 86147">
                    <a:extLst>
                      <a:ext uri="{FF2B5EF4-FFF2-40B4-BE49-F238E27FC236}">
                        <a16:creationId xmlns:a16="http://schemas.microsoft.com/office/drawing/2014/main" id="{DB2DE559-CD7F-7DD8-3D7D-7E7C09B45662}"/>
                      </a:ext>
                    </a:extLst>
                  </p14:cNvPr>
                  <p14:cNvContentPartPr/>
                  <p14:nvPr/>
                </p14:nvContentPartPr>
                <p14:xfrm>
                  <a:off x="444012" y="4039545"/>
                  <a:ext cx="9720" cy="451440"/>
                </p14:xfrm>
              </p:contentPart>
            </mc:Choice>
            <mc:Fallback xmlns="">
              <p:pic>
                <p:nvPicPr>
                  <p:cNvPr id="86148" name="Ink 86147">
                    <a:extLst>
                      <a:ext uri="{FF2B5EF4-FFF2-40B4-BE49-F238E27FC236}">
                        <a16:creationId xmlns:a16="http://schemas.microsoft.com/office/drawing/2014/main" id="{DB2DE559-CD7F-7DD8-3D7D-7E7C09B45662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435372" y="4030545"/>
                    <a:ext cx="27360" cy="46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86149" name="Ink 86148">
                    <a:extLst>
                      <a:ext uri="{FF2B5EF4-FFF2-40B4-BE49-F238E27FC236}">
                        <a16:creationId xmlns:a16="http://schemas.microsoft.com/office/drawing/2014/main" id="{A7AE1C98-C6F5-377B-09E5-5D22A2BAB9F9}"/>
                      </a:ext>
                    </a:extLst>
                  </p14:cNvPr>
                  <p14:cNvContentPartPr/>
                  <p14:nvPr/>
                </p14:nvContentPartPr>
                <p14:xfrm>
                  <a:off x="541572" y="4171305"/>
                  <a:ext cx="127080" cy="19440"/>
                </p14:xfrm>
              </p:contentPart>
            </mc:Choice>
            <mc:Fallback xmlns="">
              <p:pic>
                <p:nvPicPr>
                  <p:cNvPr id="86149" name="Ink 86148">
                    <a:extLst>
                      <a:ext uri="{FF2B5EF4-FFF2-40B4-BE49-F238E27FC236}">
                        <a16:creationId xmlns:a16="http://schemas.microsoft.com/office/drawing/2014/main" id="{A7AE1C98-C6F5-377B-09E5-5D22A2BAB9F9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532572" y="4162305"/>
                    <a:ext cx="144720" cy="3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86150" name="Ink 86149">
                    <a:extLst>
                      <a:ext uri="{FF2B5EF4-FFF2-40B4-BE49-F238E27FC236}">
                        <a16:creationId xmlns:a16="http://schemas.microsoft.com/office/drawing/2014/main" id="{24EEAD9B-9264-0B26-85B3-0123A35899A3}"/>
                      </a:ext>
                    </a:extLst>
                  </p14:cNvPr>
                  <p14:cNvContentPartPr/>
                  <p14:nvPr/>
                </p14:nvContentPartPr>
                <p14:xfrm>
                  <a:off x="544452" y="4303785"/>
                  <a:ext cx="115920" cy="360"/>
                </p14:xfrm>
              </p:contentPart>
            </mc:Choice>
            <mc:Fallback xmlns="">
              <p:pic>
                <p:nvPicPr>
                  <p:cNvPr id="86150" name="Ink 86149">
                    <a:extLst>
                      <a:ext uri="{FF2B5EF4-FFF2-40B4-BE49-F238E27FC236}">
                        <a16:creationId xmlns:a16="http://schemas.microsoft.com/office/drawing/2014/main" id="{24EEAD9B-9264-0B26-85B3-0123A35899A3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535452" y="4295145"/>
                    <a:ext cx="1335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62" name="Group 86161">
              <a:extLst>
                <a:ext uri="{FF2B5EF4-FFF2-40B4-BE49-F238E27FC236}">
                  <a16:creationId xmlns:a16="http://schemas.microsoft.com/office/drawing/2014/main" id="{5EC4D2CB-AA80-C77B-DB4A-86F258186CDC}"/>
                </a:ext>
              </a:extLst>
            </p:cNvPr>
            <p:cNvGrpSpPr/>
            <p:nvPr/>
          </p:nvGrpSpPr>
          <p:grpSpPr>
            <a:xfrm>
              <a:off x="951612" y="3445545"/>
              <a:ext cx="419760" cy="1422000"/>
              <a:chOff x="951612" y="3445545"/>
              <a:chExt cx="419760" cy="142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86151" name="Ink 86150">
                    <a:extLst>
                      <a:ext uri="{FF2B5EF4-FFF2-40B4-BE49-F238E27FC236}">
                        <a16:creationId xmlns:a16="http://schemas.microsoft.com/office/drawing/2014/main" id="{DFF5FAA8-8748-7C5E-6BE6-4251895DAE55}"/>
                      </a:ext>
                    </a:extLst>
                  </p14:cNvPr>
                  <p14:cNvContentPartPr/>
                  <p14:nvPr/>
                </p14:nvContentPartPr>
                <p14:xfrm>
                  <a:off x="951612" y="3711945"/>
                  <a:ext cx="260640" cy="1155600"/>
                </p14:xfrm>
              </p:contentPart>
            </mc:Choice>
            <mc:Fallback xmlns="">
              <p:pic>
                <p:nvPicPr>
                  <p:cNvPr id="86151" name="Ink 86150">
                    <a:extLst>
                      <a:ext uri="{FF2B5EF4-FFF2-40B4-BE49-F238E27FC236}">
                        <a16:creationId xmlns:a16="http://schemas.microsoft.com/office/drawing/2014/main" id="{DFF5FAA8-8748-7C5E-6BE6-4251895DAE55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942612" y="3703305"/>
                    <a:ext cx="278280" cy="11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86153" name="Ink 86152">
                    <a:extLst>
                      <a:ext uri="{FF2B5EF4-FFF2-40B4-BE49-F238E27FC236}">
                        <a16:creationId xmlns:a16="http://schemas.microsoft.com/office/drawing/2014/main" id="{32ABA8B7-F72A-BD63-5C07-FF8ECA6B7DA9}"/>
                      </a:ext>
                    </a:extLst>
                  </p14:cNvPr>
                  <p14:cNvContentPartPr/>
                  <p14:nvPr/>
                </p14:nvContentPartPr>
                <p14:xfrm>
                  <a:off x="1183452" y="3445545"/>
                  <a:ext cx="81000" cy="186120"/>
                </p14:xfrm>
              </p:contentPart>
            </mc:Choice>
            <mc:Fallback xmlns="">
              <p:pic>
                <p:nvPicPr>
                  <p:cNvPr id="86153" name="Ink 86152">
                    <a:extLst>
                      <a:ext uri="{FF2B5EF4-FFF2-40B4-BE49-F238E27FC236}">
                        <a16:creationId xmlns:a16="http://schemas.microsoft.com/office/drawing/2014/main" id="{32ABA8B7-F72A-BD63-5C07-FF8ECA6B7DA9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1174452" y="3436545"/>
                    <a:ext cx="9864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86154" name="Ink 86153">
                    <a:extLst>
                      <a:ext uri="{FF2B5EF4-FFF2-40B4-BE49-F238E27FC236}">
                        <a16:creationId xmlns:a16="http://schemas.microsoft.com/office/drawing/2014/main" id="{596BE446-A053-5C27-7959-E20170417469}"/>
                      </a:ext>
                    </a:extLst>
                  </p14:cNvPr>
                  <p14:cNvContentPartPr/>
                  <p14:nvPr/>
                </p14:nvContentPartPr>
                <p14:xfrm>
                  <a:off x="1286772" y="3618705"/>
                  <a:ext cx="31320" cy="19800"/>
                </p14:xfrm>
              </p:contentPart>
            </mc:Choice>
            <mc:Fallback xmlns="">
              <p:pic>
                <p:nvPicPr>
                  <p:cNvPr id="86154" name="Ink 86153">
                    <a:extLst>
                      <a:ext uri="{FF2B5EF4-FFF2-40B4-BE49-F238E27FC236}">
                        <a16:creationId xmlns:a16="http://schemas.microsoft.com/office/drawing/2014/main" id="{596BE446-A053-5C27-7959-E20170417469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1277772" y="3610065"/>
                    <a:ext cx="4896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86155" name="Ink 86154">
                    <a:extLst>
                      <a:ext uri="{FF2B5EF4-FFF2-40B4-BE49-F238E27FC236}">
                        <a16:creationId xmlns:a16="http://schemas.microsoft.com/office/drawing/2014/main" id="{D4B37ADB-8D3A-01A6-FA3E-C686550805F5}"/>
                      </a:ext>
                    </a:extLst>
                  </p14:cNvPr>
                  <p14:cNvContentPartPr/>
                  <p14:nvPr/>
                </p14:nvContentPartPr>
                <p14:xfrm>
                  <a:off x="1314492" y="3524025"/>
                  <a:ext cx="360" cy="2880"/>
                </p14:xfrm>
              </p:contentPart>
            </mc:Choice>
            <mc:Fallback xmlns="">
              <p:pic>
                <p:nvPicPr>
                  <p:cNvPr id="86155" name="Ink 86154">
                    <a:extLst>
                      <a:ext uri="{FF2B5EF4-FFF2-40B4-BE49-F238E27FC236}">
                        <a16:creationId xmlns:a16="http://schemas.microsoft.com/office/drawing/2014/main" id="{D4B37ADB-8D3A-01A6-FA3E-C686550805F5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1305852" y="3515385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86156" name="Ink 86155">
                    <a:extLst>
                      <a:ext uri="{FF2B5EF4-FFF2-40B4-BE49-F238E27FC236}">
                        <a16:creationId xmlns:a16="http://schemas.microsoft.com/office/drawing/2014/main" id="{A35C2BA5-0EA8-6ED5-C639-C9E7B4F61A13}"/>
                      </a:ext>
                    </a:extLst>
                  </p14:cNvPr>
                  <p14:cNvContentPartPr/>
                  <p14:nvPr/>
                </p14:nvContentPartPr>
                <p14:xfrm>
                  <a:off x="1371012" y="3549945"/>
                  <a:ext cx="360" cy="190080"/>
                </p14:xfrm>
              </p:contentPart>
            </mc:Choice>
            <mc:Fallback xmlns="">
              <p:pic>
                <p:nvPicPr>
                  <p:cNvPr id="86156" name="Ink 86155">
                    <a:extLst>
                      <a:ext uri="{FF2B5EF4-FFF2-40B4-BE49-F238E27FC236}">
                        <a16:creationId xmlns:a16="http://schemas.microsoft.com/office/drawing/2014/main" id="{A35C2BA5-0EA8-6ED5-C639-C9E7B4F61A13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1362012" y="3541305"/>
                    <a:ext cx="18000" cy="207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61" name="Group 86160">
              <a:extLst>
                <a:ext uri="{FF2B5EF4-FFF2-40B4-BE49-F238E27FC236}">
                  <a16:creationId xmlns:a16="http://schemas.microsoft.com/office/drawing/2014/main" id="{409359F3-E00B-DC1F-52CD-8A42E332C62C}"/>
                </a:ext>
              </a:extLst>
            </p:cNvPr>
            <p:cNvGrpSpPr/>
            <p:nvPr/>
          </p:nvGrpSpPr>
          <p:grpSpPr>
            <a:xfrm>
              <a:off x="1705092" y="3328905"/>
              <a:ext cx="318960" cy="433440"/>
              <a:chOff x="1705092" y="3328905"/>
              <a:chExt cx="318960" cy="433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86157" name="Ink 86156">
                    <a:extLst>
                      <a:ext uri="{FF2B5EF4-FFF2-40B4-BE49-F238E27FC236}">
                        <a16:creationId xmlns:a16="http://schemas.microsoft.com/office/drawing/2014/main" id="{2363893B-E2C6-7275-5E08-273AAEFFF365}"/>
                      </a:ext>
                    </a:extLst>
                  </p14:cNvPr>
                  <p14:cNvContentPartPr/>
                  <p14:nvPr/>
                </p14:nvContentPartPr>
                <p14:xfrm>
                  <a:off x="1705092" y="3328905"/>
                  <a:ext cx="74160" cy="179280"/>
                </p14:xfrm>
              </p:contentPart>
            </mc:Choice>
            <mc:Fallback xmlns="">
              <p:pic>
                <p:nvPicPr>
                  <p:cNvPr id="86157" name="Ink 86156">
                    <a:extLst>
                      <a:ext uri="{FF2B5EF4-FFF2-40B4-BE49-F238E27FC236}">
                        <a16:creationId xmlns:a16="http://schemas.microsoft.com/office/drawing/2014/main" id="{2363893B-E2C6-7275-5E08-273AAEFFF365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1696092" y="3320265"/>
                    <a:ext cx="9180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86158" name="Ink 86157">
                    <a:extLst>
                      <a:ext uri="{FF2B5EF4-FFF2-40B4-BE49-F238E27FC236}">
                        <a16:creationId xmlns:a16="http://schemas.microsoft.com/office/drawing/2014/main" id="{3A9CA625-4721-7DA6-70B2-0C05DA0ACAD2}"/>
                      </a:ext>
                    </a:extLst>
                  </p14:cNvPr>
                  <p14:cNvContentPartPr/>
                  <p14:nvPr/>
                </p14:nvContentPartPr>
                <p14:xfrm>
                  <a:off x="1826772" y="3490905"/>
                  <a:ext cx="31320" cy="72360"/>
                </p14:xfrm>
              </p:contentPart>
            </mc:Choice>
            <mc:Fallback xmlns="">
              <p:pic>
                <p:nvPicPr>
                  <p:cNvPr id="86158" name="Ink 86157">
                    <a:extLst>
                      <a:ext uri="{FF2B5EF4-FFF2-40B4-BE49-F238E27FC236}">
                        <a16:creationId xmlns:a16="http://schemas.microsoft.com/office/drawing/2014/main" id="{3A9CA625-4721-7DA6-70B2-0C05DA0ACAD2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1818132" y="3482265"/>
                    <a:ext cx="4896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86159" name="Ink 86158">
                    <a:extLst>
                      <a:ext uri="{FF2B5EF4-FFF2-40B4-BE49-F238E27FC236}">
                        <a16:creationId xmlns:a16="http://schemas.microsoft.com/office/drawing/2014/main" id="{108A6143-44B0-6AF7-44BD-F5BEAB975EFA}"/>
                      </a:ext>
                    </a:extLst>
                  </p14:cNvPr>
                  <p14:cNvContentPartPr/>
                  <p14:nvPr/>
                </p14:nvContentPartPr>
                <p14:xfrm>
                  <a:off x="1831452" y="3415665"/>
                  <a:ext cx="360" cy="5400"/>
                </p14:xfrm>
              </p:contentPart>
            </mc:Choice>
            <mc:Fallback xmlns="">
              <p:pic>
                <p:nvPicPr>
                  <p:cNvPr id="86159" name="Ink 86158">
                    <a:extLst>
                      <a:ext uri="{FF2B5EF4-FFF2-40B4-BE49-F238E27FC236}">
                        <a16:creationId xmlns:a16="http://schemas.microsoft.com/office/drawing/2014/main" id="{108A6143-44B0-6AF7-44BD-F5BEAB975EFA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1822812" y="3407025"/>
                    <a:ext cx="1800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86160" name="Ink 86159">
                    <a:extLst>
                      <a:ext uri="{FF2B5EF4-FFF2-40B4-BE49-F238E27FC236}">
                        <a16:creationId xmlns:a16="http://schemas.microsoft.com/office/drawing/2014/main" id="{42D5E0D4-9D1F-B411-4990-24A220611725}"/>
                      </a:ext>
                    </a:extLst>
                  </p14:cNvPr>
                  <p14:cNvContentPartPr/>
                  <p14:nvPr/>
                </p14:nvContentPartPr>
                <p14:xfrm>
                  <a:off x="1902012" y="3499185"/>
                  <a:ext cx="122040" cy="263160"/>
                </p14:xfrm>
              </p:contentPart>
            </mc:Choice>
            <mc:Fallback xmlns="">
              <p:pic>
                <p:nvPicPr>
                  <p:cNvPr id="86160" name="Ink 86159">
                    <a:extLst>
                      <a:ext uri="{FF2B5EF4-FFF2-40B4-BE49-F238E27FC236}">
                        <a16:creationId xmlns:a16="http://schemas.microsoft.com/office/drawing/2014/main" id="{42D5E0D4-9D1F-B411-4990-24A220611725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1893012" y="3490545"/>
                    <a:ext cx="139680" cy="280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68" name="Group 86167">
              <a:extLst>
                <a:ext uri="{FF2B5EF4-FFF2-40B4-BE49-F238E27FC236}">
                  <a16:creationId xmlns:a16="http://schemas.microsoft.com/office/drawing/2014/main" id="{AD2977A5-9E6C-DCC4-3C95-7BFCD5C7FF86}"/>
                </a:ext>
              </a:extLst>
            </p:cNvPr>
            <p:cNvGrpSpPr/>
            <p:nvPr/>
          </p:nvGrpSpPr>
          <p:grpSpPr>
            <a:xfrm>
              <a:off x="2423652" y="3340785"/>
              <a:ext cx="246240" cy="274680"/>
              <a:chOff x="2423652" y="3340785"/>
              <a:chExt cx="246240" cy="27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86163" name="Ink 86162">
                    <a:extLst>
                      <a:ext uri="{FF2B5EF4-FFF2-40B4-BE49-F238E27FC236}">
                        <a16:creationId xmlns:a16="http://schemas.microsoft.com/office/drawing/2014/main" id="{78125265-830D-101F-791B-3866C1A68D01}"/>
                      </a:ext>
                    </a:extLst>
                  </p14:cNvPr>
                  <p14:cNvContentPartPr/>
                  <p14:nvPr/>
                </p14:nvContentPartPr>
                <p14:xfrm>
                  <a:off x="2423652" y="3340785"/>
                  <a:ext cx="82440" cy="167760"/>
                </p14:xfrm>
              </p:contentPart>
            </mc:Choice>
            <mc:Fallback xmlns="">
              <p:pic>
                <p:nvPicPr>
                  <p:cNvPr id="86163" name="Ink 86162">
                    <a:extLst>
                      <a:ext uri="{FF2B5EF4-FFF2-40B4-BE49-F238E27FC236}">
                        <a16:creationId xmlns:a16="http://schemas.microsoft.com/office/drawing/2014/main" id="{78125265-830D-101F-791B-3866C1A68D01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2415012" y="3331785"/>
                    <a:ext cx="100080" cy="18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86164" name="Ink 86163">
                    <a:extLst>
                      <a:ext uri="{FF2B5EF4-FFF2-40B4-BE49-F238E27FC236}">
                        <a16:creationId xmlns:a16="http://schemas.microsoft.com/office/drawing/2014/main" id="{5015AE66-CB5C-8100-3928-F5171DA7A1F7}"/>
                      </a:ext>
                    </a:extLst>
                  </p14:cNvPr>
                  <p14:cNvContentPartPr/>
                  <p14:nvPr/>
                </p14:nvContentPartPr>
                <p14:xfrm>
                  <a:off x="2537772" y="3490545"/>
                  <a:ext cx="49320" cy="124920"/>
                </p14:xfrm>
              </p:contentPart>
            </mc:Choice>
            <mc:Fallback xmlns="">
              <p:pic>
                <p:nvPicPr>
                  <p:cNvPr id="86164" name="Ink 86163">
                    <a:extLst>
                      <a:ext uri="{FF2B5EF4-FFF2-40B4-BE49-F238E27FC236}">
                        <a16:creationId xmlns:a16="http://schemas.microsoft.com/office/drawing/2014/main" id="{5015AE66-CB5C-8100-3928-F5171DA7A1F7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2528772" y="3481905"/>
                    <a:ext cx="66960" cy="14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86165" name="Ink 86164">
                    <a:extLst>
                      <a:ext uri="{FF2B5EF4-FFF2-40B4-BE49-F238E27FC236}">
                        <a16:creationId xmlns:a16="http://schemas.microsoft.com/office/drawing/2014/main" id="{EC51A1D9-9E32-DDFE-4388-878F68CCF8EF}"/>
                      </a:ext>
                    </a:extLst>
                  </p14:cNvPr>
                  <p14:cNvContentPartPr/>
                  <p14:nvPr/>
                </p14:nvContentPartPr>
                <p14:xfrm>
                  <a:off x="2540292" y="3363825"/>
                  <a:ext cx="360" cy="8280"/>
                </p14:xfrm>
              </p:contentPart>
            </mc:Choice>
            <mc:Fallback xmlns="">
              <p:pic>
                <p:nvPicPr>
                  <p:cNvPr id="86165" name="Ink 86164">
                    <a:extLst>
                      <a:ext uri="{FF2B5EF4-FFF2-40B4-BE49-F238E27FC236}">
                        <a16:creationId xmlns:a16="http://schemas.microsoft.com/office/drawing/2014/main" id="{EC51A1D9-9E32-DDFE-4388-878F68CCF8EF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2531652" y="3355185"/>
                    <a:ext cx="180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86167" name="Ink 86166">
                    <a:extLst>
                      <a:ext uri="{FF2B5EF4-FFF2-40B4-BE49-F238E27FC236}">
                        <a16:creationId xmlns:a16="http://schemas.microsoft.com/office/drawing/2014/main" id="{FB3AD7E5-D876-5541-BFF6-EAF1E6741834}"/>
                      </a:ext>
                    </a:extLst>
                  </p14:cNvPr>
                  <p14:cNvContentPartPr/>
                  <p14:nvPr/>
                </p14:nvContentPartPr>
                <p14:xfrm>
                  <a:off x="2588892" y="3448785"/>
                  <a:ext cx="81000" cy="159480"/>
                </p14:xfrm>
              </p:contentPart>
            </mc:Choice>
            <mc:Fallback xmlns="">
              <p:pic>
                <p:nvPicPr>
                  <p:cNvPr id="86167" name="Ink 86166">
                    <a:extLst>
                      <a:ext uri="{FF2B5EF4-FFF2-40B4-BE49-F238E27FC236}">
                        <a16:creationId xmlns:a16="http://schemas.microsoft.com/office/drawing/2014/main" id="{FB3AD7E5-D876-5541-BFF6-EAF1E6741834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2579892" y="3439785"/>
                    <a:ext cx="98640" cy="17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86169" name="Ink 86168">
                  <a:extLst>
                    <a:ext uri="{FF2B5EF4-FFF2-40B4-BE49-F238E27FC236}">
                      <a16:creationId xmlns:a16="http://schemas.microsoft.com/office/drawing/2014/main" id="{6141B58B-E16C-0423-1404-0A1370EEE4CC}"/>
                    </a:ext>
                  </a:extLst>
                </p14:cNvPr>
                <p14:cNvContentPartPr/>
                <p14:nvPr/>
              </p14:nvContentPartPr>
              <p14:xfrm>
                <a:off x="3018012" y="3321345"/>
                <a:ext cx="116640" cy="196200"/>
              </p14:xfrm>
            </p:contentPart>
          </mc:Choice>
          <mc:Fallback xmlns="">
            <p:pic>
              <p:nvPicPr>
                <p:cNvPr id="86169" name="Ink 86168">
                  <a:extLst>
                    <a:ext uri="{FF2B5EF4-FFF2-40B4-BE49-F238E27FC236}">
                      <a16:creationId xmlns:a16="http://schemas.microsoft.com/office/drawing/2014/main" id="{6141B58B-E16C-0423-1404-0A1370EEE4C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009012" y="3312345"/>
                  <a:ext cx="1342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86170" name="Ink 86169">
                  <a:extLst>
                    <a:ext uri="{FF2B5EF4-FFF2-40B4-BE49-F238E27FC236}">
                      <a16:creationId xmlns:a16="http://schemas.microsoft.com/office/drawing/2014/main" id="{49C85AEE-0109-C894-FE9C-7F861E70944A}"/>
                    </a:ext>
                  </a:extLst>
                </p14:cNvPr>
                <p14:cNvContentPartPr/>
                <p14:nvPr/>
              </p14:nvContentPartPr>
              <p14:xfrm>
                <a:off x="1754772" y="3802305"/>
                <a:ext cx="13680" cy="360"/>
              </p14:xfrm>
            </p:contentPart>
          </mc:Choice>
          <mc:Fallback xmlns="">
            <p:pic>
              <p:nvPicPr>
                <p:cNvPr id="86170" name="Ink 86169">
                  <a:extLst>
                    <a:ext uri="{FF2B5EF4-FFF2-40B4-BE49-F238E27FC236}">
                      <a16:creationId xmlns:a16="http://schemas.microsoft.com/office/drawing/2014/main" id="{49C85AEE-0109-C894-FE9C-7F861E70944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746132" y="3793665"/>
                  <a:ext cx="31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86171" name="Ink 86170">
                  <a:extLst>
                    <a:ext uri="{FF2B5EF4-FFF2-40B4-BE49-F238E27FC236}">
                      <a16:creationId xmlns:a16="http://schemas.microsoft.com/office/drawing/2014/main" id="{1DB86169-FBFE-4DC0-79F6-CE96A7FBED28}"/>
                    </a:ext>
                  </a:extLst>
                </p14:cNvPr>
                <p14:cNvContentPartPr/>
                <p14:nvPr/>
              </p14:nvContentPartPr>
              <p14:xfrm>
                <a:off x="2217012" y="3815265"/>
                <a:ext cx="20160" cy="360"/>
              </p14:xfrm>
            </p:contentPart>
          </mc:Choice>
          <mc:Fallback xmlns="">
            <p:pic>
              <p:nvPicPr>
                <p:cNvPr id="86171" name="Ink 86170">
                  <a:extLst>
                    <a:ext uri="{FF2B5EF4-FFF2-40B4-BE49-F238E27FC236}">
                      <a16:creationId xmlns:a16="http://schemas.microsoft.com/office/drawing/2014/main" id="{1DB86169-FBFE-4DC0-79F6-CE96A7FBED28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208012" y="3806265"/>
                  <a:ext cx="3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86172" name="Ink 86171">
                  <a:extLst>
                    <a:ext uri="{FF2B5EF4-FFF2-40B4-BE49-F238E27FC236}">
                      <a16:creationId xmlns:a16="http://schemas.microsoft.com/office/drawing/2014/main" id="{7F84D06F-2146-1BC1-D15B-6E1B00529572}"/>
                    </a:ext>
                  </a:extLst>
                </p14:cNvPr>
                <p14:cNvContentPartPr/>
                <p14:nvPr/>
              </p14:nvContentPartPr>
              <p14:xfrm>
                <a:off x="2562252" y="3815265"/>
                <a:ext cx="2520" cy="360"/>
              </p14:xfrm>
            </p:contentPart>
          </mc:Choice>
          <mc:Fallback xmlns="">
            <p:pic>
              <p:nvPicPr>
                <p:cNvPr id="86172" name="Ink 86171">
                  <a:extLst>
                    <a:ext uri="{FF2B5EF4-FFF2-40B4-BE49-F238E27FC236}">
                      <a16:creationId xmlns:a16="http://schemas.microsoft.com/office/drawing/2014/main" id="{7F84D06F-2146-1BC1-D15B-6E1B0052957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553612" y="3806265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183" name="Group 86182">
              <a:extLst>
                <a:ext uri="{FF2B5EF4-FFF2-40B4-BE49-F238E27FC236}">
                  <a16:creationId xmlns:a16="http://schemas.microsoft.com/office/drawing/2014/main" id="{4F59572B-E732-6092-45BC-476AAF0BFB20}"/>
                </a:ext>
              </a:extLst>
            </p:cNvPr>
            <p:cNvGrpSpPr/>
            <p:nvPr/>
          </p:nvGrpSpPr>
          <p:grpSpPr>
            <a:xfrm>
              <a:off x="3246972" y="3462663"/>
              <a:ext cx="937800" cy="1423440"/>
              <a:chOff x="3246972" y="3462663"/>
              <a:chExt cx="937800" cy="1423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86173" name="Ink 86172">
                    <a:extLst>
                      <a:ext uri="{FF2B5EF4-FFF2-40B4-BE49-F238E27FC236}">
                        <a16:creationId xmlns:a16="http://schemas.microsoft.com/office/drawing/2014/main" id="{6462094E-1015-81D4-A0EC-1BD38E6DC6F0}"/>
                      </a:ext>
                    </a:extLst>
                  </p14:cNvPr>
                  <p14:cNvContentPartPr/>
                  <p14:nvPr/>
                </p14:nvContentPartPr>
                <p14:xfrm>
                  <a:off x="3246972" y="3462663"/>
                  <a:ext cx="334800" cy="1423440"/>
                </p14:xfrm>
              </p:contentPart>
            </mc:Choice>
            <mc:Fallback xmlns="">
              <p:pic>
                <p:nvPicPr>
                  <p:cNvPr id="86173" name="Ink 86172">
                    <a:extLst>
                      <a:ext uri="{FF2B5EF4-FFF2-40B4-BE49-F238E27FC236}">
                        <a16:creationId xmlns:a16="http://schemas.microsoft.com/office/drawing/2014/main" id="{6462094E-1015-81D4-A0EC-1BD38E6DC6F0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3238332" y="3454023"/>
                    <a:ext cx="352440" cy="144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86174" name="Ink 86173">
                    <a:extLst>
                      <a:ext uri="{FF2B5EF4-FFF2-40B4-BE49-F238E27FC236}">
                        <a16:creationId xmlns:a16="http://schemas.microsoft.com/office/drawing/2014/main" id="{6AB34E8F-B762-19AF-D594-2EC36967EA9C}"/>
                      </a:ext>
                    </a:extLst>
                  </p14:cNvPr>
                  <p14:cNvContentPartPr/>
                  <p14:nvPr/>
                </p14:nvContentPartPr>
                <p14:xfrm>
                  <a:off x="3722172" y="3619065"/>
                  <a:ext cx="68400" cy="193320"/>
                </p14:xfrm>
              </p:contentPart>
            </mc:Choice>
            <mc:Fallback xmlns="">
              <p:pic>
                <p:nvPicPr>
                  <p:cNvPr id="86174" name="Ink 86173">
                    <a:extLst>
                      <a:ext uri="{FF2B5EF4-FFF2-40B4-BE49-F238E27FC236}">
                        <a16:creationId xmlns:a16="http://schemas.microsoft.com/office/drawing/2014/main" id="{6AB34E8F-B762-19AF-D594-2EC36967EA9C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3713172" y="3610065"/>
                    <a:ext cx="86040" cy="21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86175" name="Ink 86174">
                    <a:extLst>
                      <a:ext uri="{FF2B5EF4-FFF2-40B4-BE49-F238E27FC236}">
                        <a16:creationId xmlns:a16="http://schemas.microsoft.com/office/drawing/2014/main" id="{09C0AC66-C2B9-F131-7E63-3392CBBD9B36}"/>
                      </a:ext>
                    </a:extLst>
                  </p14:cNvPr>
                  <p14:cNvContentPartPr/>
                  <p14:nvPr/>
                </p14:nvContentPartPr>
                <p14:xfrm>
                  <a:off x="3837732" y="3812025"/>
                  <a:ext cx="34560" cy="97920"/>
                </p14:xfrm>
              </p:contentPart>
            </mc:Choice>
            <mc:Fallback xmlns="">
              <p:pic>
                <p:nvPicPr>
                  <p:cNvPr id="86175" name="Ink 86174">
                    <a:extLst>
                      <a:ext uri="{FF2B5EF4-FFF2-40B4-BE49-F238E27FC236}">
                        <a16:creationId xmlns:a16="http://schemas.microsoft.com/office/drawing/2014/main" id="{09C0AC66-C2B9-F131-7E63-3392CBBD9B36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3829092" y="3803385"/>
                    <a:ext cx="52200" cy="11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86176" name="Ink 86175">
                    <a:extLst>
                      <a:ext uri="{FF2B5EF4-FFF2-40B4-BE49-F238E27FC236}">
                        <a16:creationId xmlns:a16="http://schemas.microsoft.com/office/drawing/2014/main" id="{68E95340-62A5-AD2A-453F-3DD8619B30F1}"/>
                      </a:ext>
                    </a:extLst>
                  </p14:cNvPr>
                  <p14:cNvContentPartPr/>
                  <p14:nvPr/>
                </p14:nvContentPartPr>
                <p14:xfrm>
                  <a:off x="3851772" y="3742185"/>
                  <a:ext cx="2520" cy="2520"/>
                </p14:xfrm>
              </p:contentPart>
            </mc:Choice>
            <mc:Fallback xmlns="">
              <p:pic>
                <p:nvPicPr>
                  <p:cNvPr id="86176" name="Ink 86175">
                    <a:extLst>
                      <a:ext uri="{FF2B5EF4-FFF2-40B4-BE49-F238E27FC236}">
                        <a16:creationId xmlns:a16="http://schemas.microsoft.com/office/drawing/2014/main" id="{68E95340-62A5-AD2A-453F-3DD8619B30F1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842772" y="3733545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86177" name="Ink 86176">
                    <a:extLst>
                      <a:ext uri="{FF2B5EF4-FFF2-40B4-BE49-F238E27FC236}">
                        <a16:creationId xmlns:a16="http://schemas.microsoft.com/office/drawing/2014/main" id="{98657910-0E52-C5FF-056C-6BA105ED8286}"/>
                      </a:ext>
                    </a:extLst>
                  </p14:cNvPr>
                  <p14:cNvContentPartPr/>
                  <p14:nvPr/>
                </p14:nvContentPartPr>
                <p14:xfrm>
                  <a:off x="3921252" y="3872865"/>
                  <a:ext cx="360" cy="116640"/>
                </p14:xfrm>
              </p:contentPart>
            </mc:Choice>
            <mc:Fallback xmlns="">
              <p:pic>
                <p:nvPicPr>
                  <p:cNvPr id="86177" name="Ink 86176">
                    <a:extLst>
                      <a:ext uri="{FF2B5EF4-FFF2-40B4-BE49-F238E27FC236}">
                        <a16:creationId xmlns:a16="http://schemas.microsoft.com/office/drawing/2014/main" id="{98657910-0E52-C5FF-056C-6BA105ED828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912252" y="3863865"/>
                    <a:ext cx="18000" cy="13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86178" name="Ink 86177">
                    <a:extLst>
                      <a:ext uri="{FF2B5EF4-FFF2-40B4-BE49-F238E27FC236}">
                        <a16:creationId xmlns:a16="http://schemas.microsoft.com/office/drawing/2014/main" id="{08B91D4B-A809-20F5-A2D1-D5EA9BCA47A7}"/>
                      </a:ext>
                    </a:extLst>
                  </p14:cNvPr>
                  <p14:cNvContentPartPr/>
                  <p14:nvPr/>
                </p14:nvContentPartPr>
                <p14:xfrm>
                  <a:off x="3868692" y="4146825"/>
                  <a:ext cx="87480" cy="198720"/>
                </p14:xfrm>
              </p:contentPart>
            </mc:Choice>
            <mc:Fallback xmlns="">
              <p:pic>
                <p:nvPicPr>
                  <p:cNvPr id="86178" name="Ink 86177">
                    <a:extLst>
                      <a:ext uri="{FF2B5EF4-FFF2-40B4-BE49-F238E27FC236}">
                        <a16:creationId xmlns:a16="http://schemas.microsoft.com/office/drawing/2014/main" id="{08B91D4B-A809-20F5-A2D1-D5EA9BCA47A7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859692" y="4138185"/>
                    <a:ext cx="105120" cy="21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86179" name="Ink 86178">
                    <a:extLst>
                      <a:ext uri="{FF2B5EF4-FFF2-40B4-BE49-F238E27FC236}">
                        <a16:creationId xmlns:a16="http://schemas.microsoft.com/office/drawing/2014/main" id="{1AC3FF36-049F-6952-E186-5CF82321477E}"/>
                      </a:ext>
                    </a:extLst>
                  </p14:cNvPr>
                  <p14:cNvContentPartPr/>
                  <p14:nvPr/>
                </p14:nvContentPartPr>
                <p14:xfrm>
                  <a:off x="4004412" y="4345185"/>
                  <a:ext cx="30960" cy="84240"/>
                </p14:xfrm>
              </p:contentPart>
            </mc:Choice>
            <mc:Fallback xmlns="">
              <p:pic>
                <p:nvPicPr>
                  <p:cNvPr id="86179" name="Ink 86178">
                    <a:extLst>
                      <a:ext uri="{FF2B5EF4-FFF2-40B4-BE49-F238E27FC236}">
                        <a16:creationId xmlns:a16="http://schemas.microsoft.com/office/drawing/2014/main" id="{1AC3FF36-049F-6952-E186-5CF82321477E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995772" y="4336545"/>
                    <a:ext cx="48600" cy="10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86180" name="Ink 86179">
                    <a:extLst>
                      <a:ext uri="{FF2B5EF4-FFF2-40B4-BE49-F238E27FC236}">
                        <a16:creationId xmlns:a16="http://schemas.microsoft.com/office/drawing/2014/main" id="{A347D707-CCCA-4298-5E9A-EFFB6FA6C79F}"/>
                      </a:ext>
                    </a:extLst>
                  </p14:cNvPr>
                  <p14:cNvContentPartPr/>
                  <p14:nvPr/>
                </p14:nvContentPartPr>
                <p14:xfrm>
                  <a:off x="4011252" y="4254105"/>
                  <a:ext cx="360" cy="2520"/>
                </p14:xfrm>
              </p:contentPart>
            </mc:Choice>
            <mc:Fallback xmlns="">
              <p:pic>
                <p:nvPicPr>
                  <p:cNvPr id="86180" name="Ink 86179">
                    <a:extLst>
                      <a:ext uri="{FF2B5EF4-FFF2-40B4-BE49-F238E27FC236}">
                        <a16:creationId xmlns:a16="http://schemas.microsoft.com/office/drawing/2014/main" id="{A347D707-CCCA-4298-5E9A-EFFB6FA6C79F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4002612" y="4245465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86181" name="Ink 86180">
                    <a:extLst>
                      <a:ext uri="{FF2B5EF4-FFF2-40B4-BE49-F238E27FC236}">
                        <a16:creationId xmlns:a16="http://schemas.microsoft.com/office/drawing/2014/main" id="{7850CC61-B8AE-AA10-1145-6D6A73CD8488}"/>
                      </a:ext>
                    </a:extLst>
                  </p14:cNvPr>
                  <p14:cNvContentPartPr/>
                  <p14:nvPr/>
                </p14:nvContentPartPr>
                <p14:xfrm>
                  <a:off x="4101972" y="4397385"/>
                  <a:ext cx="82800" cy="91440"/>
                </p14:xfrm>
              </p:contentPart>
            </mc:Choice>
            <mc:Fallback xmlns="">
              <p:pic>
                <p:nvPicPr>
                  <p:cNvPr id="86181" name="Ink 86180">
                    <a:extLst>
                      <a:ext uri="{FF2B5EF4-FFF2-40B4-BE49-F238E27FC236}">
                        <a16:creationId xmlns:a16="http://schemas.microsoft.com/office/drawing/2014/main" id="{7850CC61-B8AE-AA10-1145-6D6A73CD8488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4093332" y="4388385"/>
                    <a:ext cx="100440" cy="109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87" name="Group 86186">
              <a:extLst>
                <a:ext uri="{FF2B5EF4-FFF2-40B4-BE49-F238E27FC236}">
                  <a16:creationId xmlns:a16="http://schemas.microsoft.com/office/drawing/2014/main" id="{2512F534-28EB-BA1B-0CE3-26AC740C92B4}"/>
                </a:ext>
              </a:extLst>
            </p:cNvPr>
            <p:cNvGrpSpPr/>
            <p:nvPr/>
          </p:nvGrpSpPr>
          <p:grpSpPr>
            <a:xfrm>
              <a:off x="1108572" y="3797985"/>
              <a:ext cx="458640" cy="519840"/>
              <a:chOff x="1108572" y="3797985"/>
              <a:chExt cx="458640" cy="519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86184" name="Ink 86183">
                    <a:extLst>
                      <a:ext uri="{FF2B5EF4-FFF2-40B4-BE49-F238E27FC236}">
                        <a16:creationId xmlns:a16="http://schemas.microsoft.com/office/drawing/2014/main" id="{C866FF75-9BC3-48E0-D04A-2C02011B388C}"/>
                      </a:ext>
                    </a:extLst>
                  </p14:cNvPr>
                  <p14:cNvContentPartPr/>
                  <p14:nvPr/>
                </p14:nvContentPartPr>
                <p14:xfrm>
                  <a:off x="1115772" y="3898425"/>
                  <a:ext cx="2520" cy="352080"/>
                </p14:xfrm>
              </p:contentPart>
            </mc:Choice>
            <mc:Fallback xmlns="">
              <p:pic>
                <p:nvPicPr>
                  <p:cNvPr id="86184" name="Ink 86183">
                    <a:extLst>
                      <a:ext uri="{FF2B5EF4-FFF2-40B4-BE49-F238E27FC236}">
                        <a16:creationId xmlns:a16="http://schemas.microsoft.com/office/drawing/2014/main" id="{C866FF75-9BC3-48E0-D04A-2C02011B388C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106772" y="3889785"/>
                    <a:ext cx="20160" cy="36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86185" name="Ink 86184">
                    <a:extLst>
                      <a:ext uri="{FF2B5EF4-FFF2-40B4-BE49-F238E27FC236}">
                        <a16:creationId xmlns:a16="http://schemas.microsoft.com/office/drawing/2014/main" id="{E5112083-D58A-A4D1-D0B1-9E3248084204}"/>
                      </a:ext>
                    </a:extLst>
                  </p14:cNvPr>
                  <p14:cNvContentPartPr/>
                  <p14:nvPr/>
                </p14:nvContentPartPr>
                <p14:xfrm>
                  <a:off x="1108572" y="3797985"/>
                  <a:ext cx="458640" cy="519840"/>
                </p14:xfrm>
              </p:contentPart>
            </mc:Choice>
            <mc:Fallback xmlns="">
              <p:pic>
                <p:nvPicPr>
                  <p:cNvPr id="86185" name="Ink 86184">
                    <a:extLst>
                      <a:ext uri="{FF2B5EF4-FFF2-40B4-BE49-F238E27FC236}">
                        <a16:creationId xmlns:a16="http://schemas.microsoft.com/office/drawing/2014/main" id="{E5112083-D58A-A4D1-D0B1-9E3248084204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099572" y="3789345"/>
                    <a:ext cx="476280" cy="53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86186" name="Ink 86185">
                    <a:extLst>
                      <a:ext uri="{FF2B5EF4-FFF2-40B4-BE49-F238E27FC236}">
                        <a16:creationId xmlns:a16="http://schemas.microsoft.com/office/drawing/2014/main" id="{44AD567F-3226-6443-3AE5-FAAED8BFCBFC}"/>
                      </a:ext>
                    </a:extLst>
                  </p14:cNvPr>
                  <p14:cNvContentPartPr/>
                  <p14:nvPr/>
                </p14:nvContentPartPr>
                <p14:xfrm>
                  <a:off x="1163652" y="3841545"/>
                  <a:ext cx="86400" cy="97560"/>
                </p14:xfrm>
              </p:contentPart>
            </mc:Choice>
            <mc:Fallback xmlns="">
              <p:pic>
                <p:nvPicPr>
                  <p:cNvPr id="86186" name="Ink 86185">
                    <a:extLst>
                      <a:ext uri="{FF2B5EF4-FFF2-40B4-BE49-F238E27FC236}">
                        <a16:creationId xmlns:a16="http://schemas.microsoft.com/office/drawing/2014/main" id="{44AD567F-3226-6443-3AE5-FAAED8BFCBFC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155012" y="3832545"/>
                    <a:ext cx="104040" cy="1152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86188" name="Ink 86187">
                  <a:extLst>
                    <a:ext uri="{FF2B5EF4-FFF2-40B4-BE49-F238E27FC236}">
                      <a16:creationId xmlns:a16="http://schemas.microsoft.com/office/drawing/2014/main" id="{3BD16DA9-3F76-9C9F-5B80-7AEAA888D25D}"/>
                    </a:ext>
                  </a:extLst>
                </p14:cNvPr>
                <p14:cNvContentPartPr/>
                <p14:nvPr/>
              </p14:nvContentPartPr>
              <p14:xfrm>
                <a:off x="1331772" y="3865665"/>
                <a:ext cx="97560" cy="104400"/>
              </p14:xfrm>
            </p:contentPart>
          </mc:Choice>
          <mc:Fallback xmlns="">
            <p:pic>
              <p:nvPicPr>
                <p:cNvPr id="86188" name="Ink 86187">
                  <a:extLst>
                    <a:ext uri="{FF2B5EF4-FFF2-40B4-BE49-F238E27FC236}">
                      <a16:creationId xmlns:a16="http://schemas.microsoft.com/office/drawing/2014/main" id="{3BD16DA9-3F76-9C9F-5B80-7AEAA888D25D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322772" y="3856665"/>
                  <a:ext cx="1152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86189" name="Ink 86188">
                  <a:extLst>
                    <a:ext uri="{FF2B5EF4-FFF2-40B4-BE49-F238E27FC236}">
                      <a16:creationId xmlns:a16="http://schemas.microsoft.com/office/drawing/2014/main" id="{F9C6F500-DF85-D941-1F62-2F0B70E50D02}"/>
                    </a:ext>
                  </a:extLst>
                </p14:cNvPr>
                <p14:cNvContentPartPr/>
                <p14:nvPr/>
              </p14:nvContentPartPr>
              <p14:xfrm>
                <a:off x="1326732" y="4111545"/>
                <a:ext cx="136440" cy="105480"/>
              </p14:xfrm>
            </p:contentPart>
          </mc:Choice>
          <mc:Fallback xmlns="">
            <p:pic>
              <p:nvPicPr>
                <p:cNvPr id="86189" name="Ink 86188">
                  <a:extLst>
                    <a:ext uri="{FF2B5EF4-FFF2-40B4-BE49-F238E27FC236}">
                      <a16:creationId xmlns:a16="http://schemas.microsoft.com/office/drawing/2014/main" id="{F9C6F500-DF85-D941-1F62-2F0B70E50D0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318092" y="4102905"/>
                  <a:ext cx="154080" cy="123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23BCC2-5C39-4A4A-7753-653F732DB8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1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37"/>
    </mc:Choice>
    <mc:Fallback xmlns="">
      <p:transition spd="slow" advTm="22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6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590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316AA79-1B75-D24F-8F18-F8895485D742}" type="slidenum">
              <a:rPr lang="en-US" sz="1800">
                <a:latin typeface="Arial" charset="0"/>
              </a:rPr>
              <a:pPr eaLnBrk="1" hangingPunct="1"/>
              <a:t>5</a:t>
            </a:fld>
            <a:endParaRPr lang="en-US" sz="1800" dirty="0">
              <a:latin typeface="Arial" charset="0"/>
            </a:endParaRPr>
          </a:p>
        </p:txBody>
      </p:sp>
      <p:sp>
        <p:nvSpPr>
          <p:cNvPr id="86028" name="Rectangle 29"/>
          <p:cNvSpPr>
            <a:spLocks noChangeArrowheads="1"/>
          </p:cNvSpPr>
          <p:nvPr/>
        </p:nvSpPr>
        <p:spPr bwMode="auto">
          <a:xfrm>
            <a:off x="1678611" y="0"/>
            <a:ext cx="6080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E-k plots carry a lot of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C924B-3854-2828-6028-167C98720283}"/>
              </a:ext>
            </a:extLst>
          </p:cNvPr>
          <p:cNvSpPr txBox="1"/>
          <p:nvPr/>
        </p:nvSpPr>
        <p:spPr>
          <a:xfrm>
            <a:off x="657815" y="629934"/>
            <a:ext cx="830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/>
            <a:r>
              <a:rPr lang="en-US" sz="1600" dirty="0">
                <a:highlight>
                  <a:srgbClr val="FFFF00"/>
                </a:highlight>
              </a:rPr>
              <a:t>Optical absorption for direct bands (photons have zero mass and low momentum)</a:t>
            </a:r>
          </a:p>
        </p:txBody>
      </p:sp>
      <p:grpSp>
        <p:nvGrpSpPr>
          <p:cNvPr id="86221" name="Group 86220">
            <a:extLst>
              <a:ext uri="{FF2B5EF4-FFF2-40B4-BE49-F238E27FC236}">
                <a16:creationId xmlns:a16="http://schemas.microsoft.com/office/drawing/2014/main" id="{CCE467F7-5F12-8B59-5917-A12EF4CA234F}"/>
              </a:ext>
            </a:extLst>
          </p:cNvPr>
          <p:cNvGrpSpPr/>
          <p:nvPr/>
        </p:nvGrpSpPr>
        <p:grpSpPr>
          <a:xfrm>
            <a:off x="552498" y="3330139"/>
            <a:ext cx="8305800" cy="1359797"/>
            <a:chOff x="552498" y="3330139"/>
            <a:chExt cx="8305800" cy="1359797"/>
          </a:xfrm>
        </p:grpSpPr>
        <p:sp>
          <p:nvSpPr>
            <p:cNvPr id="86037" name="TextBox 86036">
              <a:extLst>
                <a:ext uri="{FF2B5EF4-FFF2-40B4-BE49-F238E27FC236}">
                  <a16:creationId xmlns:a16="http://schemas.microsoft.com/office/drawing/2014/main" id="{A287878B-F74B-F4F3-A6D9-A84309491658}"/>
                </a:ext>
              </a:extLst>
            </p:cNvPr>
            <p:cNvSpPr txBox="1"/>
            <p:nvPr/>
          </p:nvSpPr>
          <p:spPr>
            <a:xfrm>
              <a:off x="552498" y="3330139"/>
              <a:ext cx="8305800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/>
              <a:r>
                <a:rPr lang="en-US" sz="1600" dirty="0">
                  <a:highlight>
                    <a:srgbClr val="FFFF00"/>
                  </a:highlight>
                </a:rPr>
                <a:t>Fit a parabola to get an effective mass</a:t>
              </a:r>
            </a:p>
            <a:p>
              <a:pPr algn="l">
                <a:buNone/>
              </a:pPr>
              <a:r>
                <a:rPr lang="en-US" sz="1600" dirty="0">
                  <a:highlight>
                    <a:srgbClr val="FFFF00"/>
                  </a:highlight>
                </a:rPr>
                <a:t>Steeper is lighter (</a:t>
              </a:r>
              <a:r>
                <a:rPr lang="en-US" sz="1600" dirty="0" err="1">
                  <a:highlight>
                    <a:srgbClr val="FFFF00"/>
                  </a:highlight>
                </a:rPr>
                <a:t>m</a:t>
              </a:r>
              <a:r>
                <a:rPr lang="en-US" sz="1600" baseline="-25000" dirty="0" err="1">
                  <a:highlight>
                    <a:srgbClr val="FFFF00"/>
                  </a:highlight>
                </a:rPr>
                <a:t>GaAs</a:t>
              </a:r>
              <a:r>
                <a:rPr lang="en-US" sz="1600" dirty="0">
                  <a:highlight>
                    <a:srgbClr val="FFFF00"/>
                  </a:highlight>
                </a:rPr>
                <a:t> &lt; </a:t>
              </a:r>
              <a:r>
                <a:rPr lang="en-US" sz="1600" dirty="0" err="1">
                  <a:highlight>
                    <a:srgbClr val="FFFF00"/>
                  </a:highlight>
                </a:rPr>
                <a:t>m</a:t>
              </a:r>
              <a:r>
                <a:rPr lang="en-US" sz="1600" baseline="-25000" dirty="0" err="1">
                  <a:highlight>
                    <a:srgbClr val="FFFF00"/>
                  </a:highlight>
                </a:rPr>
                <a:t>Si</a:t>
              </a:r>
              <a:r>
                <a:rPr lang="en-US" sz="1600" dirty="0">
                  <a:highlight>
                    <a:srgbClr val="FFFF00"/>
                  </a:highlight>
                </a:rPr>
                <a:t>)</a:t>
              </a:r>
            </a:p>
          </p:txBody>
        </p:sp>
        <p:grpSp>
          <p:nvGrpSpPr>
            <p:cNvPr id="86048" name="Group 86047">
              <a:extLst>
                <a:ext uri="{FF2B5EF4-FFF2-40B4-BE49-F238E27FC236}">
                  <a16:creationId xmlns:a16="http://schemas.microsoft.com/office/drawing/2014/main" id="{025F2945-7DC9-7602-4801-3CBC7EFED581}"/>
                </a:ext>
              </a:extLst>
            </p:cNvPr>
            <p:cNvGrpSpPr/>
            <p:nvPr/>
          </p:nvGrpSpPr>
          <p:grpSpPr>
            <a:xfrm>
              <a:off x="4895771" y="3354696"/>
              <a:ext cx="2021040" cy="1335240"/>
              <a:chOff x="4973598" y="3189945"/>
              <a:chExt cx="2021040" cy="13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86038" name="Ink 86037">
                    <a:extLst>
                      <a:ext uri="{FF2B5EF4-FFF2-40B4-BE49-F238E27FC236}">
                        <a16:creationId xmlns:a16="http://schemas.microsoft.com/office/drawing/2014/main" id="{D5325E30-5268-0B33-3C95-7D5548F27606}"/>
                      </a:ext>
                    </a:extLst>
                  </p14:cNvPr>
                  <p14:cNvContentPartPr/>
                  <p14:nvPr/>
                </p14:nvContentPartPr>
                <p14:xfrm>
                  <a:off x="5268798" y="3269865"/>
                  <a:ext cx="75600" cy="91800"/>
                </p14:xfrm>
              </p:contentPart>
            </mc:Choice>
            <mc:Fallback xmlns="">
              <p:pic>
                <p:nvPicPr>
                  <p:cNvPr id="86038" name="Ink 86037">
                    <a:extLst>
                      <a:ext uri="{FF2B5EF4-FFF2-40B4-BE49-F238E27FC236}">
                        <a16:creationId xmlns:a16="http://schemas.microsoft.com/office/drawing/2014/main" id="{D5325E30-5268-0B33-3C95-7D5548F2760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259798" y="3261225"/>
                    <a:ext cx="9324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86039" name="Ink 86038">
                    <a:extLst>
                      <a:ext uri="{FF2B5EF4-FFF2-40B4-BE49-F238E27FC236}">
                        <a16:creationId xmlns:a16="http://schemas.microsoft.com/office/drawing/2014/main" id="{CC9EE238-2B7F-6231-E57C-F2932874F587}"/>
                      </a:ext>
                    </a:extLst>
                  </p14:cNvPr>
                  <p14:cNvContentPartPr/>
                  <p14:nvPr/>
                </p14:nvContentPartPr>
                <p14:xfrm>
                  <a:off x="5313798" y="3336825"/>
                  <a:ext cx="95760" cy="1188360"/>
                </p14:xfrm>
              </p:contentPart>
            </mc:Choice>
            <mc:Fallback xmlns="">
              <p:pic>
                <p:nvPicPr>
                  <p:cNvPr id="86039" name="Ink 86038">
                    <a:extLst>
                      <a:ext uri="{FF2B5EF4-FFF2-40B4-BE49-F238E27FC236}">
                        <a16:creationId xmlns:a16="http://schemas.microsoft.com/office/drawing/2014/main" id="{CC9EE238-2B7F-6231-E57C-F2932874F587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305158" y="3328185"/>
                    <a:ext cx="113400" cy="120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86040" name="Ink 86039">
                    <a:extLst>
                      <a:ext uri="{FF2B5EF4-FFF2-40B4-BE49-F238E27FC236}">
                        <a16:creationId xmlns:a16="http://schemas.microsoft.com/office/drawing/2014/main" id="{AEE8BEDF-39DA-92E3-F300-3543244396D8}"/>
                      </a:ext>
                    </a:extLst>
                  </p14:cNvPr>
                  <p14:cNvContentPartPr/>
                  <p14:nvPr/>
                </p14:nvContentPartPr>
                <p14:xfrm>
                  <a:off x="4973598" y="4113345"/>
                  <a:ext cx="1764360" cy="33480"/>
                </p14:xfrm>
              </p:contentPart>
            </mc:Choice>
            <mc:Fallback xmlns="">
              <p:pic>
                <p:nvPicPr>
                  <p:cNvPr id="86040" name="Ink 86039">
                    <a:extLst>
                      <a:ext uri="{FF2B5EF4-FFF2-40B4-BE49-F238E27FC236}">
                        <a16:creationId xmlns:a16="http://schemas.microsoft.com/office/drawing/2014/main" id="{AEE8BEDF-39DA-92E3-F300-3543244396D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964958" y="4104345"/>
                    <a:ext cx="1782000" cy="5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86041" name="Ink 86040">
                    <a:extLst>
                      <a:ext uri="{FF2B5EF4-FFF2-40B4-BE49-F238E27FC236}">
                        <a16:creationId xmlns:a16="http://schemas.microsoft.com/office/drawing/2014/main" id="{F3B16C46-295B-4A86-7C30-850873BA1E5D}"/>
                      </a:ext>
                    </a:extLst>
                  </p14:cNvPr>
                  <p14:cNvContentPartPr/>
                  <p14:nvPr/>
                </p14:nvContentPartPr>
                <p14:xfrm>
                  <a:off x="6656958" y="4071585"/>
                  <a:ext cx="125640" cy="141840"/>
                </p14:xfrm>
              </p:contentPart>
            </mc:Choice>
            <mc:Fallback xmlns="">
              <p:pic>
                <p:nvPicPr>
                  <p:cNvPr id="86041" name="Ink 86040">
                    <a:extLst>
                      <a:ext uri="{FF2B5EF4-FFF2-40B4-BE49-F238E27FC236}">
                        <a16:creationId xmlns:a16="http://schemas.microsoft.com/office/drawing/2014/main" id="{F3B16C46-295B-4A86-7C30-850873BA1E5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648318" y="4062945"/>
                    <a:ext cx="14328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86042" name="Ink 86041">
                    <a:extLst>
                      <a:ext uri="{FF2B5EF4-FFF2-40B4-BE49-F238E27FC236}">
                        <a16:creationId xmlns:a16="http://schemas.microsoft.com/office/drawing/2014/main" id="{1D09DAD7-12DE-6558-3465-B4542DF56E23}"/>
                      </a:ext>
                    </a:extLst>
                  </p14:cNvPr>
                  <p14:cNvContentPartPr/>
                  <p14:nvPr/>
                </p14:nvContentPartPr>
                <p14:xfrm>
                  <a:off x="6850998" y="3993105"/>
                  <a:ext cx="143640" cy="272520"/>
                </p14:xfrm>
              </p:contentPart>
            </mc:Choice>
            <mc:Fallback xmlns="">
              <p:pic>
                <p:nvPicPr>
                  <p:cNvPr id="86042" name="Ink 86041">
                    <a:extLst>
                      <a:ext uri="{FF2B5EF4-FFF2-40B4-BE49-F238E27FC236}">
                        <a16:creationId xmlns:a16="http://schemas.microsoft.com/office/drawing/2014/main" id="{1D09DAD7-12DE-6558-3465-B4542DF56E23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842358" y="3984465"/>
                    <a:ext cx="161280" cy="29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6044" name="Ink 86043">
                    <a:extLst>
                      <a:ext uri="{FF2B5EF4-FFF2-40B4-BE49-F238E27FC236}">
                        <a16:creationId xmlns:a16="http://schemas.microsoft.com/office/drawing/2014/main" id="{01F123FE-0707-2D0B-F9AB-158717588959}"/>
                      </a:ext>
                    </a:extLst>
                  </p14:cNvPr>
                  <p14:cNvContentPartPr/>
                  <p14:nvPr/>
                </p14:nvContentPartPr>
                <p14:xfrm>
                  <a:off x="5448798" y="3189945"/>
                  <a:ext cx="104040" cy="171720"/>
                </p14:xfrm>
              </p:contentPart>
            </mc:Choice>
            <mc:Fallback xmlns="">
              <p:pic>
                <p:nvPicPr>
                  <p:cNvPr id="86044" name="Ink 86043">
                    <a:extLst>
                      <a:ext uri="{FF2B5EF4-FFF2-40B4-BE49-F238E27FC236}">
                        <a16:creationId xmlns:a16="http://schemas.microsoft.com/office/drawing/2014/main" id="{01F123FE-0707-2D0B-F9AB-15871758895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439798" y="3181305"/>
                    <a:ext cx="12168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86045" name="Ink 86044">
                    <a:extLst>
                      <a:ext uri="{FF2B5EF4-FFF2-40B4-BE49-F238E27FC236}">
                        <a16:creationId xmlns:a16="http://schemas.microsoft.com/office/drawing/2014/main" id="{3CD78497-BA70-1188-8AEB-2D3EAF257D02}"/>
                      </a:ext>
                    </a:extLst>
                  </p14:cNvPr>
                  <p14:cNvContentPartPr/>
                  <p14:nvPr/>
                </p14:nvContentPartPr>
                <p14:xfrm>
                  <a:off x="5483718" y="3281385"/>
                  <a:ext cx="73080" cy="360"/>
                </p14:xfrm>
              </p:contentPart>
            </mc:Choice>
            <mc:Fallback xmlns="">
              <p:pic>
                <p:nvPicPr>
                  <p:cNvPr id="86045" name="Ink 86044">
                    <a:extLst>
                      <a:ext uri="{FF2B5EF4-FFF2-40B4-BE49-F238E27FC236}">
                        <a16:creationId xmlns:a16="http://schemas.microsoft.com/office/drawing/2014/main" id="{3CD78497-BA70-1188-8AEB-2D3EAF257D0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474718" y="3272385"/>
                    <a:ext cx="90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86047" name="Ink 86046">
                    <a:extLst>
                      <a:ext uri="{FF2B5EF4-FFF2-40B4-BE49-F238E27FC236}">
                        <a16:creationId xmlns:a16="http://schemas.microsoft.com/office/drawing/2014/main" id="{EA49203B-6F79-BA9F-FAAD-B5286F782635}"/>
                      </a:ext>
                    </a:extLst>
                  </p14:cNvPr>
                  <p14:cNvContentPartPr/>
                  <p14:nvPr/>
                </p14:nvContentPartPr>
                <p14:xfrm>
                  <a:off x="5331798" y="3516465"/>
                  <a:ext cx="987120" cy="392400"/>
                </p14:xfrm>
              </p:contentPart>
            </mc:Choice>
            <mc:Fallback xmlns="">
              <p:pic>
                <p:nvPicPr>
                  <p:cNvPr id="86047" name="Ink 86046">
                    <a:extLst>
                      <a:ext uri="{FF2B5EF4-FFF2-40B4-BE49-F238E27FC236}">
                        <a16:creationId xmlns:a16="http://schemas.microsoft.com/office/drawing/2014/main" id="{EA49203B-6F79-BA9F-FAAD-B5286F782635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322798" y="3507465"/>
                    <a:ext cx="1004760" cy="410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6049" name="Ink 86048">
                  <a:extLst>
                    <a:ext uri="{FF2B5EF4-FFF2-40B4-BE49-F238E27FC236}">
                      <a16:creationId xmlns:a16="http://schemas.microsoft.com/office/drawing/2014/main" id="{FA57D21C-C884-652D-353A-109B29AE244A}"/>
                    </a:ext>
                  </a:extLst>
                </p14:cNvPr>
                <p14:cNvContentPartPr/>
                <p14:nvPr/>
              </p14:nvContentPartPr>
              <p14:xfrm>
                <a:off x="5477531" y="3654576"/>
                <a:ext cx="723240" cy="394560"/>
              </p14:xfrm>
            </p:contentPart>
          </mc:Choice>
          <mc:Fallback xmlns="">
            <p:pic>
              <p:nvPicPr>
                <p:cNvPr id="86049" name="Ink 86048">
                  <a:extLst>
                    <a:ext uri="{FF2B5EF4-FFF2-40B4-BE49-F238E27FC236}">
                      <a16:creationId xmlns:a16="http://schemas.microsoft.com/office/drawing/2014/main" id="{FA57D21C-C884-652D-353A-109B29AE244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68531" y="3645576"/>
                  <a:ext cx="740880" cy="41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220" name="Group 86219">
            <a:extLst>
              <a:ext uri="{FF2B5EF4-FFF2-40B4-BE49-F238E27FC236}">
                <a16:creationId xmlns:a16="http://schemas.microsoft.com/office/drawing/2014/main" id="{22D77DE2-AB39-F33A-2490-82B023B54BB1}"/>
              </a:ext>
            </a:extLst>
          </p:cNvPr>
          <p:cNvGrpSpPr/>
          <p:nvPr/>
        </p:nvGrpSpPr>
        <p:grpSpPr>
          <a:xfrm>
            <a:off x="927600" y="1075202"/>
            <a:ext cx="6977838" cy="1820160"/>
            <a:chOff x="927600" y="1075202"/>
            <a:chExt cx="6977838" cy="18201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24D9CA5-9AAE-7D30-BE9A-C78497F627A5}"/>
                </a:ext>
              </a:extLst>
            </p:cNvPr>
            <p:cNvGrpSpPr/>
            <p:nvPr/>
          </p:nvGrpSpPr>
          <p:grpSpPr>
            <a:xfrm>
              <a:off x="927600" y="2433842"/>
              <a:ext cx="2304000" cy="257760"/>
              <a:chOff x="625158" y="2623305"/>
              <a:chExt cx="2304000" cy="257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6B6CDE14-A1FA-D45C-C937-3C26FF07DFAB}"/>
                      </a:ext>
                    </a:extLst>
                  </p14:cNvPr>
                  <p14:cNvContentPartPr/>
                  <p14:nvPr/>
                </p14:nvContentPartPr>
                <p14:xfrm>
                  <a:off x="625158" y="2649945"/>
                  <a:ext cx="2091240" cy="6624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6B6CDE14-A1FA-D45C-C937-3C26FF07DFA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16158" y="2641305"/>
                    <a:ext cx="2108880" cy="8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8B1037B9-101E-54F0-55B2-DF3A18D24CB5}"/>
                      </a:ext>
                    </a:extLst>
                  </p14:cNvPr>
                  <p14:cNvContentPartPr/>
                  <p14:nvPr/>
                </p14:nvContentPartPr>
                <p14:xfrm>
                  <a:off x="2650518" y="2651385"/>
                  <a:ext cx="75960" cy="1432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8B1037B9-101E-54F0-55B2-DF3A18D24CB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641878" y="2642745"/>
                    <a:ext cx="9360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50B6DE06-9FEB-4FFF-32F3-2D6F5827BCA8}"/>
                      </a:ext>
                    </a:extLst>
                  </p14:cNvPr>
                  <p14:cNvContentPartPr/>
                  <p14:nvPr/>
                </p14:nvContentPartPr>
                <p14:xfrm>
                  <a:off x="2791638" y="2623305"/>
                  <a:ext cx="137520" cy="2577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50B6DE06-9FEB-4FFF-32F3-2D6F5827BCA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782638" y="2614665"/>
                    <a:ext cx="155160" cy="275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6788D42-ADE9-FEA9-DA51-BCB00F45FDF5}"/>
                </a:ext>
              </a:extLst>
            </p:cNvPr>
            <p:cNvGrpSpPr/>
            <p:nvPr/>
          </p:nvGrpSpPr>
          <p:grpSpPr>
            <a:xfrm>
              <a:off x="1668840" y="1181042"/>
              <a:ext cx="542880" cy="1585440"/>
              <a:chOff x="1366398" y="1370505"/>
              <a:chExt cx="542880" cy="158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05FE1F80-EB15-DB26-3A92-B6A11167386F}"/>
                      </a:ext>
                    </a:extLst>
                  </p14:cNvPr>
                  <p14:cNvContentPartPr/>
                  <p14:nvPr/>
                </p14:nvContentPartPr>
                <p14:xfrm>
                  <a:off x="1562598" y="1468065"/>
                  <a:ext cx="132480" cy="14400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05FE1F80-EB15-DB26-3A92-B6A11167386F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553598" y="1459065"/>
                    <a:ext cx="150120" cy="16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20F27244-242D-C62D-E937-0F9C50D8EFB6}"/>
                      </a:ext>
                    </a:extLst>
                  </p14:cNvPr>
                  <p14:cNvContentPartPr/>
                  <p14:nvPr/>
                </p14:nvContentPartPr>
                <p14:xfrm>
                  <a:off x="1618038" y="1500105"/>
                  <a:ext cx="49680" cy="145584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20F27244-242D-C62D-E937-0F9C50D8EFB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609038" y="1491105"/>
                    <a:ext cx="67320" cy="147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809003C5-301B-D415-325D-BFD10B7BC124}"/>
                      </a:ext>
                    </a:extLst>
                  </p14:cNvPr>
                  <p14:cNvContentPartPr/>
                  <p14:nvPr/>
                </p14:nvContentPartPr>
                <p14:xfrm>
                  <a:off x="1768158" y="1370505"/>
                  <a:ext cx="109440" cy="2376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809003C5-301B-D415-325D-BFD10B7BC124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759518" y="1361865"/>
                    <a:ext cx="12708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41D05368-3374-E886-AA97-3F7665A3A23A}"/>
                      </a:ext>
                    </a:extLst>
                  </p14:cNvPr>
                  <p14:cNvContentPartPr/>
                  <p14:nvPr/>
                </p14:nvContentPartPr>
                <p14:xfrm>
                  <a:off x="1773198" y="1474185"/>
                  <a:ext cx="61560" cy="3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41D05368-3374-E886-AA97-3F7665A3A23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764558" y="1465185"/>
                    <a:ext cx="79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3813258-F3EC-A0A7-6AB4-0C9A5555783E}"/>
                      </a:ext>
                    </a:extLst>
                  </p14:cNvPr>
                  <p14:cNvContentPartPr/>
                  <p14:nvPr/>
                </p14:nvContentPartPr>
                <p14:xfrm>
                  <a:off x="1366398" y="1733745"/>
                  <a:ext cx="542880" cy="4298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13813258-F3EC-A0A7-6AB4-0C9A5555783E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357758" y="1725105"/>
                    <a:ext cx="560520" cy="447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C49CDB8-C44B-E81B-494A-95786C9714E0}"/>
                    </a:ext>
                  </a:extLst>
                </p14:cNvPr>
                <p14:cNvContentPartPr/>
                <p14:nvPr/>
              </p14:nvContentPartPr>
              <p14:xfrm>
                <a:off x="1559760" y="2524562"/>
                <a:ext cx="902520" cy="354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C49CDB8-C44B-E81B-494A-95786C9714E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51120" y="2515562"/>
                  <a:ext cx="920160" cy="372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025" name="Group 86024">
              <a:extLst>
                <a:ext uri="{FF2B5EF4-FFF2-40B4-BE49-F238E27FC236}">
                  <a16:creationId xmlns:a16="http://schemas.microsoft.com/office/drawing/2014/main" id="{812A6F10-4487-91FD-4877-8BC446E9BBE8}"/>
                </a:ext>
              </a:extLst>
            </p:cNvPr>
            <p:cNvGrpSpPr/>
            <p:nvPr/>
          </p:nvGrpSpPr>
          <p:grpSpPr>
            <a:xfrm>
              <a:off x="5791200" y="1075202"/>
              <a:ext cx="1992960" cy="1820160"/>
              <a:chOff x="5488758" y="1264665"/>
              <a:chExt cx="1992960" cy="182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E543E323-77BC-6CAF-0509-5442BE43860E}"/>
                      </a:ext>
                    </a:extLst>
                  </p14:cNvPr>
                  <p14:cNvContentPartPr/>
                  <p14:nvPr/>
                </p14:nvContentPartPr>
                <p14:xfrm>
                  <a:off x="5488758" y="2549145"/>
                  <a:ext cx="1758600" cy="741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E543E323-77BC-6CAF-0509-5442BE43860E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479758" y="2540145"/>
                    <a:ext cx="17762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86016" name="Ink 86015">
                    <a:extLst>
                      <a:ext uri="{FF2B5EF4-FFF2-40B4-BE49-F238E27FC236}">
                        <a16:creationId xmlns:a16="http://schemas.microsoft.com/office/drawing/2014/main" id="{FAEA9947-670C-DDB3-B89A-3EB451DF23BC}"/>
                      </a:ext>
                    </a:extLst>
                  </p14:cNvPr>
                  <p14:cNvContentPartPr/>
                  <p14:nvPr/>
                </p14:nvContentPartPr>
                <p14:xfrm>
                  <a:off x="7188318" y="2566425"/>
                  <a:ext cx="75240" cy="88200"/>
                </p14:xfrm>
              </p:contentPart>
            </mc:Choice>
            <mc:Fallback xmlns="">
              <p:pic>
                <p:nvPicPr>
                  <p:cNvPr id="86016" name="Ink 86015">
                    <a:extLst>
                      <a:ext uri="{FF2B5EF4-FFF2-40B4-BE49-F238E27FC236}">
                        <a16:creationId xmlns:a16="http://schemas.microsoft.com/office/drawing/2014/main" id="{FAEA9947-670C-DDB3-B89A-3EB451DF23B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7179318" y="2557425"/>
                    <a:ext cx="92880" cy="10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86018" name="Ink 86017">
                    <a:extLst>
                      <a:ext uri="{FF2B5EF4-FFF2-40B4-BE49-F238E27FC236}">
                        <a16:creationId xmlns:a16="http://schemas.microsoft.com/office/drawing/2014/main" id="{70CC708E-20EE-D767-9882-CFAA6610A0E8}"/>
                      </a:ext>
                    </a:extLst>
                  </p14:cNvPr>
                  <p14:cNvContentPartPr/>
                  <p14:nvPr/>
                </p14:nvContentPartPr>
                <p14:xfrm>
                  <a:off x="7351398" y="2525385"/>
                  <a:ext cx="130320" cy="227160"/>
                </p14:xfrm>
              </p:contentPart>
            </mc:Choice>
            <mc:Fallback xmlns="">
              <p:pic>
                <p:nvPicPr>
                  <p:cNvPr id="86018" name="Ink 86017">
                    <a:extLst>
                      <a:ext uri="{FF2B5EF4-FFF2-40B4-BE49-F238E27FC236}">
                        <a16:creationId xmlns:a16="http://schemas.microsoft.com/office/drawing/2014/main" id="{70CC708E-20EE-D767-9882-CFAA6610A0E8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342398" y="2516385"/>
                    <a:ext cx="147960" cy="24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8B70052-1860-6A98-3D96-5E44E6937E58}"/>
                      </a:ext>
                    </a:extLst>
                  </p14:cNvPr>
                  <p14:cNvContentPartPr/>
                  <p14:nvPr/>
                </p14:nvContentPartPr>
                <p14:xfrm>
                  <a:off x="6107598" y="1460145"/>
                  <a:ext cx="55080" cy="16246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8B70052-1860-6A98-3D96-5E44E6937E58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098958" y="1451145"/>
                    <a:ext cx="72720" cy="164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401E75DD-0AEB-F678-3CC9-5A08C77BB3B5}"/>
                      </a:ext>
                    </a:extLst>
                  </p14:cNvPr>
                  <p14:cNvContentPartPr/>
                  <p14:nvPr/>
                </p14:nvContentPartPr>
                <p14:xfrm>
                  <a:off x="6121998" y="1507665"/>
                  <a:ext cx="77400" cy="5940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401E75DD-0AEB-F678-3CC9-5A08C77BB3B5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113358" y="1499025"/>
                    <a:ext cx="9504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86019" name="Ink 86018">
                    <a:extLst>
                      <a:ext uri="{FF2B5EF4-FFF2-40B4-BE49-F238E27FC236}">
                        <a16:creationId xmlns:a16="http://schemas.microsoft.com/office/drawing/2014/main" id="{1619A9B4-FDF1-9DB7-F531-8D0209FFA094}"/>
                      </a:ext>
                    </a:extLst>
                  </p14:cNvPr>
                  <p14:cNvContentPartPr/>
                  <p14:nvPr/>
                </p14:nvContentPartPr>
                <p14:xfrm>
                  <a:off x="6226398" y="1264665"/>
                  <a:ext cx="84960" cy="144720"/>
                </p14:xfrm>
              </p:contentPart>
            </mc:Choice>
            <mc:Fallback xmlns="">
              <p:pic>
                <p:nvPicPr>
                  <p:cNvPr id="86019" name="Ink 86018">
                    <a:extLst>
                      <a:ext uri="{FF2B5EF4-FFF2-40B4-BE49-F238E27FC236}">
                        <a16:creationId xmlns:a16="http://schemas.microsoft.com/office/drawing/2014/main" id="{1619A9B4-FDF1-9DB7-F531-8D0209FFA094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217758" y="1256025"/>
                    <a:ext cx="10260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86020" name="Ink 86019">
                    <a:extLst>
                      <a:ext uri="{FF2B5EF4-FFF2-40B4-BE49-F238E27FC236}">
                        <a16:creationId xmlns:a16="http://schemas.microsoft.com/office/drawing/2014/main" id="{A6A08FB5-007F-7DC4-19D8-80597D50085A}"/>
                      </a:ext>
                    </a:extLst>
                  </p14:cNvPr>
                  <p14:cNvContentPartPr/>
                  <p14:nvPr/>
                </p14:nvContentPartPr>
                <p14:xfrm>
                  <a:off x="6253398" y="1331265"/>
                  <a:ext cx="66600" cy="360"/>
                </p14:xfrm>
              </p:contentPart>
            </mc:Choice>
            <mc:Fallback xmlns="">
              <p:pic>
                <p:nvPicPr>
                  <p:cNvPr id="86020" name="Ink 86019">
                    <a:extLst>
                      <a:ext uri="{FF2B5EF4-FFF2-40B4-BE49-F238E27FC236}">
                        <a16:creationId xmlns:a16="http://schemas.microsoft.com/office/drawing/2014/main" id="{A6A08FB5-007F-7DC4-19D8-80597D50085A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244398" y="1322625"/>
                    <a:ext cx="84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86023" name="Ink 86022">
                    <a:extLst>
                      <a:ext uri="{FF2B5EF4-FFF2-40B4-BE49-F238E27FC236}">
                        <a16:creationId xmlns:a16="http://schemas.microsoft.com/office/drawing/2014/main" id="{4247497D-45C8-225E-75D1-85871295A788}"/>
                      </a:ext>
                    </a:extLst>
                  </p14:cNvPr>
                  <p14:cNvContentPartPr/>
                  <p14:nvPr/>
                </p14:nvContentPartPr>
                <p14:xfrm>
                  <a:off x="5761638" y="2568945"/>
                  <a:ext cx="880200" cy="339120"/>
                </p14:xfrm>
              </p:contentPart>
            </mc:Choice>
            <mc:Fallback xmlns="">
              <p:pic>
                <p:nvPicPr>
                  <p:cNvPr id="86023" name="Ink 86022">
                    <a:extLst>
                      <a:ext uri="{FF2B5EF4-FFF2-40B4-BE49-F238E27FC236}">
                        <a16:creationId xmlns:a16="http://schemas.microsoft.com/office/drawing/2014/main" id="{4247497D-45C8-225E-75D1-85871295A788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752998" y="2559945"/>
                    <a:ext cx="89784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86024" name="Ink 86023">
                    <a:extLst>
                      <a:ext uri="{FF2B5EF4-FFF2-40B4-BE49-F238E27FC236}">
                        <a16:creationId xmlns:a16="http://schemas.microsoft.com/office/drawing/2014/main" id="{81F62573-28F3-FB3F-290B-FCE03EAA24CC}"/>
                      </a:ext>
                    </a:extLst>
                  </p14:cNvPr>
                  <p14:cNvContentPartPr/>
                  <p14:nvPr/>
                </p14:nvContentPartPr>
                <p14:xfrm>
                  <a:off x="6607998" y="1580745"/>
                  <a:ext cx="541080" cy="369360"/>
                </p14:xfrm>
              </p:contentPart>
            </mc:Choice>
            <mc:Fallback xmlns="">
              <p:pic>
                <p:nvPicPr>
                  <p:cNvPr id="86024" name="Ink 86023">
                    <a:extLst>
                      <a:ext uri="{FF2B5EF4-FFF2-40B4-BE49-F238E27FC236}">
                        <a16:creationId xmlns:a16="http://schemas.microsoft.com/office/drawing/2014/main" id="{81F62573-28F3-FB3F-290B-FCE03EAA24CC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598998" y="1571745"/>
                    <a:ext cx="558720" cy="387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29" name="Group 86028">
              <a:extLst>
                <a:ext uri="{FF2B5EF4-FFF2-40B4-BE49-F238E27FC236}">
                  <a16:creationId xmlns:a16="http://schemas.microsoft.com/office/drawing/2014/main" id="{EC7353F9-32CA-7FF8-5CDC-CDE96DDD3AF8}"/>
                </a:ext>
              </a:extLst>
            </p:cNvPr>
            <p:cNvGrpSpPr/>
            <p:nvPr/>
          </p:nvGrpSpPr>
          <p:grpSpPr>
            <a:xfrm>
              <a:off x="1933800" y="2034242"/>
              <a:ext cx="175680" cy="347400"/>
              <a:chOff x="1631358" y="2223705"/>
              <a:chExt cx="175680" cy="34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86026" name="Ink 86025">
                    <a:extLst>
                      <a:ext uri="{FF2B5EF4-FFF2-40B4-BE49-F238E27FC236}">
                        <a16:creationId xmlns:a16="http://schemas.microsoft.com/office/drawing/2014/main" id="{61FE9100-7B45-2581-181A-A9FA3CD4BF8B}"/>
                      </a:ext>
                    </a:extLst>
                  </p14:cNvPr>
                  <p14:cNvContentPartPr/>
                  <p14:nvPr/>
                </p14:nvContentPartPr>
                <p14:xfrm>
                  <a:off x="1631358" y="2223705"/>
                  <a:ext cx="71640" cy="347400"/>
                </p14:xfrm>
              </p:contentPart>
            </mc:Choice>
            <mc:Fallback xmlns="">
              <p:pic>
                <p:nvPicPr>
                  <p:cNvPr id="86026" name="Ink 86025">
                    <a:extLst>
                      <a:ext uri="{FF2B5EF4-FFF2-40B4-BE49-F238E27FC236}">
                        <a16:creationId xmlns:a16="http://schemas.microsoft.com/office/drawing/2014/main" id="{61FE9100-7B45-2581-181A-A9FA3CD4BF8B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1613718" y="2206065"/>
                    <a:ext cx="107280" cy="38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86027" name="Ink 86026">
                    <a:extLst>
                      <a:ext uri="{FF2B5EF4-FFF2-40B4-BE49-F238E27FC236}">
                        <a16:creationId xmlns:a16="http://schemas.microsoft.com/office/drawing/2014/main" id="{9228C2AC-612C-FBDD-C0EA-A572D3D81385}"/>
                      </a:ext>
                    </a:extLst>
                  </p14:cNvPr>
                  <p14:cNvContentPartPr/>
                  <p14:nvPr/>
                </p14:nvContentPartPr>
                <p14:xfrm>
                  <a:off x="1706238" y="2234145"/>
                  <a:ext cx="100800" cy="59040"/>
                </p14:xfrm>
              </p:contentPart>
            </mc:Choice>
            <mc:Fallback xmlns="">
              <p:pic>
                <p:nvPicPr>
                  <p:cNvPr id="86027" name="Ink 86026">
                    <a:extLst>
                      <a:ext uri="{FF2B5EF4-FFF2-40B4-BE49-F238E27FC236}">
                        <a16:creationId xmlns:a16="http://schemas.microsoft.com/office/drawing/2014/main" id="{9228C2AC-612C-FBDD-C0EA-A572D3D81385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1688238" y="2216505"/>
                    <a:ext cx="136440" cy="94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32" name="Group 86031">
              <a:extLst>
                <a:ext uri="{FF2B5EF4-FFF2-40B4-BE49-F238E27FC236}">
                  <a16:creationId xmlns:a16="http://schemas.microsoft.com/office/drawing/2014/main" id="{D595AB19-DE27-61C7-9F49-FF4E4D53C9E4}"/>
                </a:ext>
              </a:extLst>
            </p:cNvPr>
            <p:cNvGrpSpPr/>
            <p:nvPr/>
          </p:nvGrpSpPr>
          <p:grpSpPr>
            <a:xfrm>
              <a:off x="6465120" y="1836602"/>
              <a:ext cx="578880" cy="478080"/>
              <a:chOff x="6162678" y="2026065"/>
              <a:chExt cx="578880" cy="478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86030" name="Ink 86029">
                    <a:extLst>
                      <a:ext uri="{FF2B5EF4-FFF2-40B4-BE49-F238E27FC236}">
                        <a16:creationId xmlns:a16="http://schemas.microsoft.com/office/drawing/2014/main" id="{7885CC0A-03E1-1B25-193D-12096F9170F0}"/>
                      </a:ext>
                    </a:extLst>
                  </p14:cNvPr>
                  <p14:cNvContentPartPr/>
                  <p14:nvPr/>
                </p14:nvContentPartPr>
                <p14:xfrm>
                  <a:off x="6162678" y="2026065"/>
                  <a:ext cx="578880" cy="478080"/>
                </p14:xfrm>
              </p:contentPart>
            </mc:Choice>
            <mc:Fallback xmlns="">
              <p:pic>
                <p:nvPicPr>
                  <p:cNvPr id="86030" name="Ink 86029">
                    <a:extLst>
                      <a:ext uri="{FF2B5EF4-FFF2-40B4-BE49-F238E27FC236}">
                        <a16:creationId xmlns:a16="http://schemas.microsoft.com/office/drawing/2014/main" id="{7885CC0A-03E1-1B25-193D-12096F9170F0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145038" y="2008065"/>
                    <a:ext cx="614520" cy="51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86031" name="Ink 86030">
                    <a:extLst>
                      <a:ext uri="{FF2B5EF4-FFF2-40B4-BE49-F238E27FC236}">
                        <a16:creationId xmlns:a16="http://schemas.microsoft.com/office/drawing/2014/main" id="{A5CA7B23-FE42-F2E4-660B-AE232E743ED0}"/>
                      </a:ext>
                    </a:extLst>
                  </p14:cNvPr>
                  <p14:cNvContentPartPr/>
                  <p14:nvPr/>
                </p14:nvContentPartPr>
                <p14:xfrm>
                  <a:off x="6571278" y="2026065"/>
                  <a:ext cx="153720" cy="180720"/>
                </p14:xfrm>
              </p:contentPart>
            </mc:Choice>
            <mc:Fallback xmlns="">
              <p:pic>
                <p:nvPicPr>
                  <p:cNvPr id="86031" name="Ink 86030">
                    <a:extLst>
                      <a:ext uri="{FF2B5EF4-FFF2-40B4-BE49-F238E27FC236}">
                        <a16:creationId xmlns:a16="http://schemas.microsoft.com/office/drawing/2014/main" id="{A5CA7B23-FE42-F2E4-660B-AE232E743ED0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553278" y="2008065"/>
                    <a:ext cx="189360" cy="216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36" name="Group 86035">
              <a:extLst>
                <a:ext uri="{FF2B5EF4-FFF2-40B4-BE49-F238E27FC236}">
                  <a16:creationId xmlns:a16="http://schemas.microsoft.com/office/drawing/2014/main" id="{61451173-04CA-A263-2116-DA8B74CCA987}"/>
                </a:ext>
              </a:extLst>
            </p:cNvPr>
            <p:cNvGrpSpPr/>
            <p:nvPr/>
          </p:nvGrpSpPr>
          <p:grpSpPr>
            <a:xfrm>
              <a:off x="6549360" y="1936682"/>
              <a:ext cx="333720" cy="311040"/>
              <a:chOff x="6246918" y="2126145"/>
              <a:chExt cx="333720" cy="31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86033" name="Ink 86032">
                    <a:extLst>
                      <a:ext uri="{FF2B5EF4-FFF2-40B4-BE49-F238E27FC236}">
                        <a16:creationId xmlns:a16="http://schemas.microsoft.com/office/drawing/2014/main" id="{280FFEE3-FB7D-E420-2CF0-EC04278B1B4F}"/>
                      </a:ext>
                    </a:extLst>
                  </p14:cNvPr>
                  <p14:cNvContentPartPr/>
                  <p14:nvPr/>
                </p14:nvContentPartPr>
                <p14:xfrm>
                  <a:off x="6292638" y="2138385"/>
                  <a:ext cx="288000" cy="298800"/>
                </p14:xfrm>
              </p:contentPart>
            </mc:Choice>
            <mc:Fallback xmlns="">
              <p:pic>
                <p:nvPicPr>
                  <p:cNvPr id="86033" name="Ink 86032">
                    <a:extLst>
                      <a:ext uri="{FF2B5EF4-FFF2-40B4-BE49-F238E27FC236}">
                        <a16:creationId xmlns:a16="http://schemas.microsoft.com/office/drawing/2014/main" id="{280FFEE3-FB7D-E420-2CF0-EC04278B1B4F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283638" y="2129745"/>
                    <a:ext cx="305640" cy="31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86034" name="Ink 86033">
                    <a:extLst>
                      <a:ext uri="{FF2B5EF4-FFF2-40B4-BE49-F238E27FC236}">
                        <a16:creationId xmlns:a16="http://schemas.microsoft.com/office/drawing/2014/main" id="{6DD5DF29-1C51-E5E0-97C6-DED819A05FD9}"/>
                      </a:ext>
                    </a:extLst>
                  </p14:cNvPr>
                  <p14:cNvContentPartPr/>
                  <p14:nvPr/>
                </p14:nvContentPartPr>
                <p14:xfrm>
                  <a:off x="6246918" y="2149905"/>
                  <a:ext cx="249840" cy="221400"/>
                </p14:xfrm>
              </p:contentPart>
            </mc:Choice>
            <mc:Fallback xmlns="">
              <p:pic>
                <p:nvPicPr>
                  <p:cNvPr id="86034" name="Ink 86033">
                    <a:extLst>
                      <a:ext uri="{FF2B5EF4-FFF2-40B4-BE49-F238E27FC236}">
                        <a16:creationId xmlns:a16="http://schemas.microsoft.com/office/drawing/2014/main" id="{6DD5DF29-1C51-E5E0-97C6-DED819A05FD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237918" y="2140905"/>
                    <a:ext cx="267480" cy="23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86035" name="Ink 86034">
                    <a:extLst>
                      <a:ext uri="{FF2B5EF4-FFF2-40B4-BE49-F238E27FC236}">
                        <a16:creationId xmlns:a16="http://schemas.microsoft.com/office/drawing/2014/main" id="{CB454E1E-0356-3B15-4AEA-B4A87CA8EF1F}"/>
                      </a:ext>
                    </a:extLst>
                  </p14:cNvPr>
                  <p14:cNvContentPartPr/>
                  <p14:nvPr/>
                </p14:nvContentPartPr>
                <p14:xfrm>
                  <a:off x="6284718" y="2126145"/>
                  <a:ext cx="243720" cy="289800"/>
                </p14:xfrm>
              </p:contentPart>
            </mc:Choice>
            <mc:Fallback xmlns="">
              <p:pic>
                <p:nvPicPr>
                  <p:cNvPr id="86035" name="Ink 86034">
                    <a:extLst>
                      <a:ext uri="{FF2B5EF4-FFF2-40B4-BE49-F238E27FC236}">
                        <a16:creationId xmlns:a16="http://schemas.microsoft.com/office/drawing/2014/main" id="{CB454E1E-0356-3B15-4AEA-B4A87CA8EF1F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276078" y="2117505"/>
                    <a:ext cx="261360" cy="30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55" name="Group 86054">
              <a:extLst>
                <a:ext uri="{FF2B5EF4-FFF2-40B4-BE49-F238E27FC236}">
                  <a16:creationId xmlns:a16="http://schemas.microsoft.com/office/drawing/2014/main" id="{BDAA14B4-1239-A06C-2741-5D6B31B7E437}"/>
                </a:ext>
              </a:extLst>
            </p:cNvPr>
            <p:cNvGrpSpPr/>
            <p:nvPr/>
          </p:nvGrpSpPr>
          <p:grpSpPr>
            <a:xfrm>
              <a:off x="2680758" y="1690545"/>
              <a:ext cx="493920" cy="224640"/>
              <a:chOff x="2680758" y="1690545"/>
              <a:chExt cx="493920" cy="224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86050" name="Ink 86049">
                    <a:extLst>
                      <a:ext uri="{FF2B5EF4-FFF2-40B4-BE49-F238E27FC236}">
                        <a16:creationId xmlns:a16="http://schemas.microsoft.com/office/drawing/2014/main" id="{437A5791-629B-F6D8-3BFB-51C5B61C1C02}"/>
                      </a:ext>
                    </a:extLst>
                  </p14:cNvPr>
                  <p14:cNvContentPartPr/>
                  <p14:nvPr/>
                </p14:nvContentPartPr>
                <p14:xfrm>
                  <a:off x="2680758" y="1690545"/>
                  <a:ext cx="124560" cy="218520"/>
                </p14:xfrm>
              </p:contentPart>
            </mc:Choice>
            <mc:Fallback xmlns="">
              <p:pic>
                <p:nvPicPr>
                  <p:cNvPr id="86050" name="Ink 86049">
                    <a:extLst>
                      <a:ext uri="{FF2B5EF4-FFF2-40B4-BE49-F238E27FC236}">
                        <a16:creationId xmlns:a16="http://schemas.microsoft.com/office/drawing/2014/main" id="{437A5791-629B-F6D8-3BFB-51C5B61C1C02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671758" y="1681545"/>
                    <a:ext cx="142200" cy="23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86051" name="Ink 86050">
                    <a:extLst>
                      <a:ext uri="{FF2B5EF4-FFF2-40B4-BE49-F238E27FC236}">
                        <a16:creationId xmlns:a16="http://schemas.microsoft.com/office/drawing/2014/main" id="{7F5E04B0-4E37-3CB7-8CD0-D3FF1BA06E21}"/>
                      </a:ext>
                    </a:extLst>
                  </p14:cNvPr>
                  <p14:cNvContentPartPr/>
                  <p14:nvPr/>
                </p14:nvContentPartPr>
                <p14:xfrm>
                  <a:off x="2854638" y="1815825"/>
                  <a:ext cx="87840" cy="85680"/>
                </p14:xfrm>
              </p:contentPart>
            </mc:Choice>
            <mc:Fallback xmlns="">
              <p:pic>
                <p:nvPicPr>
                  <p:cNvPr id="86051" name="Ink 86050">
                    <a:extLst>
                      <a:ext uri="{FF2B5EF4-FFF2-40B4-BE49-F238E27FC236}">
                        <a16:creationId xmlns:a16="http://schemas.microsoft.com/office/drawing/2014/main" id="{7F5E04B0-4E37-3CB7-8CD0-D3FF1BA06E21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2845638" y="1806825"/>
                    <a:ext cx="105480" cy="10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86052" name="Ink 86051">
                    <a:extLst>
                      <a:ext uri="{FF2B5EF4-FFF2-40B4-BE49-F238E27FC236}">
                        <a16:creationId xmlns:a16="http://schemas.microsoft.com/office/drawing/2014/main" id="{A27292E4-D17D-F384-B45F-69E96CAFA54A}"/>
                      </a:ext>
                    </a:extLst>
                  </p14:cNvPr>
                  <p14:cNvContentPartPr/>
                  <p14:nvPr/>
                </p14:nvContentPartPr>
                <p14:xfrm>
                  <a:off x="2974158" y="1694505"/>
                  <a:ext cx="120240" cy="220680"/>
                </p14:xfrm>
              </p:contentPart>
            </mc:Choice>
            <mc:Fallback xmlns="">
              <p:pic>
                <p:nvPicPr>
                  <p:cNvPr id="86052" name="Ink 86051">
                    <a:extLst>
                      <a:ext uri="{FF2B5EF4-FFF2-40B4-BE49-F238E27FC236}">
                        <a16:creationId xmlns:a16="http://schemas.microsoft.com/office/drawing/2014/main" id="{A27292E4-D17D-F384-B45F-69E96CAFA54A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2965158" y="1685505"/>
                    <a:ext cx="137880" cy="23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86053" name="Ink 86052">
                    <a:extLst>
                      <a:ext uri="{FF2B5EF4-FFF2-40B4-BE49-F238E27FC236}">
                        <a16:creationId xmlns:a16="http://schemas.microsoft.com/office/drawing/2014/main" id="{2EC04A65-C367-8541-58C7-14A521B870D8}"/>
                      </a:ext>
                    </a:extLst>
                  </p14:cNvPr>
                  <p14:cNvContentPartPr/>
                  <p14:nvPr/>
                </p14:nvContentPartPr>
                <p14:xfrm>
                  <a:off x="2994318" y="1828425"/>
                  <a:ext cx="97920" cy="360"/>
                </p14:xfrm>
              </p:contentPart>
            </mc:Choice>
            <mc:Fallback xmlns="">
              <p:pic>
                <p:nvPicPr>
                  <p:cNvPr id="86053" name="Ink 86052">
                    <a:extLst>
                      <a:ext uri="{FF2B5EF4-FFF2-40B4-BE49-F238E27FC236}">
                        <a16:creationId xmlns:a16="http://schemas.microsoft.com/office/drawing/2014/main" id="{2EC04A65-C367-8541-58C7-14A521B870D8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2985318" y="1819785"/>
                    <a:ext cx="115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86054" name="Ink 86053">
                    <a:extLst>
                      <a:ext uri="{FF2B5EF4-FFF2-40B4-BE49-F238E27FC236}">
                        <a16:creationId xmlns:a16="http://schemas.microsoft.com/office/drawing/2014/main" id="{FB0F2619-C3A3-B711-24A8-BA40E25F9E76}"/>
                      </a:ext>
                    </a:extLst>
                  </p14:cNvPr>
                  <p14:cNvContentPartPr/>
                  <p14:nvPr/>
                </p14:nvContentPartPr>
                <p14:xfrm>
                  <a:off x="3111318" y="1796385"/>
                  <a:ext cx="63360" cy="109080"/>
                </p14:xfrm>
              </p:contentPart>
            </mc:Choice>
            <mc:Fallback xmlns="">
              <p:pic>
                <p:nvPicPr>
                  <p:cNvPr id="86054" name="Ink 86053">
                    <a:extLst>
                      <a:ext uri="{FF2B5EF4-FFF2-40B4-BE49-F238E27FC236}">
                        <a16:creationId xmlns:a16="http://schemas.microsoft.com/office/drawing/2014/main" id="{FB0F2619-C3A3-B711-24A8-BA40E25F9E76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3102369" y="1787385"/>
                    <a:ext cx="80900" cy="126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59" name="Group 86058">
              <a:extLst>
                <a:ext uri="{FF2B5EF4-FFF2-40B4-BE49-F238E27FC236}">
                  <a16:creationId xmlns:a16="http://schemas.microsoft.com/office/drawing/2014/main" id="{77C486BE-639F-42F9-9346-316ED2142ECF}"/>
                </a:ext>
              </a:extLst>
            </p:cNvPr>
            <p:cNvGrpSpPr/>
            <p:nvPr/>
          </p:nvGrpSpPr>
          <p:grpSpPr>
            <a:xfrm>
              <a:off x="7672518" y="1736985"/>
              <a:ext cx="232920" cy="226080"/>
              <a:chOff x="7672518" y="1736985"/>
              <a:chExt cx="232920" cy="226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86056" name="Ink 86055">
                    <a:extLst>
                      <a:ext uri="{FF2B5EF4-FFF2-40B4-BE49-F238E27FC236}">
                        <a16:creationId xmlns:a16="http://schemas.microsoft.com/office/drawing/2014/main" id="{EA4744D8-D7B3-4FA9-CDD2-63AD2C8E77B7}"/>
                      </a:ext>
                    </a:extLst>
                  </p14:cNvPr>
                  <p14:cNvContentPartPr/>
                  <p14:nvPr/>
                </p14:nvContentPartPr>
                <p14:xfrm>
                  <a:off x="7672518" y="1736985"/>
                  <a:ext cx="116640" cy="225720"/>
                </p14:xfrm>
              </p:contentPart>
            </mc:Choice>
            <mc:Fallback xmlns="">
              <p:pic>
                <p:nvPicPr>
                  <p:cNvPr id="86056" name="Ink 86055">
                    <a:extLst>
                      <a:ext uri="{FF2B5EF4-FFF2-40B4-BE49-F238E27FC236}">
                        <a16:creationId xmlns:a16="http://schemas.microsoft.com/office/drawing/2014/main" id="{EA4744D8-D7B3-4FA9-CDD2-63AD2C8E77B7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663546" y="1727985"/>
                    <a:ext cx="134226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86057" name="Ink 86056">
                    <a:extLst>
                      <a:ext uri="{FF2B5EF4-FFF2-40B4-BE49-F238E27FC236}">
                        <a16:creationId xmlns:a16="http://schemas.microsoft.com/office/drawing/2014/main" id="{009BBB52-147F-E72A-B9F4-A0531212AD9E}"/>
                      </a:ext>
                    </a:extLst>
                  </p14:cNvPr>
                  <p14:cNvContentPartPr/>
                  <p14:nvPr/>
                </p14:nvContentPartPr>
                <p14:xfrm>
                  <a:off x="7872318" y="1878465"/>
                  <a:ext cx="33120" cy="84600"/>
                </p14:xfrm>
              </p:contentPart>
            </mc:Choice>
            <mc:Fallback xmlns="">
              <p:pic>
                <p:nvPicPr>
                  <p:cNvPr id="86057" name="Ink 86056">
                    <a:extLst>
                      <a:ext uri="{FF2B5EF4-FFF2-40B4-BE49-F238E27FC236}">
                        <a16:creationId xmlns:a16="http://schemas.microsoft.com/office/drawing/2014/main" id="{009BBB52-147F-E72A-B9F4-A0531212AD9E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863219" y="1869465"/>
                    <a:ext cx="50954" cy="10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86058" name="Ink 86057">
                    <a:extLst>
                      <a:ext uri="{FF2B5EF4-FFF2-40B4-BE49-F238E27FC236}">
                        <a16:creationId xmlns:a16="http://schemas.microsoft.com/office/drawing/2014/main" id="{72E7BE9A-DF93-26A6-98FF-D5253DD43BB5}"/>
                      </a:ext>
                    </a:extLst>
                  </p14:cNvPr>
                  <p14:cNvContentPartPr/>
                  <p14:nvPr/>
                </p14:nvContentPartPr>
                <p14:xfrm>
                  <a:off x="7891758" y="1745985"/>
                  <a:ext cx="13680" cy="32040"/>
                </p14:xfrm>
              </p:contentPart>
            </mc:Choice>
            <mc:Fallback xmlns="">
              <p:pic>
                <p:nvPicPr>
                  <p:cNvPr id="86058" name="Ink 86057">
                    <a:extLst>
                      <a:ext uri="{FF2B5EF4-FFF2-40B4-BE49-F238E27FC236}">
                        <a16:creationId xmlns:a16="http://schemas.microsoft.com/office/drawing/2014/main" id="{72E7BE9A-DF93-26A6-98FF-D5253DD43BB5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882758" y="1736985"/>
                    <a:ext cx="31320" cy="49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96" name="Group 86195">
              <a:extLst>
                <a:ext uri="{FF2B5EF4-FFF2-40B4-BE49-F238E27FC236}">
                  <a16:creationId xmlns:a16="http://schemas.microsoft.com/office/drawing/2014/main" id="{C4F108D3-7681-E993-12AD-1EAB23CAC426}"/>
                </a:ext>
              </a:extLst>
            </p:cNvPr>
            <p:cNvGrpSpPr/>
            <p:nvPr/>
          </p:nvGrpSpPr>
          <p:grpSpPr>
            <a:xfrm>
              <a:off x="4080078" y="1501185"/>
              <a:ext cx="1789560" cy="722160"/>
              <a:chOff x="4080078" y="1501185"/>
              <a:chExt cx="1789560" cy="722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86060" name="Ink 86059">
                    <a:extLst>
                      <a:ext uri="{FF2B5EF4-FFF2-40B4-BE49-F238E27FC236}">
                        <a16:creationId xmlns:a16="http://schemas.microsoft.com/office/drawing/2014/main" id="{ED053621-B3B9-1996-5781-B31C0856EBD2}"/>
                      </a:ext>
                    </a:extLst>
                  </p14:cNvPr>
                  <p14:cNvContentPartPr/>
                  <p14:nvPr/>
                </p14:nvContentPartPr>
                <p14:xfrm>
                  <a:off x="4098078" y="1652385"/>
                  <a:ext cx="225000" cy="275400"/>
                </p14:xfrm>
              </p:contentPart>
            </mc:Choice>
            <mc:Fallback xmlns="">
              <p:pic>
                <p:nvPicPr>
                  <p:cNvPr id="86060" name="Ink 86059">
                    <a:extLst>
                      <a:ext uri="{FF2B5EF4-FFF2-40B4-BE49-F238E27FC236}">
                        <a16:creationId xmlns:a16="http://schemas.microsoft.com/office/drawing/2014/main" id="{ED053621-B3B9-1996-5781-B31C0856EBD2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4089078" y="1643385"/>
                    <a:ext cx="242640" cy="29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86061" name="Ink 86060">
                    <a:extLst>
                      <a:ext uri="{FF2B5EF4-FFF2-40B4-BE49-F238E27FC236}">
                        <a16:creationId xmlns:a16="http://schemas.microsoft.com/office/drawing/2014/main" id="{59FFDBB6-4330-9700-E07E-AADB8CE80349}"/>
                      </a:ext>
                    </a:extLst>
                  </p14:cNvPr>
                  <p14:cNvContentPartPr/>
                  <p14:nvPr/>
                </p14:nvContentPartPr>
                <p14:xfrm>
                  <a:off x="4080078" y="1794225"/>
                  <a:ext cx="140040" cy="139680"/>
                </p14:xfrm>
              </p:contentPart>
            </mc:Choice>
            <mc:Fallback xmlns="">
              <p:pic>
                <p:nvPicPr>
                  <p:cNvPr id="86061" name="Ink 86060">
                    <a:extLst>
                      <a:ext uri="{FF2B5EF4-FFF2-40B4-BE49-F238E27FC236}">
                        <a16:creationId xmlns:a16="http://schemas.microsoft.com/office/drawing/2014/main" id="{59FFDBB6-4330-9700-E07E-AADB8CE8034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071438" y="1785585"/>
                    <a:ext cx="1576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86062" name="Ink 86061">
                    <a:extLst>
                      <a:ext uri="{FF2B5EF4-FFF2-40B4-BE49-F238E27FC236}">
                        <a16:creationId xmlns:a16="http://schemas.microsoft.com/office/drawing/2014/main" id="{1A8B67F7-FF7C-EFAD-71F6-C0ADB92DE8CF}"/>
                      </a:ext>
                    </a:extLst>
                  </p14:cNvPr>
                  <p14:cNvContentPartPr/>
                  <p14:nvPr/>
                </p14:nvContentPartPr>
                <p14:xfrm>
                  <a:off x="4315158" y="1641945"/>
                  <a:ext cx="125640" cy="357480"/>
                </p14:xfrm>
              </p:contentPart>
            </mc:Choice>
            <mc:Fallback xmlns="">
              <p:pic>
                <p:nvPicPr>
                  <p:cNvPr id="86062" name="Ink 86061">
                    <a:extLst>
                      <a:ext uri="{FF2B5EF4-FFF2-40B4-BE49-F238E27FC236}">
                        <a16:creationId xmlns:a16="http://schemas.microsoft.com/office/drawing/2014/main" id="{1A8B67F7-FF7C-EFAD-71F6-C0ADB92DE8CF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4306158" y="1632945"/>
                    <a:ext cx="143280" cy="37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86063" name="Ink 86062">
                    <a:extLst>
                      <a:ext uri="{FF2B5EF4-FFF2-40B4-BE49-F238E27FC236}">
                        <a16:creationId xmlns:a16="http://schemas.microsoft.com/office/drawing/2014/main" id="{ED02238E-0BEE-65D9-E03F-6FFC7E8CCBC3}"/>
                      </a:ext>
                    </a:extLst>
                  </p14:cNvPr>
                  <p14:cNvContentPartPr/>
                  <p14:nvPr/>
                </p14:nvContentPartPr>
                <p14:xfrm>
                  <a:off x="4442598" y="1783425"/>
                  <a:ext cx="73080" cy="172440"/>
                </p14:xfrm>
              </p:contentPart>
            </mc:Choice>
            <mc:Fallback xmlns="">
              <p:pic>
                <p:nvPicPr>
                  <p:cNvPr id="86063" name="Ink 86062">
                    <a:extLst>
                      <a:ext uri="{FF2B5EF4-FFF2-40B4-BE49-F238E27FC236}">
                        <a16:creationId xmlns:a16="http://schemas.microsoft.com/office/drawing/2014/main" id="{ED02238E-0BEE-65D9-E03F-6FFC7E8CCBC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433958" y="1774785"/>
                    <a:ext cx="90720" cy="19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86064" name="Ink 86063">
                    <a:extLst>
                      <a:ext uri="{FF2B5EF4-FFF2-40B4-BE49-F238E27FC236}">
                        <a16:creationId xmlns:a16="http://schemas.microsoft.com/office/drawing/2014/main" id="{BB186658-4509-5B1D-C5F3-9F190A2D2C1D}"/>
                      </a:ext>
                    </a:extLst>
                  </p14:cNvPr>
                  <p14:cNvContentPartPr/>
                  <p14:nvPr/>
                </p14:nvContentPartPr>
                <p14:xfrm>
                  <a:off x="4522518" y="1796745"/>
                  <a:ext cx="119520" cy="88200"/>
                </p14:xfrm>
              </p:contentPart>
            </mc:Choice>
            <mc:Fallback xmlns="">
              <p:pic>
                <p:nvPicPr>
                  <p:cNvPr id="86064" name="Ink 86063">
                    <a:extLst>
                      <a:ext uri="{FF2B5EF4-FFF2-40B4-BE49-F238E27FC236}">
                        <a16:creationId xmlns:a16="http://schemas.microsoft.com/office/drawing/2014/main" id="{BB186658-4509-5B1D-C5F3-9F190A2D2C1D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513518" y="1787745"/>
                    <a:ext cx="137160" cy="10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86071" name="Ink 86070">
                    <a:extLst>
                      <a:ext uri="{FF2B5EF4-FFF2-40B4-BE49-F238E27FC236}">
                        <a16:creationId xmlns:a16="http://schemas.microsoft.com/office/drawing/2014/main" id="{6658AA46-21CD-5484-3FD7-3C1E96DE630D}"/>
                      </a:ext>
                    </a:extLst>
                  </p14:cNvPr>
                  <p14:cNvContentPartPr/>
                  <p14:nvPr/>
                </p14:nvContentPartPr>
                <p14:xfrm>
                  <a:off x="4634478" y="1666065"/>
                  <a:ext cx="70920" cy="309600"/>
                </p14:xfrm>
              </p:contentPart>
            </mc:Choice>
            <mc:Fallback xmlns="">
              <p:pic>
                <p:nvPicPr>
                  <p:cNvPr id="86071" name="Ink 86070">
                    <a:extLst>
                      <a:ext uri="{FF2B5EF4-FFF2-40B4-BE49-F238E27FC236}">
                        <a16:creationId xmlns:a16="http://schemas.microsoft.com/office/drawing/2014/main" id="{6658AA46-21CD-5484-3FD7-3C1E96DE630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625838" y="1657425"/>
                    <a:ext cx="88560" cy="32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86075" name="Ink 86074">
                    <a:extLst>
                      <a:ext uri="{FF2B5EF4-FFF2-40B4-BE49-F238E27FC236}">
                        <a16:creationId xmlns:a16="http://schemas.microsoft.com/office/drawing/2014/main" id="{91DEB7DE-4BF0-998D-2152-A9FCCAD844BD}"/>
                      </a:ext>
                    </a:extLst>
                  </p14:cNvPr>
                  <p14:cNvContentPartPr/>
                  <p14:nvPr/>
                </p14:nvContentPartPr>
                <p14:xfrm>
                  <a:off x="4783878" y="1747425"/>
                  <a:ext cx="36000" cy="360"/>
                </p14:xfrm>
              </p:contentPart>
            </mc:Choice>
            <mc:Fallback xmlns="">
              <p:pic>
                <p:nvPicPr>
                  <p:cNvPr id="86075" name="Ink 86074">
                    <a:extLst>
                      <a:ext uri="{FF2B5EF4-FFF2-40B4-BE49-F238E27FC236}">
                        <a16:creationId xmlns:a16="http://schemas.microsoft.com/office/drawing/2014/main" id="{91DEB7DE-4BF0-998D-2152-A9FCCAD844BD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774878" y="1738425"/>
                    <a:ext cx="53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86078" name="Ink 86077">
                    <a:extLst>
                      <a:ext uri="{FF2B5EF4-FFF2-40B4-BE49-F238E27FC236}">
                        <a16:creationId xmlns:a16="http://schemas.microsoft.com/office/drawing/2014/main" id="{BED9EFB2-4422-2561-5FAB-54EB9735EDB4}"/>
                      </a:ext>
                    </a:extLst>
                  </p14:cNvPr>
                  <p14:cNvContentPartPr/>
                  <p14:nvPr/>
                </p14:nvContentPartPr>
                <p14:xfrm>
                  <a:off x="4793958" y="1822665"/>
                  <a:ext cx="32760" cy="360"/>
                </p14:xfrm>
              </p:contentPart>
            </mc:Choice>
            <mc:Fallback xmlns="">
              <p:pic>
                <p:nvPicPr>
                  <p:cNvPr id="86078" name="Ink 86077">
                    <a:extLst>
                      <a:ext uri="{FF2B5EF4-FFF2-40B4-BE49-F238E27FC236}">
                        <a16:creationId xmlns:a16="http://schemas.microsoft.com/office/drawing/2014/main" id="{BED9EFB2-4422-2561-5FAB-54EB9735EDB4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784958" y="1814025"/>
                    <a:ext cx="50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86084" name="Ink 86083">
                    <a:extLst>
                      <a:ext uri="{FF2B5EF4-FFF2-40B4-BE49-F238E27FC236}">
                        <a16:creationId xmlns:a16="http://schemas.microsoft.com/office/drawing/2014/main" id="{7D2A6E3E-9F0C-282A-97AA-387E9D418272}"/>
                      </a:ext>
                    </a:extLst>
                  </p14:cNvPr>
                  <p14:cNvContentPartPr/>
                  <p14:nvPr/>
                </p14:nvContentPartPr>
                <p14:xfrm>
                  <a:off x="5020398" y="1501185"/>
                  <a:ext cx="360" cy="183600"/>
                </p14:xfrm>
              </p:contentPart>
            </mc:Choice>
            <mc:Fallback xmlns="">
              <p:pic>
                <p:nvPicPr>
                  <p:cNvPr id="86084" name="Ink 86083">
                    <a:extLst>
                      <a:ext uri="{FF2B5EF4-FFF2-40B4-BE49-F238E27FC236}">
                        <a16:creationId xmlns:a16="http://schemas.microsoft.com/office/drawing/2014/main" id="{7D2A6E3E-9F0C-282A-97AA-387E9D418272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011398" y="1492185"/>
                    <a:ext cx="1800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86091" name="Ink 86090">
                    <a:extLst>
                      <a:ext uri="{FF2B5EF4-FFF2-40B4-BE49-F238E27FC236}">
                        <a16:creationId xmlns:a16="http://schemas.microsoft.com/office/drawing/2014/main" id="{DFA27EBB-47D9-4813-D799-FD889C04AE61}"/>
                      </a:ext>
                    </a:extLst>
                  </p14:cNvPr>
                  <p14:cNvContentPartPr/>
                  <p14:nvPr/>
                </p14:nvContentPartPr>
                <p14:xfrm>
                  <a:off x="5054238" y="1587945"/>
                  <a:ext cx="360" cy="360"/>
                </p14:xfrm>
              </p:contentPart>
            </mc:Choice>
            <mc:Fallback xmlns="">
              <p:pic>
                <p:nvPicPr>
                  <p:cNvPr id="86091" name="Ink 86090">
                    <a:extLst>
                      <a:ext uri="{FF2B5EF4-FFF2-40B4-BE49-F238E27FC236}">
                        <a16:creationId xmlns:a16="http://schemas.microsoft.com/office/drawing/2014/main" id="{DFA27EBB-47D9-4813-D799-FD889C04AE61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045238" y="157930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86093" name="Ink 86092">
                    <a:extLst>
                      <a:ext uri="{FF2B5EF4-FFF2-40B4-BE49-F238E27FC236}">
                        <a16:creationId xmlns:a16="http://schemas.microsoft.com/office/drawing/2014/main" id="{8ED71193-A3D9-6BFD-E42B-AE835762222F}"/>
                      </a:ext>
                    </a:extLst>
                  </p14:cNvPr>
                  <p14:cNvContentPartPr/>
                  <p14:nvPr/>
                </p14:nvContentPartPr>
                <p14:xfrm>
                  <a:off x="5067558" y="1558065"/>
                  <a:ext cx="15120" cy="35280"/>
                </p14:xfrm>
              </p:contentPart>
            </mc:Choice>
            <mc:Fallback xmlns="">
              <p:pic>
                <p:nvPicPr>
                  <p:cNvPr id="86093" name="Ink 86092">
                    <a:extLst>
                      <a:ext uri="{FF2B5EF4-FFF2-40B4-BE49-F238E27FC236}">
                        <a16:creationId xmlns:a16="http://schemas.microsoft.com/office/drawing/2014/main" id="{8ED71193-A3D9-6BFD-E42B-AE835762222F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058918" y="1549065"/>
                    <a:ext cx="32760" cy="5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86095" name="Ink 86094">
                    <a:extLst>
                      <a:ext uri="{FF2B5EF4-FFF2-40B4-BE49-F238E27FC236}">
                        <a16:creationId xmlns:a16="http://schemas.microsoft.com/office/drawing/2014/main" id="{0008A84E-ABC1-B083-E002-D3FC142E11DE}"/>
                      </a:ext>
                    </a:extLst>
                  </p14:cNvPr>
                  <p14:cNvContentPartPr/>
                  <p14:nvPr/>
                </p14:nvContentPartPr>
                <p14:xfrm>
                  <a:off x="5160438" y="1520985"/>
                  <a:ext cx="88920" cy="198720"/>
                </p14:xfrm>
              </p:contentPart>
            </mc:Choice>
            <mc:Fallback xmlns="">
              <p:pic>
                <p:nvPicPr>
                  <p:cNvPr id="86095" name="Ink 86094">
                    <a:extLst>
                      <a:ext uri="{FF2B5EF4-FFF2-40B4-BE49-F238E27FC236}">
                        <a16:creationId xmlns:a16="http://schemas.microsoft.com/office/drawing/2014/main" id="{0008A84E-ABC1-B083-E002-D3FC142E11DE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151438" y="1511985"/>
                    <a:ext cx="106560" cy="21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86097" name="Ink 86096">
                    <a:extLst>
                      <a:ext uri="{FF2B5EF4-FFF2-40B4-BE49-F238E27FC236}">
                        <a16:creationId xmlns:a16="http://schemas.microsoft.com/office/drawing/2014/main" id="{77223BBB-AD02-AB06-9DDB-A4208AE8EC15}"/>
                      </a:ext>
                    </a:extLst>
                  </p14:cNvPr>
                  <p14:cNvContentPartPr/>
                  <p14:nvPr/>
                </p14:nvContentPartPr>
                <p14:xfrm>
                  <a:off x="5302638" y="1501185"/>
                  <a:ext cx="106560" cy="139680"/>
                </p14:xfrm>
              </p:contentPart>
            </mc:Choice>
            <mc:Fallback xmlns="">
              <p:pic>
                <p:nvPicPr>
                  <p:cNvPr id="86097" name="Ink 86096">
                    <a:extLst>
                      <a:ext uri="{FF2B5EF4-FFF2-40B4-BE49-F238E27FC236}">
                        <a16:creationId xmlns:a16="http://schemas.microsoft.com/office/drawing/2014/main" id="{77223BBB-AD02-AB06-9DDB-A4208AE8EC15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293638" y="1492185"/>
                    <a:ext cx="12420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86099" name="Ink 86098">
                    <a:extLst>
                      <a:ext uri="{FF2B5EF4-FFF2-40B4-BE49-F238E27FC236}">
                        <a16:creationId xmlns:a16="http://schemas.microsoft.com/office/drawing/2014/main" id="{AE7784FE-5292-C465-3007-A0D64B397D3B}"/>
                      </a:ext>
                    </a:extLst>
                  </p14:cNvPr>
                  <p14:cNvContentPartPr/>
                  <p14:nvPr/>
                </p14:nvContentPartPr>
                <p14:xfrm>
                  <a:off x="5408838" y="1556625"/>
                  <a:ext cx="2880" cy="174960"/>
                </p14:xfrm>
              </p:contentPart>
            </mc:Choice>
            <mc:Fallback xmlns="">
              <p:pic>
                <p:nvPicPr>
                  <p:cNvPr id="86099" name="Ink 86098">
                    <a:extLst>
                      <a:ext uri="{FF2B5EF4-FFF2-40B4-BE49-F238E27FC236}">
                        <a16:creationId xmlns:a16="http://schemas.microsoft.com/office/drawing/2014/main" id="{AE7784FE-5292-C465-3007-A0D64B397D3B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99838" y="1547985"/>
                    <a:ext cx="20520" cy="19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86108" name="Ink 86107">
                    <a:extLst>
                      <a:ext uri="{FF2B5EF4-FFF2-40B4-BE49-F238E27FC236}">
                        <a16:creationId xmlns:a16="http://schemas.microsoft.com/office/drawing/2014/main" id="{C0DA994C-424A-7BD8-F43F-2069821D4BE2}"/>
                      </a:ext>
                    </a:extLst>
                  </p14:cNvPr>
                  <p14:cNvContentPartPr/>
                  <p14:nvPr/>
                </p14:nvContentPartPr>
                <p14:xfrm>
                  <a:off x="4948398" y="1809705"/>
                  <a:ext cx="835200" cy="12600"/>
                </p14:xfrm>
              </p:contentPart>
            </mc:Choice>
            <mc:Fallback xmlns="">
              <p:pic>
                <p:nvPicPr>
                  <p:cNvPr id="86108" name="Ink 86107">
                    <a:extLst>
                      <a:ext uri="{FF2B5EF4-FFF2-40B4-BE49-F238E27FC236}">
                        <a16:creationId xmlns:a16="http://schemas.microsoft.com/office/drawing/2014/main" id="{C0DA994C-424A-7BD8-F43F-2069821D4BE2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4939758" y="1801065"/>
                    <a:ext cx="85284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86115" name="Ink 86114">
                    <a:extLst>
                      <a:ext uri="{FF2B5EF4-FFF2-40B4-BE49-F238E27FC236}">
                        <a16:creationId xmlns:a16="http://schemas.microsoft.com/office/drawing/2014/main" id="{AE316614-819C-F62A-BA6F-AFB25AA4B13C}"/>
                      </a:ext>
                    </a:extLst>
                  </p14:cNvPr>
                  <p14:cNvContentPartPr/>
                  <p14:nvPr/>
                </p14:nvContentPartPr>
                <p14:xfrm>
                  <a:off x="5011038" y="1918425"/>
                  <a:ext cx="123120" cy="204120"/>
                </p14:xfrm>
              </p:contentPart>
            </mc:Choice>
            <mc:Fallback xmlns="">
              <p:pic>
                <p:nvPicPr>
                  <p:cNvPr id="86115" name="Ink 86114">
                    <a:extLst>
                      <a:ext uri="{FF2B5EF4-FFF2-40B4-BE49-F238E27FC236}">
                        <a16:creationId xmlns:a16="http://schemas.microsoft.com/office/drawing/2014/main" id="{AE316614-819C-F62A-BA6F-AFB25AA4B13C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002038" y="1909425"/>
                    <a:ext cx="14076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86145" name="Ink 86144">
                    <a:extLst>
                      <a:ext uri="{FF2B5EF4-FFF2-40B4-BE49-F238E27FC236}">
                        <a16:creationId xmlns:a16="http://schemas.microsoft.com/office/drawing/2014/main" id="{B010354D-2FA2-21B4-C0E4-A81EAA8D5799}"/>
                      </a:ext>
                    </a:extLst>
                  </p14:cNvPr>
                  <p14:cNvContentPartPr/>
                  <p14:nvPr/>
                </p14:nvContentPartPr>
                <p14:xfrm>
                  <a:off x="5013558" y="2012385"/>
                  <a:ext cx="79200" cy="43920"/>
                </p14:xfrm>
              </p:contentPart>
            </mc:Choice>
            <mc:Fallback xmlns="">
              <p:pic>
                <p:nvPicPr>
                  <p:cNvPr id="86145" name="Ink 86144">
                    <a:extLst>
                      <a:ext uri="{FF2B5EF4-FFF2-40B4-BE49-F238E27FC236}">
                        <a16:creationId xmlns:a16="http://schemas.microsoft.com/office/drawing/2014/main" id="{B010354D-2FA2-21B4-C0E4-A81EAA8D5799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004918" y="2003385"/>
                    <a:ext cx="9684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86166" name="Ink 86165">
                    <a:extLst>
                      <a:ext uri="{FF2B5EF4-FFF2-40B4-BE49-F238E27FC236}">
                        <a16:creationId xmlns:a16="http://schemas.microsoft.com/office/drawing/2014/main" id="{D152FF36-8271-ACC8-2C98-EA840E6212DB}"/>
                      </a:ext>
                    </a:extLst>
                  </p14:cNvPr>
                  <p14:cNvContentPartPr/>
                  <p14:nvPr/>
                </p14:nvContentPartPr>
                <p14:xfrm>
                  <a:off x="5158998" y="2061345"/>
                  <a:ext cx="92880" cy="145080"/>
                </p14:xfrm>
              </p:contentPart>
            </mc:Choice>
            <mc:Fallback xmlns="">
              <p:pic>
                <p:nvPicPr>
                  <p:cNvPr id="86166" name="Ink 86165">
                    <a:extLst>
                      <a:ext uri="{FF2B5EF4-FFF2-40B4-BE49-F238E27FC236}">
                        <a16:creationId xmlns:a16="http://schemas.microsoft.com/office/drawing/2014/main" id="{D152FF36-8271-ACC8-2C98-EA840E6212DB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49998" y="2052345"/>
                    <a:ext cx="11052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86182" name="Ink 86181">
                    <a:extLst>
                      <a:ext uri="{FF2B5EF4-FFF2-40B4-BE49-F238E27FC236}">
                        <a16:creationId xmlns:a16="http://schemas.microsoft.com/office/drawing/2014/main" id="{345C264F-0983-AC95-E93C-E32E9E41BD5F}"/>
                      </a:ext>
                    </a:extLst>
                  </p14:cNvPr>
                  <p14:cNvContentPartPr/>
                  <p14:nvPr/>
                </p14:nvContentPartPr>
                <p14:xfrm>
                  <a:off x="5183478" y="2048745"/>
                  <a:ext cx="63720" cy="24120"/>
                </p14:xfrm>
              </p:contentPart>
            </mc:Choice>
            <mc:Fallback xmlns="">
              <p:pic>
                <p:nvPicPr>
                  <p:cNvPr id="86182" name="Ink 86181">
                    <a:extLst>
                      <a:ext uri="{FF2B5EF4-FFF2-40B4-BE49-F238E27FC236}">
                        <a16:creationId xmlns:a16="http://schemas.microsoft.com/office/drawing/2014/main" id="{345C264F-0983-AC95-E93C-E32E9E41BD5F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174838" y="2040105"/>
                    <a:ext cx="8136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86191" name="Ink 86190">
                    <a:extLst>
                      <a:ext uri="{FF2B5EF4-FFF2-40B4-BE49-F238E27FC236}">
                        <a16:creationId xmlns:a16="http://schemas.microsoft.com/office/drawing/2014/main" id="{E8761CF0-2409-3CDB-7F29-1244DFE4CEDF}"/>
                      </a:ext>
                    </a:extLst>
                  </p14:cNvPr>
                  <p14:cNvContentPartPr/>
                  <p14:nvPr/>
                </p14:nvContentPartPr>
                <p14:xfrm>
                  <a:off x="5376078" y="1900785"/>
                  <a:ext cx="170280" cy="322560"/>
                </p14:xfrm>
              </p:contentPart>
            </mc:Choice>
            <mc:Fallback xmlns="">
              <p:pic>
                <p:nvPicPr>
                  <p:cNvPr id="86191" name="Ink 86190">
                    <a:extLst>
                      <a:ext uri="{FF2B5EF4-FFF2-40B4-BE49-F238E27FC236}">
                        <a16:creationId xmlns:a16="http://schemas.microsoft.com/office/drawing/2014/main" id="{E8761CF0-2409-3CDB-7F29-1244DFE4CEDF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5367438" y="1891785"/>
                    <a:ext cx="187920" cy="34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86193" name="Ink 86192">
                    <a:extLst>
                      <a:ext uri="{FF2B5EF4-FFF2-40B4-BE49-F238E27FC236}">
                        <a16:creationId xmlns:a16="http://schemas.microsoft.com/office/drawing/2014/main" id="{E727609A-D46F-6A77-F057-0020B5943364}"/>
                      </a:ext>
                    </a:extLst>
                  </p14:cNvPr>
                  <p14:cNvContentPartPr/>
                  <p14:nvPr/>
                </p14:nvContentPartPr>
                <p14:xfrm>
                  <a:off x="5503518" y="1992585"/>
                  <a:ext cx="92160" cy="86400"/>
                </p14:xfrm>
              </p:contentPart>
            </mc:Choice>
            <mc:Fallback xmlns="">
              <p:pic>
                <p:nvPicPr>
                  <p:cNvPr id="86193" name="Ink 86192">
                    <a:extLst>
                      <a:ext uri="{FF2B5EF4-FFF2-40B4-BE49-F238E27FC236}">
                        <a16:creationId xmlns:a16="http://schemas.microsoft.com/office/drawing/2014/main" id="{E727609A-D46F-6A77-F057-0020B5943364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5494518" y="1983585"/>
                    <a:ext cx="10980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86194" name="Ink 86193">
                    <a:extLst>
                      <a:ext uri="{FF2B5EF4-FFF2-40B4-BE49-F238E27FC236}">
                        <a16:creationId xmlns:a16="http://schemas.microsoft.com/office/drawing/2014/main" id="{12E833B7-BE5F-FD63-F059-9C82E82D3D3A}"/>
                      </a:ext>
                    </a:extLst>
                  </p14:cNvPr>
                  <p14:cNvContentPartPr/>
                  <p14:nvPr/>
                </p14:nvContentPartPr>
                <p14:xfrm>
                  <a:off x="5628798" y="1908705"/>
                  <a:ext cx="107280" cy="139680"/>
                </p14:xfrm>
              </p:contentPart>
            </mc:Choice>
            <mc:Fallback xmlns="">
              <p:pic>
                <p:nvPicPr>
                  <p:cNvPr id="86194" name="Ink 86193">
                    <a:extLst>
                      <a:ext uri="{FF2B5EF4-FFF2-40B4-BE49-F238E27FC236}">
                        <a16:creationId xmlns:a16="http://schemas.microsoft.com/office/drawing/2014/main" id="{12E833B7-BE5F-FD63-F059-9C82E82D3D3A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5620158" y="1900065"/>
                    <a:ext cx="12492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86195" name="Ink 86194">
                    <a:extLst>
                      <a:ext uri="{FF2B5EF4-FFF2-40B4-BE49-F238E27FC236}">
                        <a16:creationId xmlns:a16="http://schemas.microsoft.com/office/drawing/2014/main" id="{0B35A38B-0FB2-B065-47AA-3F188D3D4371}"/>
                      </a:ext>
                    </a:extLst>
                  </p14:cNvPr>
                  <p14:cNvContentPartPr/>
                  <p14:nvPr/>
                </p14:nvContentPartPr>
                <p14:xfrm>
                  <a:off x="5800158" y="1923465"/>
                  <a:ext cx="69480" cy="243360"/>
                </p14:xfrm>
              </p:contentPart>
            </mc:Choice>
            <mc:Fallback xmlns="">
              <p:pic>
                <p:nvPicPr>
                  <p:cNvPr id="86195" name="Ink 86194">
                    <a:extLst>
                      <a:ext uri="{FF2B5EF4-FFF2-40B4-BE49-F238E27FC236}">
                        <a16:creationId xmlns:a16="http://schemas.microsoft.com/office/drawing/2014/main" id="{0B35A38B-0FB2-B065-47AA-3F188D3D4371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791518" y="1914465"/>
                    <a:ext cx="87120" cy="261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6222" name="Group 86221">
            <a:extLst>
              <a:ext uri="{FF2B5EF4-FFF2-40B4-BE49-F238E27FC236}">
                <a16:creationId xmlns:a16="http://schemas.microsoft.com/office/drawing/2014/main" id="{D6E5444A-DAB4-6153-273D-0971DAB991F9}"/>
              </a:ext>
            </a:extLst>
          </p:cNvPr>
          <p:cNvGrpSpPr/>
          <p:nvPr/>
        </p:nvGrpSpPr>
        <p:grpSpPr>
          <a:xfrm>
            <a:off x="565964" y="5021423"/>
            <a:ext cx="8305800" cy="1483762"/>
            <a:chOff x="565964" y="5021423"/>
            <a:chExt cx="8305800" cy="1483762"/>
          </a:xfrm>
        </p:grpSpPr>
        <p:sp>
          <p:nvSpPr>
            <p:cNvPr id="86197" name="TextBox 86196">
              <a:extLst>
                <a:ext uri="{FF2B5EF4-FFF2-40B4-BE49-F238E27FC236}">
                  <a16:creationId xmlns:a16="http://schemas.microsoft.com/office/drawing/2014/main" id="{3E6288AD-96A0-C959-916C-2B39CB3BF066}"/>
                </a:ext>
              </a:extLst>
            </p:cNvPr>
            <p:cNvSpPr txBox="1"/>
            <p:nvPr/>
          </p:nvSpPr>
          <p:spPr>
            <a:xfrm>
              <a:off x="565964" y="5021423"/>
              <a:ext cx="830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/>
              <a:r>
                <a:rPr lang="en-US" sz="1600" dirty="0">
                  <a:highlight>
                    <a:srgbClr val="FFFF00"/>
                  </a:highlight>
                </a:rPr>
                <a:t>Orbital and spin characters control transitions between bands</a:t>
              </a:r>
            </a:p>
          </p:txBody>
        </p:sp>
        <p:grpSp>
          <p:nvGrpSpPr>
            <p:cNvPr id="86204" name="Group 86203">
              <a:extLst>
                <a:ext uri="{FF2B5EF4-FFF2-40B4-BE49-F238E27FC236}">
                  <a16:creationId xmlns:a16="http://schemas.microsoft.com/office/drawing/2014/main" id="{B70886E1-AB19-42EA-3BF8-BC7761DAF784}"/>
                </a:ext>
              </a:extLst>
            </p:cNvPr>
            <p:cNvGrpSpPr/>
            <p:nvPr/>
          </p:nvGrpSpPr>
          <p:grpSpPr>
            <a:xfrm>
              <a:off x="1963278" y="5504745"/>
              <a:ext cx="1244520" cy="1000440"/>
              <a:chOff x="1963278" y="5504745"/>
              <a:chExt cx="1244520" cy="1000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86202" name="Ink 86201">
                    <a:extLst>
                      <a:ext uri="{FF2B5EF4-FFF2-40B4-BE49-F238E27FC236}">
                        <a16:creationId xmlns:a16="http://schemas.microsoft.com/office/drawing/2014/main" id="{B3B2AF16-42B9-3286-F5BA-F245D197B8A6}"/>
                      </a:ext>
                    </a:extLst>
                  </p14:cNvPr>
                  <p14:cNvContentPartPr/>
                  <p14:nvPr/>
                </p14:nvContentPartPr>
                <p14:xfrm>
                  <a:off x="1963278" y="5504745"/>
                  <a:ext cx="1244520" cy="999360"/>
                </p14:xfrm>
              </p:contentPart>
            </mc:Choice>
            <mc:Fallback xmlns="">
              <p:pic>
                <p:nvPicPr>
                  <p:cNvPr id="86202" name="Ink 86201">
                    <a:extLst>
                      <a:ext uri="{FF2B5EF4-FFF2-40B4-BE49-F238E27FC236}">
                        <a16:creationId xmlns:a16="http://schemas.microsoft.com/office/drawing/2014/main" id="{B3B2AF16-42B9-3286-F5BA-F245D197B8A6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1954638" y="5495745"/>
                    <a:ext cx="1262160" cy="10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86203" name="Ink 86202">
                    <a:extLst>
                      <a:ext uri="{FF2B5EF4-FFF2-40B4-BE49-F238E27FC236}">
                        <a16:creationId xmlns:a16="http://schemas.microsoft.com/office/drawing/2014/main" id="{ECDA5D45-0159-918A-0C19-47EDB082E2FC}"/>
                      </a:ext>
                    </a:extLst>
                  </p14:cNvPr>
                  <p14:cNvContentPartPr/>
                  <p14:nvPr/>
                </p14:nvContentPartPr>
                <p14:xfrm>
                  <a:off x="2573118" y="6504825"/>
                  <a:ext cx="50400" cy="360"/>
                </p14:xfrm>
              </p:contentPart>
            </mc:Choice>
            <mc:Fallback xmlns="">
              <p:pic>
                <p:nvPicPr>
                  <p:cNvPr id="86203" name="Ink 86202">
                    <a:extLst>
                      <a:ext uri="{FF2B5EF4-FFF2-40B4-BE49-F238E27FC236}">
                        <a16:creationId xmlns:a16="http://schemas.microsoft.com/office/drawing/2014/main" id="{ECDA5D45-0159-918A-0C19-47EDB082E2FC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2564118" y="6495825"/>
                    <a:ext cx="68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210" name="Ink 86209">
                  <a:extLst>
                    <a:ext uri="{FF2B5EF4-FFF2-40B4-BE49-F238E27FC236}">
                      <a16:creationId xmlns:a16="http://schemas.microsoft.com/office/drawing/2014/main" id="{2595B97B-1BFE-1633-279F-69121EBF3667}"/>
                    </a:ext>
                  </a:extLst>
                </p14:cNvPr>
                <p14:cNvContentPartPr/>
                <p14:nvPr/>
              </p14:nvContentPartPr>
              <p14:xfrm>
                <a:off x="2079558" y="6157425"/>
                <a:ext cx="839880" cy="102960"/>
              </p14:xfrm>
            </p:contentPart>
          </mc:Choice>
          <mc:Fallback xmlns="">
            <p:pic>
              <p:nvPicPr>
                <p:cNvPr id="86210" name="Ink 86209">
                  <a:extLst>
                    <a:ext uri="{FF2B5EF4-FFF2-40B4-BE49-F238E27FC236}">
                      <a16:creationId xmlns:a16="http://schemas.microsoft.com/office/drawing/2014/main" id="{2595B97B-1BFE-1633-279F-69121EBF366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070918" y="6148785"/>
                  <a:ext cx="8575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6211" name="Ink 86210">
                  <a:extLst>
                    <a:ext uri="{FF2B5EF4-FFF2-40B4-BE49-F238E27FC236}">
                      <a16:creationId xmlns:a16="http://schemas.microsoft.com/office/drawing/2014/main" id="{28855CF1-4B3A-D041-B5F1-CF7A49F870E5}"/>
                    </a:ext>
                  </a:extLst>
                </p14:cNvPr>
                <p14:cNvContentPartPr/>
                <p14:nvPr/>
              </p14:nvContentPartPr>
              <p14:xfrm>
                <a:off x="2102958" y="5931705"/>
                <a:ext cx="821880" cy="175320"/>
              </p14:xfrm>
            </p:contentPart>
          </mc:Choice>
          <mc:Fallback xmlns="">
            <p:pic>
              <p:nvPicPr>
                <p:cNvPr id="86211" name="Ink 86210">
                  <a:extLst>
                    <a:ext uri="{FF2B5EF4-FFF2-40B4-BE49-F238E27FC236}">
                      <a16:creationId xmlns:a16="http://schemas.microsoft.com/office/drawing/2014/main" id="{28855CF1-4B3A-D041-B5F1-CF7A49F870E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094318" y="5922705"/>
                  <a:ext cx="8395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6213" name="Ink 86212">
                  <a:extLst>
                    <a:ext uri="{FF2B5EF4-FFF2-40B4-BE49-F238E27FC236}">
                      <a16:creationId xmlns:a16="http://schemas.microsoft.com/office/drawing/2014/main" id="{8878EA22-A2B4-116F-B41B-F892CC21D652}"/>
                    </a:ext>
                  </a:extLst>
                </p14:cNvPr>
                <p14:cNvContentPartPr/>
                <p14:nvPr/>
              </p14:nvContentPartPr>
              <p14:xfrm>
                <a:off x="2103678" y="5615265"/>
                <a:ext cx="858960" cy="171720"/>
              </p14:xfrm>
            </p:contentPart>
          </mc:Choice>
          <mc:Fallback xmlns="">
            <p:pic>
              <p:nvPicPr>
                <p:cNvPr id="86213" name="Ink 86212">
                  <a:extLst>
                    <a:ext uri="{FF2B5EF4-FFF2-40B4-BE49-F238E27FC236}">
                      <a16:creationId xmlns:a16="http://schemas.microsoft.com/office/drawing/2014/main" id="{8878EA22-A2B4-116F-B41B-F892CC21D65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095038" y="5606265"/>
                  <a:ext cx="876600" cy="189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215" name="Group 86214">
              <a:extLst>
                <a:ext uri="{FF2B5EF4-FFF2-40B4-BE49-F238E27FC236}">
                  <a16:creationId xmlns:a16="http://schemas.microsoft.com/office/drawing/2014/main" id="{BE4519B3-FB0F-5429-7976-A285AC3C4027}"/>
                </a:ext>
              </a:extLst>
            </p:cNvPr>
            <p:cNvGrpSpPr/>
            <p:nvPr/>
          </p:nvGrpSpPr>
          <p:grpSpPr>
            <a:xfrm>
              <a:off x="2074878" y="5710305"/>
              <a:ext cx="1049760" cy="573840"/>
              <a:chOff x="2074878" y="5710305"/>
              <a:chExt cx="1049760" cy="57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86205" name="Ink 86204">
                    <a:extLst>
                      <a:ext uri="{FF2B5EF4-FFF2-40B4-BE49-F238E27FC236}">
                        <a16:creationId xmlns:a16="http://schemas.microsoft.com/office/drawing/2014/main" id="{B16A478D-DA6D-13E3-73DA-1DFD3F816EA3}"/>
                      </a:ext>
                    </a:extLst>
                  </p14:cNvPr>
                  <p14:cNvContentPartPr/>
                  <p14:nvPr/>
                </p14:nvContentPartPr>
                <p14:xfrm>
                  <a:off x="2087838" y="6228345"/>
                  <a:ext cx="876600" cy="32040"/>
                </p14:xfrm>
              </p:contentPart>
            </mc:Choice>
            <mc:Fallback xmlns="">
              <p:pic>
                <p:nvPicPr>
                  <p:cNvPr id="86205" name="Ink 86204">
                    <a:extLst>
                      <a:ext uri="{FF2B5EF4-FFF2-40B4-BE49-F238E27FC236}">
                        <a16:creationId xmlns:a16="http://schemas.microsoft.com/office/drawing/2014/main" id="{B16A478D-DA6D-13E3-73DA-1DFD3F816EA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2078838" y="6219345"/>
                    <a:ext cx="89424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86206" name="Ink 86205">
                    <a:extLst>
                      <a:ext uri="{FF2B5EF4-FFF2-40B4-BE49-F238E27FC236}">
                        <a16:creationId xmlns:a16="http://schemas.microsoft.com/office/drawing/2014/main" id="{2B8C666D-04C0-A445-5740-A82E4110F234}"/>
                      </a:ext>
                    </a:extLst>
                  </p14:cNvPr>
                  <p14:cNvContentPartPr/>
                  <p14:nvPr/>
                </p14:nvContentPartPr>
                <p14:xfrm>
                  <a:off x="2074878" y="6219345"/>
                  <a:ext cx="360" cy="360"/>
                </p14:xfrm>
              </p:contentPart>
            </mc:Choice>
            <mc:Fallback xmlns="">
              <p:pic>
                <p:nvPicPr>
                  <p:cNvPr id="86206" name="Ink 86205">
                    <a:extLst>
                      <a:ext uri="{FF2B5EF4-FFF2-40B4-BE49-F238E27FC236}">
                        <a16:creationId xmlns:a16="http://schemas.microsoft.com/office/drawing/2014/main" id="{2B8C666D-04C0-A445-5740-A82E4110F234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2066238" y="621070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86208" name="Ink 86207">
                    <a:extLst>
                      <a:ext uri="{FF2B5EF4-FFF2-40B4-BE49-F238E27FC236}">
                        <a16:creationId xmlns:a16="http://schemas.microsoft.com/office/drawing/2014/main" id="{BC8E9719-53B7-0D1D-4FE6-637C6930CA46}"/>
                      </a:ext>
                    </a:extLst>
                  </p14:cNvPr>
                  <p14:cNvContentPartPr/>
                  <p14:nvPr/>
                </p14:nvContentPartPr>
                <p14:xfrm>
                  <a:off x="2107638" y="6014865"/>
                  <a:ext cx="851760" cy="21240"/>
                </p14:xfrm>
              </p:contentPart>
            </mc:Choice>
            <mc:Fallback xmlns="">
              <p:pic>
                <p:nvPicPr>
                  <p:cNvPr id="86208" name="Ink 86207">
                    <a:extLst>
                      <a:ext uri="{FF2B5EF4-FFF2-40B4-BE49-F238E27FC236}">
                        <a16:creationId xmlns:a16="http://schemas.microsoft.com/office/drawing/2014/main" id="{BC8E9719-53B7-0D1D-4FE6-637C6930CA46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2098998" y="6005865"/>
                    <a:ext cx="86940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86209" name="Ink 86208">
                    <a:extLst>
                      <a:ext uri="{FF2B5EF4-FFF2-40B4-BE49-F238E27FC236}">
                        <a16:creationId xmlns:a16="http://schemas.microsoft.com/office/drawing/2014/main" id="{5FC22629-0A34-8766-D0C0-2D25B009B9BD}"/>
                      </a:ext>
                    </a:extLst>
                  </p14:cNvPr>
                  <p14:cNvContentPartPr/>
                  <p14:nvPr/>
                </p14:nvContentPartPr>
                <p14:xfrm>
                  <a:off x="2123478" y="5710305"/>
                  <a:ext cx="838080" cy="18360"/>
                </p14:xfrm>
              </p:contentPart>
            </mc:Choice>
            <mc:Fallback xmlns="">
              <p:pic>
                <p:nvPicPr>
                  <p:cNvPr id="86209" name="Ink 86208">
                    <a:extLst>
                      <a:ext uri="{FF2B5EF4-FFF2-40B4-BE49-F238E27FC236}">
                        <a16:creationId xmlns:a16="http://schemas.microsoft.com/office/drawing/2014/main" id="{5FC22629-0A34-8766-D0C0-2D25B009B9B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2114838" y="5701305"/>
                    <a:ext cx="8557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86214" name="Ink 86213">
                    <a:extLst>
                      <a:ext uri="{FF2B5EF4-FFF2-40B4-BE49-F238E27FC236}">
                        <a16:creationId xmlns:a16="http://schemas.microsoft.com/office/drawing/2014/main" id="{1CE7DB3E-D473-D9E4-8B86-5221C95E0C3A}"/>
                      </a:ext>
                    </a:extLst>
                  </p14:cNvPr>
                  <p14:cNvContentPartPr/>
                  <p14:nvPr/>
                </p14:nvContentPartPr>
                <p14:xfrm>
                  <a:off x="3047238" y="5712825"/>
                  <a:ext cx="77400" cy="571320"/>
                </p14:xfrm>
              </p:contentPart>
            </mc:Choice>
            <mc:Fallback xmlns="">
              <p:pic>
                <p:nvPicPr>
                  <p:cNvPr id="86214" name="Ink 86213">
                    <a:extLst>
                      <a:ext uri="{FF2B5EF4-FFF2-40B4-BE49-F238E27FC236}">
                        <a16:creationId xmlns:a16="http://schemas.microsoft.com/office/drawing/2014/main" id="{1CE7DB3E-D473-D9E4-8B86-5221C95E0C3A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038598" y="5704185"/>
                    <a:ext cx="95040" cy="588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6216" name="Ink 86215">
                  <a:extLst>
                    <a:ext uri="{FF2B5EF4-FFF2-40B4-BE49-F238E27FC236}">
                      <a16:creationId xmlns:a16="http://schemas.microsoft.com/office/drawing/2014/main" id="{BD5710AB-FA9E-C894-1745-1A5D3842F4B5}"/>
                    </a:ext>
                  </a:extLst>
                </p14:cNvPr>
                <p14:cNvContentPartPr/>
                <p14:nvPr/>
              </p14:nvContentPartPr>
              <p14:xfrm>
                <a:off x="3284118" y="6001185"/>
                <a:ext cx="99360" cy="302040"/>
              </p14:xfrm>
            </p:contentPart>
          </mc:Choice>
          <mc:Fallback xmlns="">
            <p:pic>
              <p:nvPicPr>
                <p:cNvPr id="86216" name="Ink 86215">
                  <a:extLst>
                    <a:ext uri="{FF2B5EF4-FFF2-40B4-BE49-F238E27FC236}">
                      <a16:creationId xmlns:a16="http://schemas.microsoft.com/office/drawing/2014/main" id="{BD5710AB-FA9E-C894-1745-1A5D3842F4B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275118" y="5992185"/>
                  <a:ext cx="117000" cy="319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219" name="Group 86218">
              <a:extLst>
                <a:ext uri="{FF2B5EF4-FFF2-40B4-BE49-F238E27FC236}">
                  <a16:creationId xmlns:a16="http://schemas.microsoft.com/office/drawing/2014/main" id="{705B00F9-EF66-C6C7-56AE-ECC8F6247A72}"/>
                </a:ext>
              </a:extLst>
            </p:cNvPr>
            <p:cNvGrpSpPr/>
            <p:nvPr/>
          </p:nvGrpSpPr>
          <p:grpSpPr>
            <a:xfrm>
              <a:off x="3127878" y="5615985"/>
              <a:ext cx="161640" cy="170280"/>
              <a:chOff x="3127878" y="5615985"/>
              <a:chExt cx="161640" cy="170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86217" name="Ink 86216">
                    <a:extLst>
                      <a:ext uri="{FF2B5EF4-FFF2-40B4-BE49-F238E27FC236}">
                        <a16:creationId xmlns:a16="http://schemas.microsoft.com/office/drawing/2014/main" id="{63B33D3B-742B-C004-1742-0BB019A23461}"/>
                      </a:ext>
                    </a:extLst>
                  </p14:cNvPr>
                  <p14:cNvContentPartPr/>
                  <p14:nvPr/>
                </p14:nvContentPartPr>
                <p14:xfrm>
                  <a:off x="3127878" y="5653785"/>
                  <a:ext cx="158760" cy="124560"/>
                </p14:xfrm>
              </p:contentPart>
            </mc:Choice>
            <mc:Fallback xmlns="">
              <p:pic>
                <p:nvPicPr>
                  <p:cNvPr id="86217" name="Ink 86216">
                    <a:extLst>
                      <a:ext uri="{FF2B5EF4-FFF2-40B4-BE49-F238E27FC236}">
                        <a16:creationId xmlns:a16="http://schemas.microsoft.com/office/drawing/2014/main" id="{63B33D3B-742B-C004-1742-0BB019A23461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118878" y="5644785"/>
                    <a:ext cx="176400" cy="14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86218" name="Ink 86217">
                    <a:extLst>
                      <a:ext uri="{FF2B5EF4-FFF2-40B4-BE49-F238E27FC236}">
                        <a16:creationId xmlns:a16="http://schemas.microsoft.com/office/drawing/2014/main" id="{E908A7ED-D5B3-9F54-6BCE-6A5821DDDB30}"/>
                      </a:ext>
                    </a:extLst>
                  </p14:cNvPr>
                  <p14:cNvContentPartPr/>
                  <p14:nvPr/>
                </p14:nvContentPartPr>
                <p14:xfrm>
                  <a:off x="3183678" y="5615985"/>
                  <a:ext cx="105840" cy="170280"/>
                </p14:xfrm>
              </p:contentPart>
            </mc:Choice>
            <mc:Fallback xmlns="">
              <p:pic>
                <p:nvPicPr>
                  <p:cNvPr id="86218" name="Ink 86217">
                    <a:extLst>
                      <a:ext uri="{FF2B5EF4-FFF2-40B4-BE49-F238E27FC236}">
                        <a16:creationId xmlns:a16="http://schemas.microsoft.com/office/drawing/2014/main" id="{E908A7ED-D5B3-9F54-6BCE-6A5821DDDB30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175038" y="5607345"/>
                    <a:ext cx="123480" cy="187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2A6456-0AB0-1F66-EA72-188A866AA82E}"/>
              </a:ext>
            </a:extLst>
          </p:cNvPr>
          <p:cNvGrpSpPr/>
          <p:nvPr/>
        </p:nvGrpSpPr>
        <p:grpSpPr>
          <a:xfrm>
            <a:off x="1505852" y="5694622"/>
            <a:ext cx="487080" cy="616320"/>
            <a:chOff x="1505852" y="5694622"/>
            <a:chExt cx="487080" cy="61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6AD703B-AACC-5757-5D4D-CE54B00B88F0}"/>
                    </a:ext>
                  </a:extLst>
                </p14:cNvPr>
                <p14:cNvContentPartPr/>
                <p14:nvPr/>
              </p14:nvContentPartPr>
              <p14:xfrm>
                <a:off x="1505852" y="6196102"/>
                <a:ext cx="487080" cy="114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6AD703B-AACC-5757-5D4D-CE54B00B88F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496852" y="6187074"/>
                  <a:ext cx="504720" cy="1325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F41DE1A-F512-76A1-250B-779770DFC44A}"/>
                    </a:ext>
                  </a:extLst>
                </p14:cNvPr>
                <p14:cNvContentPartPr/>
                <p14:nvPr/>
              </p14:nvContentPartPr>
              <p14:xfrm>
                <a:off x="1557332" y="5913502"/>
                <a:ext cx="311400" cy="173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F41DE1A-F512-76A1-250B-779770DFC44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548332" y="5904502"/>
                  <a:ext cx="329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49A7FC7-54F4-18D7-D6DA-E725AFA713AB}"/>
                    </a:ext>
                  </a:extLst>
                </p14:cNvPr>
                <p14:cNvContentPartPr/>
                <p14:nvPr/>
              </p14:nvContentPartPr>
              <p14:xfrm>
                <a:off x="1525652" y="5694622"/>
                <a:ext cx="416880" cy="138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49A7FC7-54F4-18D7-D6DA-E725AFA713A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516652" y="5685622"/>
                  <a:ext cx="434520" cy="155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67E8080-6C9B-83C9-EA13-938877CC65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49"/>
    </mc:Choice>
    <mc:Fallback xmlns="">
      <p:transition spd="slow" advTm="26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6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3"/>
          <p:cNvSpPr txBox="1">
            <a:spLocks noChangeArrowheads="1"/>
          </p:cNvSpPr>
          <p:nvPr/>
        </p:nvSpPr>
        <p:spPr bwMode="auto">
          <a:xfrm>
            <a:off x="131763" y="0"/>
            <a:ext cx="8555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	Electrons occupy bands based on Pauli exclusion</a:t>
            </a:r>
          </a:p>
        </p:txBody>
      </p:sp>
      <p:cxnSp>
        <p:nvCxnSpPr>
          <p:cNvPr id="83970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-1181099" y="3390900"/>
            <a:ext cx="48006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3971" name="Rectangle 9"/>
          <p:cNvSpPr>
            <a:spLocks/>
          </p:cNvSpPr>
          <p:nvPr/>
        </p:nvSpPr>
        <p:spPr bwMode="auto">
          <a:xfrm>
            <a:off x="1295400" y="1143000"/>
            <a:ext cx="1600200" cy="1616075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83972" name="Rectangle 10"/>
          <p:cNvSpPr>
            <a:spLocks noChangeArrowheads="1"/>
          </p:cNvSpPr>
          <p:nvPr/>
        </p:nvSpPr>
        <p:spPr bwMode="auto">
          <a:xfrm>
            <a:off x="1295400" y="3810000"/>
            <a:ext cx="1600200" cy="2057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62000">
                <a:srgbClr val="FF9900"/>
              </a:gs>
              <a:gs pos="100000">
                <a:srgbClr val="FF9900"/>
              </a:gs>
            </a:gsLst>
            <a:lin ang="5400000"/>
          </a:gradFill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83973" name="TextBox 11"/>
          <p:cNvSpPr txBox="1">
            <a:spLocks noChangeArrowheads="1"/>
          </p:cNvSpPr>
          <p:nvPr/>
        </p:nvSpPr>
        <p:spPr bwMode="auto">
          <a:xfrm>
            <a:off x="762000" y="990600"/>
            <a:ext cx="37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E</a:t>
            </a:r>
          </a:p>
        </p:txBody>
      </p:sp>
      <p:cxnSp>
        <p:nvCxnSpPr>
          <p:cNvPr id="83974" name="Straight Connector 15"/>
          <p:cNvCxnSpPr>
            <a:cxnSpLocks noChangeShapeType="1"/>
          </p:cNvCxnSpPr>
          <p:nvPr/>
        </p:nvCxnSpPr>
        <p:spPr bwMode="auto">
          <a:xfrm>
            <a:off x="1291749" y="4050407"/>
            <a:ext cx="1680051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3975" name="TextBox 17"/>
          <p:cNvSpPr txBox="1">
            <a:spLocks noChangeArrowheads="1"/>
          </p:cNvSpPr>
          <p:nvPr/>
        </p:nvSpPr>
        <p:spPr bwMode="auto">
          <a:xfrm>
            <a:off x="3048000" y="5410200"/>
            <a:ext cx="976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Filled</a:t>
            </a:r>
          </a:p>
        </p:txBody>
      </p:sp>
      <p:sp>
        <p:nvSpPr>
          <p:cNvPr id="83976" name="TextBox 18"/>
          <p:cNvSpPr txBox="1">
            <a:spLocks noChangeArrowheads="1"/>
          </p:cNvSpPr>
          <p:nvPr/>
        </p:nvSpPr>
        <p:spPr bwMode="auto">
          <a:xfrm>
            <a:off x="2971800" y="1219200"/>
            <a:ext cx="108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Empty</a:t>
            </a:r>
          </a:p>
        </p:txBody>
      </p:sp>
      <p:sp>
        <p:nvSpPr>
          <p:cNvPr id="83977" name="TextBox 19"/>
          <p:cNvSpPr txBox="1">
            <a:spLocks noChangeArrowheads="1"/>
          </p:cNvSpPr>
          <p:nvPr/>
        </p:nvSpPr>
        <p:spPr bwMode="auto">
          <a:xfrm>
            <a:off x="2961120" y="3821807"/>
            <a:ext cx="2242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Fermi Energy E</a:t>
            </a:r>
            <a:r>
              <a:rPr lang="en-US" baseline="-25000" dirty="0"/>
              <a:t>F</a:t>
            </a:r>
          </a:p>
        </p:txBody>
      </p:sp>
      <p:cxnSp>
        <p:nvCxnSpPr>
          <p:cNvPr id="83978" name="Straight Arrow Connector 22"/>
          <p:cNvCxnSpPr>
            <a:cxnSpLocks noChangeShapeType="1"/>
          </p:cNvCxnSpPr>
          <p:nvPr/>
        </p:nvCxnSpPr>
        <p:spPr bwMode="auto">
          <a:xfrm rot="5400000">
            <a:off x="838201" y="4038600"/>
            <a:ext cx="4572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3979" name="TextBox 23"/>
          <p:cNvSpPr txBox="1">
            <a:spLocks noChangeArrowheads="1"/>
          </p:cNvSpPr>
          <p:nvPr/>
        </p:nvSpPr>
        <p:spPr bwMode="auto">
          <a:xfrm>
            <a:off x="-76200" y="3733800"/>
            <a:ext cx="11620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Transition</a:t>
            </a:r>
          </a:p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~25meV</a:t>
            </a:r>
          </a:p>
        </p:txBody>
      </p:sp>
      <p:cxnSp>
        <p:nvCxnSpPr>
          <p:cNvPr id="83980" name="Straight Arrow Connector 26"/>
          <p:cNvCxnSpPr>
            <a:cxnSpLocks noChangeShapeType="1"/>
          </p:cNvCxnSpPr>
          <p:nvPr/>
        </p:nvCxnSpPr>
        <p:spPr bwMode="auto">
          <a:xfrm rot="5400000">
            <a:off x="267494" y="5066506"/>
            <a:ext cx="16002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3981" name="TextBox 28"/>
          <p:cNvSpPr txBox="1">
            <a:spLocks noChangeArrowheads="1"/>
          </p:cNvSpPr>
          <p:nvPr/>
        </p:nvSpPr>
        <p:spPr bwMode="auto">
          <a:xfrm>
            <a:off x="-76200" y="4538663"/>
            <a:ext cx="11811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Bandwidth</a:t>
            </a:r>
          </a:p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~5eV</a:t>
            </a:r>
          </a:p>
        </p:txBody>
      </p:sp>
      <p:sp>
        <p:nvSpPr>
          <p:cNvPr id="83982" name="TextBox 30"/>
          <p:cNvSpPr txBox="1">
            <a:spLocks noChangeArrowheads="1"/>
          </p:cNvSpPr>
          <p:nvPr/>
        </p:nvSpPr>
        <p:spPr bwMode="auto">
          <a:xfrm>
            <a:off x="3124200" y="2514600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Unavailable</a:t>
            </a:r>
          </a:p>
        </p:txBody>
      </p:sp>
      <p:cxnSp>
        <p:nvCxnSpPr>
          <p:cNvPr id="83983" name="Straight Arrow Connector 31"/>
          <p:cNvCxnSpPr>
            <a:cxnSpLocks noChangeShapeType="1"/>
          </p:cNvCxnSpPr>
          <p:nvPr/>
        </p:nvCxnSpPr>
        <p:spPr bwMode="auto">
          <a:xfrm rot="5400000">
            <a:off x="531813" y="3352800"/>
            <a:ext cx="1068388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3984" name="TextBox 32"/>
          <p:cNvSpPr txBox="1">
            <a:spLocks noChangeArrowheads="1"/>
          </p:cNvSpPr>
          <p:nvPr/>
        </p:nvSpPr>
        <p:spPr bwMode="auto">
          <a:xfrm>
            <a:off x="131763" y="2895600"/>
            <a:ext cx="96996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Bandgap</a:t>
            </a:r>
          </a:p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~1 eV</a:t>
            </a:r>
          </a:p>
        </p:txBody>
      </p:sp>
      <p:sp>
        <p:nvSpPr>
          <p:cNvPr id="8398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53B2DC0-10A8-0144-816F-807F470DEA5B}" type="slidenum">
              <a:rPr lang="en-US" sz="1400">
                <a:latin typeface="Arial" charset="0"/>
              </a:rPr>
              <a:pPr eaLnBrk="1" hangingPunct="1"/>
              <a:t>6</a:t>
            </a:fld>
            <a:endParaRPr lang="en-US" sz="1400">
              <a:latin typeface="Arial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A82FB9-8A75-08E2-F7D8-2AD4896DD0EB}"/>
              </a:ext>
            </a:extLst>
          </p:cNvPr>
          <p:cNvGrpSpPr/>
          <p:nvPr/>
        </p:nvGrpSpPr>
        <p:grpSpPr>
          <a:xfrm>
            <a:off x="5749827" y="1637060"/>
            <a:ext cx="2835373" cy="4534571"/>
            <a:chOff x="5448119" y="1950334"/>
            <a:chExt cx="2835373" cy="453457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D8ACC7-D7A6-1672-2108-05B45D435655}"/>
                </a:ext>
              </a:extLst>
            </p:cNvPr>
            <p:cNvGrpSpPr/>
            <p:nvPr/>
          </p:nvGrpSpPr>
          <p:grpSpPr>
            <a:xfrm>
              <a:off x="5448119" y="2587905"/>
              <a:ext cx="2096640" cy="3897000"/>
              <a:chOff x="5576379" y="2579146"/>
              <a:chExt cx="2096640" cy="3897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56E98002-A900-0FFF-A68B-FCFBCAC8CB88}"/>
                      </a:ext>
                    </a:extLst>
                  </p14:cNvPr>
                  <p14:cNvContentPartPr/>
                  <p14:nvPr/>
                </p14:nvContentPartPr>
                <p14:xfrm>
                  <a:off x="5576379" y="2660506"/>
                  <a:ext cx="208800" cy="342612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56E98002-A900-0FFF-A68B-FCFBCAC8CB8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567739" y="2651506"/>
                    <a:ext cx="226440" cy="344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64462907-E976-E1B5-39AF-829FDB256388}"/>
                      </a:ext>
                    </a:extLst>
                  </p14:cNvPr>
                  <p14:cNvContentPartPr/>
                  <p14:nvPr/>
                </p14:nvContentPartPr>
                <p14:xfrm>
                  <a:off x="5735139" y="2715946"/>
                  <a:ext cx="163440" cy="15552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64462907-E976-E1B5-39AF-829FDB25638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726499" y="2707306"/>
                    <a:ext cx="181080" cy="17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1DE7C004-D671-13C3-8645-821B31160BA1}"/>
                      </a:ext>
                    </a:extLst>
                  </p14:cNvPr>
                  <p14:cNvContentPartPr/>
                  <p14:nvPr/>
                </p14:nvContentPartPr>
                <p14:xfrm>
                  <a:off x="5918019" y="2579146"/>
                  <a:ext cx="144360" cy="24120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1DE7C004-D671-13C3-8645-821B31160BA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909019" y="2570146"/>
                    <a:ext cx="16200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7FDD0616-AFF0-C6F8-F30F-61E298F5C7D9}"/>
                      </a:ext>
                    </a:extLst>
                  </p14:cNvPr>
                  <p14:cNvContentPartPr/>
                  <p14:nvPr/>
                </p14:nvContentPartPr>
                <p14:xfrm>
                  <a:off x="5943579" y="2717746"/>
                  <a:ext cx="175320" cy="36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7FDD0616-AFF0-C6F8-F30F-61E298F5C7D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934579" y="2708746"/>
                    <a:ext cx="192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6044C0F5-E668-6F7E-C3B0-E9579CAB46E4}"/>
                      </a:ext>
                    </a:extLst>
                  </p14:cNvPr>
                  <p14:cNvContentPartPr/>
                  <p14:nvPr/>
                </p14:nvContentPartPr>
                <p14:xfrm>
                  <a:off x="5845659" y="6068986"/>
                  <a:ext cx="1502640" cy="676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6044C0F5-E668-6F7E-C3B0-E9579CAB46E4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836659" y="6060346"/>
                    <a:ext cx="152028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13D1B2B-CD53-30C0-4EF7-DA883E2FC31A}"/>
                      </a:ext>
                    </a:extLst>
                  </p14:cNvPr>
                  <p14:cNvContentPartPr/>
                  <p14:nvPr/>
                </p14:nvContentPartPr>
                <p14:xfrm>
                  <a:off x="7199979" y="5997706"/>
                  <a:ext cx="227880" cy="1479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13D1B2B-CD53-30C0-4EF7-DA883E2FC31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7191339" y="5988706"/>
                    <a:ext cx="245520" cy="16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084646E9-09F3-3BFD-05EA-67107288526A}"/>
                      </a:ext>
                    </a:extLst>
                  </p14:cNvPr>
                  <p14:cNvContentPartPr/>
                  <p14:nvPr/>
                </p14:nvContentPartPr>
                <p14:xfrm>
                  <a:off x="7403739" y="6094186"/>
                  <a:ext cx="172800" cy="381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084646E9-09F3-3BFD-05EA-67107288526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7394739" y="6085546"/>
                    <a:ext cx="190440" cy="39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CAFEE8AD-31C6-BB8C-7D91-206EA1C93104}"/>
                      </a:ext>
                    </a:extLst>
                  </p14:cNvPr>
                  <p14:cNvContentPartPr/>
                  <p14:nvPr/>
                </p14:nvContentPartPr>
                <p14:xfrm>
                  <a:off x="7371699" y="6307306"/>
                  <a:ext cx="301320" cy="435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AFEE8AD-31C6-BB8C-7D91-206EA1C9310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362699" y="6298666"/>
                    <a:ext cx="31896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13321F6E-6803-0171-ABC2-226C2B14C64A}"/>
                      </a:ext>
                    </a:extLst>
                  </p14:cNvPr>
                  <p14:cNvContentPartPr/>
                  <p14:nvPr/>
                </p14:nvContentPartPr>
                <p14:xfrm>
                  <a:off x="5756379" y="4335226"/>
                  <a:ext cx="68760" cy="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3321F6E-6803-0171-ABC2-226C2B14C64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747379" y="4326226"/>
                    <a:ext cx="86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4469950-C7D4-F17C-408C-B9C17EEE94AA}"/>
                      </a:ext>
                    </a:extLst>
                  </p14:cNvPr>
                  <p14:cNvContentPartPr/>
                  <p14:nvPr/>
                </p14:nvContentPartPr>
                <p14:xfrm>
                  <a:off x="5921979" y="4335226"/>
                  <a:ext cx="3492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4469950-C7D4-F17C-408C-B9C17EEE94A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5912979" y="4326226"/>
                    <a:ext cx="52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5F47953B-B145-3519-ED69-87931FE36E62}"/>
                      </a:ext>
                    </a:extLst>
                  </p14:cNvPr>
                  <p14:cNvContentPartPr/>
                  <p14:nvPr/>
                </p14:nvContentPartPr>
                <p14:xfrm>
                  <a:off x="6075339" y="4335226"/>
                  <a:ext cx="417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5F47953B-B145-3519-ED69-87931FE36E62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066699" y="4326226"/>
                    <a:ext cx="59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93D176DC-1930-C96F-BF17-7955136D1F52}"/>
                      </a:ext>
                    </a:extLst>
                  </p14:cNvPr>
                  <p14:cNvContentPartPr/>
                  <p14:nvPr/>
                </p14:nvContentPartPr>
                <p14:xfrm>
                  <a:off x="6230139" y="4335226"/>
                  <a:ext cx="5760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93D176DC-1930-C96F-BF17-7955136D1F52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6221499" y="4326226"/>
                    <a:ext cx="75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A366BB69-A4BA-A5F9-A4A6-CC24FC9FE048}"/>
                      </a:ext>
                    </a:extLst>
                  </p14:cNvPr>
                  <p14:cNvContentPartPr/>
                  <p14:nvPr/>
                </p14:nvContentPartPr>
                <p14:xfrm>
                  <a:off x="6387459" y="4321906"/>
                  <a:ext cx="9036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A366BB69-A4BA-A5F9-A4A6-CC24FC9FE048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378459" y="4312906"/>
                    <a:ext cx="10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32959A39-9D29-E472-9697-CB346EC7C22A}"/>
                      </a:ext>
                    </a:extLst>
                  </p14:cNvPr>
                  <p14:cNvContentPartPr/>
                  <p14:nvPr/>
                </p14:nvContentPartPr>
                <p14:xfrm>
                  <a:off x="6575379" y="4321906"/>
                  <a:ext cx="52560" cy="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32959A39-9D29-E472-9697-CB346EC7C22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6566379" y="4312906"/>
                    <a:ext cx="70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F19792AB-8A7C-E405-1967-A95BF2997795}"/>
                      </a:ext>
                    </a:extLst>
                  </p14:cNvPr>
                  <p14:cNvContentPartPr/>
                  <p14:nvPr/>
                </p14:nvContentPartPr>
                <p14:xfrm>
                  <a:off x="6717579" y="4321906"/>
                  <a:ext cx="3816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F19792AB-8A7C-E405-1967-A95BF299779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708579" y="4312906"/>
                    <a:ext cx="55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A330ABC1-E6FE-DBFD-3EB0-0FB52709A622}"/>
                      </a:ext>
                    </a:extLst>
                  </p14:cNvPr>
                  <p14:cNvContentPartPr/>
                  <p14:nvPr/>
                </p14:nvContentPartPr>
                <p14:xfrm>
                  <a:off x="7062099" y="4242346"/>
                  <a:ext cx="112320" cy="2235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A330ABC1-E6FE-DBFD-3EB0-0FB52709A62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053099" y="4233706"/>
                    <a:ext cx="129960" cy="24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7FDA78CB-316A-F66A-B525-552BA098B280}"/>
                      </a:ext>
                    </a:extLst>
                  </p14:cNvPr>
                  <p14:cNvContentPartPr/>
                  <p14:nvPr/>
                </p14:nvContentPartPr>
                <p14:xfrm>
                  <a:off x="7095939" y="4357186"/>
                  <a:ext cx="10152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7FDA78CB-316A-F66A-B525-552BA098B28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087299" y="4348186"/>
                    <a:ext cx="119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0D7D5B79-8B8E-CCC4-2E02-480BC12D4F95}"/>
                      </a:ext>
                    </a:extLst>
                  </p14:cNvPr>
                  <p14:cNvContentPartPr/>
                  <p14:nvPr/>
                </p14:nvContentPartPr>
                <p14:xfrm>
                  <a:off x="7249659" y="4395346"/>
                  <a:ext cx="96120" cy="2574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0D7D5B79-8B8E-CCC4-2E02-480BC12D4F95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240659" y="4386706"/>
                    <a:ext cx="113760" cy="2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A85645C5-A58A-36A6-D004-9D54059B32C6}"/>
                      </a:ext>
                    </a:extLst>
                  </p14:cNvPr>
                  <p14:cNvContentPartPr/>
                  <p14:nvPr/>
                </p14:nvContentPartPr>
                <p14:xfrm>
                  <a:off x="7253619" y="4497226"/>
                  <a:ext cx="151920" cy="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A85645C5-A58A-36A6-D004-9D54059B32C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7244979" y="4488586"/>
                    <a:ext cx="169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03B94385-9EE1-D815-34CE-F9DD2BFE8E26}"/>
                      </a:ext>
                    </a:extLst>
                  </p14:cNvPr>
                  <p14:cNvContentPartPr/>
                  <p14:nvPr/>
                </p14:nvContentPartPr>
                <p14:xfrm>
                  <a:off x="5762499" y="3029506"/>
                  <a:ext cx="1078560" cy="30618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3B94385-9EE1-D815-34CE-F9DD2BFE8E2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753859" y="3020866"/>
                    <a:ext cx="1096200" cy="3079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3435A65-B5ED-1DAA-652B-87BFCB6D28A5}"/>
                    </a:ext>
                  </a:extLst>
                </p14:cNvPr>
                <p14:cNvContentPartPr/>
                <p14:nvPr/>
              </p14:nvContentPartPr>
              <p14:xfrm>
                <a:off x="5629559" y="6123105"/>
                <a:ext cx="78840" cy="31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3435A65-B5ED-1DAA-652B-87BFCB6D28A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620559" y="6114000"/>
                  <a:ext cx="96480" cy="491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ED6258D-B2F5-9BFD-005C-8F65B5D37EE0}"/>
                    </a:ext>
                  </a:extLst>
                </p14:cNvPr>
                <p14:cNvContentPartPr/>
                <p14:nvPr/>
              </p14:nvContentPartPr>
              <p14:xfrm>
                <a:off x="6788939" y="5372693"/>
                <a:ext cx="122040" cy="415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ED6258D-B2F5-9BFD-005C-8F65B5D37EE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79939" y="5363685"/>
                  <a:ext cx="139680" cy="4327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06E36BA-5A4E-38D6-02C8-DECD9D7ED887}"/>
                    </a:ext>
                  </a:extLst>
                </p14:cNvPr>
                <p14:cNvContentPartPr/>
                <p14:nvPr/>
              </p14:nvContentPartPr>
              <p14:xfrm>
                <a:off x="6775979" y="5573933"/>
                <a:ext cx="1641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06E36BA-5A4E-38D6-02C8-DECD9D7ED8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66979" y="5564933"/>
                  <a:ext cx="18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0FBCA73-0D43-ADCA-8A4F-F4955595DD47}"/>
                    </a:ext>
                  </a:extLst>
                </p14:cNvPr>
                <p14:cNvContentPartPr/>
                <p14:nvPr/>
              </p14:nvContentPartPr>
              <p14:xfrm>
                <a:off x="7030499" y="5378093"/>
                <a:ext cx="167400" cy="441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0FBCA73-0D43-ADCA-8A4F-F4955595DD4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021499" y="5369100"/>
                  <a:ext cx="185040" cy="4586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61959BD-F966-C00E-3BDF-26EE6785820D}"/>
                    </a:ext>
                  </a:extLst>
                </p14:cNvPr>
                <p14:cNvContentPartPr/>
                <p14:nvPr/>
              </p14:nvContentPartPr>
              <p14:xfrm>
                <a:off x="7315200" y="5257800"/>
                <a:ext cx="95400" cy="252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61959BD-F966-C00E-3BDF-26EE6785820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306200" y="5248800"/>
                  <a:ext cx="1130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E153225-0650-E6E8-8FE3-D2E83A8F5FC6}"/>
                    </a:ext>
                  </a:extLst>
                </p14:cNvPr>
                <p14:cNvContentPartPr/>
                <p14:nvPr/>
              </p14:nvContentPartPr>
              <p14:xfrm>
                <a:off x="7328880" y="5398200"/>
                <a:ext cx="7632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E153225-0650-E6E8-8FE3-D2E83A8F5FC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319880" y="5389200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D3DCB3A-4563-7C40-8775-FABB703555BF}"/>
                    </a:ext>
                  </a:extLst>
                </p14:cNvPr>
                <p14:cNvContentPartPr/>
                <p14:nvPr/>
              </p14:nvContentPartPr>
              <p14:xfrm>
                <a:off x="7517819" y="5334000"/>
                <a:ext cx="95760" cy="13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D3DCB3A-4563-7C40-8775-FABB703555B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508819" y="5325000"/>
                  <a:ext cx="1134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788ED21-7404-5592-AB6E-197C6F38EDD4}"/>
                    </a:ext>
                  </a:extLst>
                </p14:cNvPr>
                <p14:cNvContentPartPr/>
                <p14:nvPr/>
              </p14:nvContentPartPr>
              <p14:xfrm>
                <a:off x="7756139" y="5257800"/>
                <a:ext cx="106560" cy="253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788ED21-7404-5592-AB6E-197C6F38EDD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747139" y="5248800"/>
                  <a:ext cx="1242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408F9A5-640F-C546-152A-4DFE3666447A}"/>
                    </a:ext>
                  </a:extLst>
                </p14:cNvPr>
                <p14:cNvContentPartPr/>
                <p14:nvPr/>
              </p14:nvContentPartPr>
              <p14:xfrm>
                <a:off x="7848600" y="5562600"/>
                <a:ext cx="576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408F9A5-640F-C546-152A-4DFE366644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839600" y="5553600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2B6A377-C075-1B54-40D1-6EA6EEE27713}"/>
                    </a:ext>
                  </a:extLst>
                </p14:cNvPr>
                <p14:cNvContentPartPr/>
                <p14:nvPr/>
              </p14:nvContentPartPr>
              <p14:xfrm>
                <a:off x="7846139" y="5519880"/>
                <a:ext cx="77400" cy="129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2B6A377-C075-1B54-40D1-6EA6EEE2771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837139" y="5510855"/>
                  <a:ext cx="95040" cy="1472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3A6EF3-9734-5A12-45BF-C82F86D4DC6E}"/>
                    </a:ext>
                  </a:extLst>
                </p14:cNvPr>
                <p14:cNvContentPartPr/>
                <p14:nvPr/>
              </p14:nvContentPartPr>
              <p14:xfrm>
                <a:off x="7748520" y="5410200"/>
                <a:ext cx="10008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3A6EF3-9734-5A12-45BF-C82F86D4DC6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739552" y="5401200"/>
                  <a:ext cx="117657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B1E47C4-A01F-51EB-0E5F-9A952DAF6F75}"/>
                    </a:ext>
                  </a:extLst>
                </p14:cNvPr>
                <p14:cNvContentPartPr/>
                <p14:nvPr/>
              </p14:nvContentPartPr>
              <p14:xfrm>
                <a:off x="8130600" y="5320113"/>
                <a:ext cx="99000" cy="414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B1E47C4-A01F-51EB-0E5F-9A952DAF6F7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121600" y="5311113"/>
                  <a:ext cx="116640" cy="432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3024A8F-08B1-CE9A-FBB3-148CAE527486}"/>
                </a:ext>
              </a:extLst>
            </p:cNvPr>
            <p:cNvGrpSpPr/>
            <p:nvPr/>
          </p:nvGrpSpPr>
          <p:grpSpPr>
            <a:xfrm>
              <a:off x="6373332" y="1950334"/>
              <a:ext cx="1910160" cy="812880"/>
              <a:chOff x="7008819" y="2855986"/>
              <a:chExt cx="1910160" cy="81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B9A923CA-333F-C55A-1E4D-3204F5D8BB2F}"/>
                      </a:ext>
                    </a:extLst>
                  </p14:cNvPr>
                  <p14:cNvContentPartPr/>
                  <p14:nvPr/>
                </p14:nvContentPartPr>
                <p14:xfrm>
                  <a:off x="7044819" y="2938066"/>
                  <a:ext cx="178920" cy="53244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B9A923CA-333F-C55A-1E4D-3204F5D8BB2F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036179" y="2929426"/>
                    <a:ext cx="196560" cy="55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1FF4C6AB-D172-D962-F0F8-986BC82E434A}"/>
                      </a:ext>
                    </a:extLst>
                  </p14:cNvPr>
                  <p14:cNvContentPartPr/>
                  <p14:nvPr/>
                </p14:nvContentPartPr>
                <p14:xfrm>
                  <a:off x="7008819" y="3216706"/>
                  <a:ext cx="308880" cy="86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1FF4C6AB-D172-D962-F0F8-986BC82E434A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999819" y="3208066"/>
                    <a:ext cx="3265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C6E7B5E6-0B70-BFA0-BB4C-805850CC0721}"/>
                      </a:ext>
                    </a:extLst>
                  </p14:cNvPr>
                  <p14:cNvContentPartPr/>
                  <p14:nvPr/>
                </p14:nvContentPartPr>
                <p14:xfrm>
                  <a:off x="7347579" y="2965066"/>
                  <a:ext cx="123120" cy="4611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C6E7B5E6-0B70-BFA0-BB4C-805850CC0721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338939" y="2956066"/>
                    <a:ext cx="140760" cy="47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374B02-F61D-F4BC-C4D1-02738E1C8EFA}"/>
                      </a:ext>
                    </a:extLst>
                  </p14:cNvPr>
                  <p14:cNvContentPartPr/>
                  <p14:nvPr/>
                </p14:nvContentPartPr>
                <p14:xfrm>
                  <a:off x="7453419" y="3158026"/>
                  <a:ext cx="64080" cy="1634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B374B02-F61D-F4BC-C4D1-02738E1C8EF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7444419" y="3149386"/>
                    <a:ext cx="8172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21F96810-CEE8-1CC1-D4BA-B4FF539AD4AD}"/>
                      </a:ext>
                    </a:extLst>
                  </p14:cNvPr>
                  <p14:cNvContentPartPr/>
                  <p14:nvPr/>
                </p14:nvContentPartPr>
                <p14:xfrm>
                  <a:off x="7535859" y="3131746"/>
                  <a:ext cx="156600" cy="186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21F96810-CEE8-1CC1-D4BA-B4FF539AD4AD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526859" y="3122746"/>
                    <a:ext cx="17424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35AFD256-027F-0099-DBDE-3695934074B5}"/>
                      </a:ext>
                    </a:extLst>
                  </p14:cNvPr>
                  <p14:cNvContentPartPr/>
                  <p14:nvPr/>
                </p14:nvContentPartPr>
                <p14:xfrm>
                  <a:off x="7658259" y="3021586"/>
                  <a:ext cx="63720" cy="43092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35AFD256-027F-0099-DBDE-3695934074B5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649619" y="3012586"/>
                    <a:ext cx="81360" cy="44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89ECE22C-ECC5-CA5E-2A72-4A113BBE5176}"/>
                      </a:ext>
                    </a:extLst>
                  </p14:cNvPr>
                  <p14:cNvContentPartPr/>
                  <p14:nvPr/>
                </p14:nvContentPartPr>
                <p14:xfrm>
                  <a:off x="7846899" y="3167386"/>
                  <a:ext cx="90000" cy="3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89ECE22C-ECC5-CA5E-2A72-4A113BBE5176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837899" y="3158386"/>
                    <a:ext cx="107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C483DEE-3237-551F-12E9-4A2064BF8647}"/>
                      </a:ext>
                    </a:extLst>
                  </p14:cNvPr>
                  <p14:cNvContentPartPr/>
                  <p14:nvPr/>
                </p14:nvContentPartPr>
                <p14:xfrm>
                  <a:off x="7873899" y="3235426"/>
                  <a:ext cx="127080" cy="28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C483DEE-3237-551F-12E9-4A2064BF8647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865259" y="3226786"/>
                    <a:ext cx="1447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62594737-C97F-C958-6B70-F5FA3968B8B6}"/>
                      </a:ext>
                    </a:extLst>
                  </p14:cNvPr>
                  <p14:cNvContentPartPr/>
                  <p14:nvPr/>
                </p14:nvContentPartPr>
                <p14:xfrm>
                  <a:off x="8295459" y="2855986"/>
                  <a:ext cx="1440" cy="2844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62594737-C97F-C958-6B70-F5FA3968B8B6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286819" y="2847346"/>
                    <a:ext cx="19080" cy="30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94EDC9E4-5FEA-BE37-8BB3-792D961C1F19}"/>
                      </a:ext>
                    </a:extLst>
                  </p14:cNvPr>
                  <p14:cNvContentPartPr/>
                  <p14:nvPr/>
                </p14:nvContentPartPr>
                <p14:xfrm>
                  <a:off x="8188179" y="3146146"/>
                  <a:ext cx="513720" cy="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94EDC9E4-5FEA-BE37-8BB3-792D961C1F19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179179" y="3137146"/>
                    <a:ext cx="531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4457672E-F0C1-07F4-D30E-D6AF264C8DA9}"/>
                      </a:ext>
                    </a:extLst>
                  </p14:cNvPr>
                  <p14:cNvContentPartPr/>
                  <p14:nvPr/>
                </p14:nvContentPartPr>
                <p14:xfrm>
                  <a:off x="8170539" y="3381586"/>
                  <a:ext cx="108720" cy="2584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4457672E-F0C1-07F4-D30E-D6AF264C8DA9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161899" y="3372946"/>
                    <a:ext cx="126360" cy="27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348A4191-73FF-A2A1-1B2F-DB35603D3971}"/>
                      </a:ext>
                    </a:extLst>
                  </p14:cNvPr>
                  <p14:cNvContentPartPr/>
                  <p14:nvPr/>
                </p14:nvContentPartPr>
                <p14:xfrm>
                  <a:off x="8289699" y="3235426"/>
                  <a:ext cx="145800" cy="1476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348A4191-73FF-A2A1-1B2F-DB35603D397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8281059" y="3226426"/>
                    <a:ext cx="163440" cy="16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AFC758B-107A-BA9A-EC68-9A85737C070B}"/>
                      </a:ext>
                    </a:extLst>
                  </p14:cNvPr>
                  <p14:cNvContentPartPr/>
                  <p14:nvPr/>
                </p14:nvContentPartPr>
                <p14:xfrm>
                  <a:off x="8479419" y="3532066"/>
                  <a:ext cx="174240" cy="3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AFC758B-107A-BA9A-EC68-9A85737C070B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8470419" y="3523426"/>
                    <a:ext cx="191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9F0E54F0-237B-2FD1-AFFF-4C50A815142C}"/>
                      </a:ext>
                    </a:extLst>
                  </p14:cNvPr>
                  <p14:cNvContentPartPr/>
                  <p14:nvPr/>
                </p14:nvContentPartPr>
                <p14:xfrm>
                  <a:off x="8582019" y="3438826"/>
                  <a:ext cx="5760" cy="2030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9F0E54F0-237B-2FD1-AFFF-4C50A815142C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8573019" y="3429826"/>
                    <a:ext cx="2340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432D09C-181E-340B-1FCC-5083D0416813}"/>
                      </a:ext>
                    </a:extLst>
                  </p14:cNvPr>
                  <p14:cNvContentPartPr/>
                  <p14:nvPr/>
                </p14:nvContentPartPr>
                <p14:xfrm>
                  <a:off x="8807739" y="3387706"/>
                  <a:ext cx="2880" cy="2811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432D09C-181E-340B-1FCC-5083D0416813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8799099" y="3379066"/>
                    <a:ext cx="20520" cy="29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E7414C83-F36D-BF48-D1B1-08D08745824C}"/>
                      </a:ext>
                    </a:extLst>
                  </p14:cNvPr>
                  <p14:cNvContentPartPr/>
                  <p14:nvPr/>
                </p14:nvContentPartPr>
                <p14:xfrm>
                  <a:off x="8690019" y="3148666"/>
                  <a:ext cx="228960" cy="28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E7414C83-F36D-BF48-D1B1-08D08745824C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8681379" y="3139666"/>
                    <a:ext cx="2466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9A56420B-9F70-9505-2808-88F498325A3A}"/>
                      </a:ext>
                    </a:extLst>
                  </p14:cNvPr>
                  <p14:cNvContentPartPr/>
                  <p14:nvPr/>
                </p14:nvContentPartPr>
                <p14:xfrm>
                  <a:off x="8120499" y="3149026"/>
                  <a:ext cx="135360" cy="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9A56420B-9F70-9505-2808-88F498325A3A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8111499" y="3140386"/>
                    <a:ext cx="153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F7D2A17-C269-9DC0-6282-2E26F0F3F2FE}"/>
                    </a:ext>
                  </a:extLst>
                </p14:cNvPr>
                <p14:cNvContentPartPr/>
                <p14:nvPr/>
              </p14:nvContentPartPr>
              <p14:xfrm>
                <a:off x="7188962" y="5600277"/>
                <a:ext cx="950400" cy="20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F7D2A17-C269-9DC0-6282-2E26F0F3F2F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180322" y="5591277"/>
                  <a:ext cx="968040" cy="38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BA1FC1D-6C85-B9CA-10C2-59D22B5957BE}"/>
                </a:ext>
              </a:extLst>
            </p:cNvPr>
            <p:cNvGrpSpPr/>
            <p:nvPr/>
          </p:nvGrpSpPr>
          <p:grpSpPr>
            <a:xfrm>
              <a:off x="7507562" y="5665437"/>
              <a:ext cx="461520" cy="325440"/>
              <a:chOff x="7507562" y="5665437"/>
              <a:chExt cx="461520" cy="32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01D5278-E6EA-8D05-62F6-53B3B2D551B3}"/>
                      </a:ext>
                    </a:extLst>
                  </p14:cNvPr>
                  <p14:cNvContentPartPr/>
                  <p14:nvPr/>
                </p14:nvContentPartPr>
                <p14:xfrm>
                  <a:off x="7507562" y="5665437"/>
                  <a:ext cx="104400" cy="2286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01D5278-E6EA-8D05-62F6-53B3B2D551B3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7498922" y="5656437"/>
                    <a:ext cx="12204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B885CBFE-34BC-7B1E-007B-647B76FB2481}"/>
                      </a:ext>
                    </a:extLst>
                  </p14:cNvPr>
                  <p14:cNvContentPartPr/>
                  <p14:nvPr/>
                </p14:nvContentPartPr>
                <p14:xfrm>
                  <a:off x="7640402" y="5769837"/>
                  <a:ext cx="81720" cy="2210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B885CBFE-34BC-7B1E-007B-647B76FB2481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631402" y="5760837"/>
                    <a:ext cx="99360" cy="23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A6E388E2-0AA2-1CA5-EE3A-535FAEF9262F}"/>
                      </a:ext>
                    </a:extLst>
                  </p14:cNvPr>
                  <p14:cNvContentPartPr/>
                  <p14:nvPr/>
                </p14:nvContentPartPr>
                <p14:xfrm>
                  <a:off x="7771442" y="5746437"/>
                  <a:ext cx="197640" cy="248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A6E388E2-0AA2-1CA5-EE3A-535FAEF9262F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762802" y="5737797"/>
                    <a:ext cx="21528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3B80A5E0-74B9-2EA3-B9E6-95EFE188DE2C}"/>
                      </a:ext>
                    </a:extLst>
                  </p14:cNvPr>
                  <p14:cNvContentPartPr/>
                  <p14:nvPr/>
                </p14:nvContentPartPr>
                <p14:xfrm>
                  <a:off x="7877282" y="5779557"/>
                  <a:ext cx="360" cy="15768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3B80A5E0-74B9-2EA3-B9E6-95EFE188DE2C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868282" y="5770557"/>
                    <a:ext cx="18000" cy="175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4007" name="Group 84006">
            <a:extLst>
              <a:ext uri="{FF2B5EF4-FFF2-40B4-BE49-F238E27FC236}">
                <a16:creationId xmlns:a16="http://schemas.microsoft.com/office/drawing/2014/main" id="{9D89D9C3-FE35-0B6D-F01C-8E2FC83FC9FC}"/>
              </a:ext>
            </a:extLst>
          </p:cNvPr>
          <p:cNvGrpSpPr/>
          <p:nvPr/>
        </p:nvGrpSpPr>
        <p:grpSpPr>
          <a:xfrm>
            <a:off x="1485059" y="6154425"/>
            <a:ext cx="3337920" cy="685443"/>
            <a:chOff x="2396642" y="6214077"/>
            <a:chExt cx="3337920" cy="68544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4001" name="Ink 84000">
                  <a:extLst>
                    <a:ext uri="{FF2B5EF4-FFF2-40B4-BE49-F238E27FC236}">
                      <a16:creationId xmlns:a16="http://schemas.microsoft.com/office/drawing/2014/main" id="{2272D99B-4EE9-9A25-23C0-16EB0E3569B0}"/>
                    </a:ext>
                  </a:extLst>
                </p14:cNvPr>
                <p14:cNvContentPartPr/>
                <p14:nvPr/>
              </p14:nvContentPartPr>
              <p14:xfrm>
                <a:off x="2484122" y="6324600"/>
                <a:ext cx="3188880" cy="574920"/>
              </p14:xfrm>
            </p:contentPart>
          </mc:Choice>
          <mc:Fallback xmlns="">
            <p:pic>
              <p:nvPicPr>
                <p:cNvPr id="84001" name="Ink 84000">
                  <a:extLst>
                    <a:ext uri="{FF2B5EF4-FFF2-40B4-BE49-F238E27FC236}">
                      <a16:creationId xmlns:a16="http://schemas.microsoft.com/office/drawing/2014/main" id="{2272D99B-4EE9-9A25-23C0-16EB0E3569B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475122" y="6315600"/>
                  <a:ext cx="3206520" cy="592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4006" name="Group 84005">
              <a:extLst>
                <a:ext uri="{FF2B5EF4-FFF2-40B4-BE49-F238E27FC236}">
                  <a16:creationId xmlns:a16="http://schemas.microsoft.com/office/drawing/2014/main" id="{1C621D3E-B81B-62FC-18F7-5B55116CC44C}"/>
                </a:ext>
              </a:extLst>
            </p:cNvPr>
            <p:cNvGrpSpPr/>
            <p:nvPr/>
          </p:nvGrpSpPr>
          <p:grpSpPr>
            <a:xfrm>
              <a:off x="2396642" y="6214077"/>
              <a:ext cx="3337920" cy="619920"/>
              <a:chOff x="2396642" y="6214077"/>
              <a:chExt cx="3337920" cy="619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9F1281D-7B82-7574-7C0B-5BE375950274}"/>
                      </a:ext>
                    </a:extLst>
                  </p14:cNvPr>
                  <p14:cNvContentPartPr/>
                  <p14:nvPr/>
                </p14:nvContentPartPr>
                <p14:xfrm>
                  <a:off x="2518682" y="6452397"/>
                  <a:ext cx="149040" cy="2336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9F1281D-7B82-7574-7C0B-5BE375950274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2509682" y="6443397"/>
                    <a:ext cx="166680" cy="25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83968" name="Ink 83967">
                    <a:extLst>
                      <a:ext uri="{FF2B5EF4-FFF2-40B4-BE49-F238E27FC236}">
                        <a16:creationId xmlns:a16="http://schemas.microsoft.com/office/drawing/2014/main" id="{21CA339A-FD29-C25A-1332-B2915ACFDFBC}"/>
                      </a:ext>
                    </a:extLst>
                  </p14:cNvPr>
                  <p14:cNvContentPartPr/>
                  <p14:nvPr/>
                </p14:nvContentPartPr>
                <p14:xfrm>
                  <a:off x="2708402" y="6558957"/>
                  <a:ext cx="126360" cy="178200"/>
                </p14:xfrm>
              </p:contentPart>
            </mc:Choice>
            <mc:Fallback xmlns="">
              <p:pic>
                <p:nvPicPr>
                  <p:cNvPr id="83968" name="Ink 83967">
                    <a:extLst>
                      <a:ext uri="{FF2B5EF4-FFF2-40B4-BE49-F238E27FC236}">
                        <a16:creationId xmlns:a16="http://schemas.microsoft.com/office/drawing/2014/main" id="{21CA339A-FD29-C25A-1332-B2915ACFDFBC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2699402" y="6550317"/>
                    <a:ext cx="14400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83987" name="Ink 83986">
                    <a:extLst>
                      <a:ext uri="{FF2B5EF4-FFF2-40B4-BE49-F238E27FC236}">
                        <a16:creationId xmlns:a16="http://schemas.microsoft.com/office/drawing/2014/main" id="{2C1635E7-7295-2217-3FDB-A418BE50092A}"/>
                      </a:ext>
                    </a:extLst>
                  </p14:cNvPr>
                  <p14:cNvContentPartPr/>
                  <p14:nvPr/>
                </p14:nvContentPartPr>
                <p14:xfrm>
                  <a:off x="2838002" y="6496677"/>
                  <a:ext cx="204840" cy="3240"/>
                </p14:xfrm>
              </p:contentPart>
            </mc:Choice>
            <mc:Fallback xmlns="">
              <p:pic>
                <p:nvPicPr>
                  <p:cNvPr id="83987" name="Ink 83986">
                    <a:extLst>
                      <a:ext uri="{FF2B5EF4-FFF2-40B4-BE49-F238E27FC236}">
                        <a16:creationId xmlns:a16="http://schemas.microsoft.com/office/drawing/2014/main" id="{2C1635E7-7295-2217-3FDB-A418BE50092A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829002" y="6487677"/>
                    <a:ext cx="2224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83988" name="Ink 83987">
                    <a:extLst>
                      <a:ext uri="{FF2B5EF4-FFF2-40B4-BE49-F238E27FC236}">
                        <a16:creationId xmlns:a16="http://schemas.microsoft.com/office/drawing/2014/main" id="{9ABE1B3B-714B-8706-492E-6DD95E99E1AC}"/>
                      </a:ext>
                    </a:extLst>
                  </p14:cNvPr>
                  <p14:cNvContentPartPr/>
                  <p14:nvPr/>
                </p14:nvContentPartPr>
                <p14:xfrm>
                  <a:off x="2958602" y="6499557"/>
                  <a:ext cx="6480" cy="182520"/>
                </p14:xfrm>
              </p:contentPart>
            </mc:Choice>
            <mc:Fallback xmlns="">
              <p:pic>
                <p:nvPicPr>
                  <p:cNvPr id="83988" name="Ink 83987">
                    <a:extLst>
                      <a:ext uri="{FF2B5EF4-FFF2-40B4-BE49-F238E27FC236}">
                        <a16:creationId xmlns:a16="http://schemas.microsoft.com/office/drawing/2014/main" id="{9ABE1B3B-714B-8706-492E-6DD95E99E1AC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949602" y="6490557"/>
                    <a:ext cx="2412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83989" name="Ink 83988">
                    <a:extLst>
                      <a:ext uri="{FF2B5EF4-FFF2-40B4-BE49-F238E27FC236}">
                        <a16:creationId xmlns:a16="http://schemas.microsoft.com/office/drawing/2014/main" id="{41C729D2-A360-CA80-C655-66E50605D06C}"/>
                      </a:ext>
                    </a:extLst>
                  </p14:cNvPr>
                  <p14:cNvContentPartPr/>
                  <p14:nvPr/>
                </p14:nvContentPartPr>
                <p14:xfrm>
                  <a:off x="3206282" y="6568317"/>
                  <a:ext cx="138960" cy="46080"/>
                </p14:xfrm>
              </p:contentPart>
            </mc:Choice>
            <mc:Fallback xmlns="">
              <p:pic>
                <p:nvPicPr>
                  <p:cNvPr id="83989" name="Ink 83988">
                    <a:extLst>
                      <a:ext uri="{FF2B5EF4-FFF2-40B4-BE49-F238E27FC236}">
                        <a16:creationId xmlns:a16="http://schemas.microsoft.com/office/drawing/2014/main" id="{41C729D2-A360-CA80-C655-66E50605D06C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3197642" y="6559317"/>
                    <a:ext cx="15660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83990" name="Ink 83989">
                    <a:extLst>
                      <a:ext uri="{FF2B5EF4-FFF2-40B4-BE49-F238E27FC236}">
                        <a16:creationId xmlns:a16="http://schemas.microsoft.com/office/drawing/2014/main" id="{0F7A86E3-82F5-D1A0-CCB4-60859424D1F1}"/>
                      </a:ext>
                    </a:extLst>
                  </p14:cNvPr>
                  <p14:cNvContentPartPr/>
                  <p14:nvPr/>
                </p14:nvContentPartPr>
                <p14:xfrm>
                  <a:off x="3205202" y="6648597"/>
                  <a:ext cx="178200" cy="56520"/>
                </p14:xfrm>
              </p:contentPart>
            </mc:Choice>
            <mc:Fallback xmlns="">
              <p:pic>
                <p:nvPicPr>
                  <p:cNvPr id="83990" name="Ink 83989">
                    <a:extLst>
                      <a:ext uri="{FF2B5EF4-FFF2-40B4-BE49-F238E27FC236}">
                        <a16:creationId xmlns:a16="http://schemas.microsoft.com/office/drawing/2014/main" id="{0F7A86E3-82F5-D1A0-CCB4-60859424D1F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3196202" y="6639597"/>
                    <a:ext cx="19584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83991" name="Ink 83990">
                    <a:extLst>
                      <a:ext uri="{FF2B5EF4-FFF2-40B4-BE49-F238E27FC236}">
                        <a16:creationId xmlns:a16="http://schemas.microsoft.com/office/drawing/2014/main" id="{503B7770-B2F4-C956-0681-2B47D8D51D37}"/>
                      </a:ext>
                    </a:extLst>
                  </p14:cNvPr>
                  <p14:cNvContentPartPr/>
                  <p14:nvPr/>
                </p14:nvContentPartPr>
                <p14:xfrm>
                  <a:off x="3577802" y="6488037"/>
                  <a:ext cx="136440" cy="257040"/>
                </p14:xfrm>
              </p:contentPart>
            </mc:Choice>
            <mc:Fallback xmlns="">
              <p:pic>
                <p:nvPicPr>
                  <p:cNvPr id="83991" name="Ink 83990">
                    <a:extLst>
                      <a:ext uri="{FF2B5EF4-FFF2-40B4-BE49-F238E27FC236}">
                        <a16:creationId xmlns:a16="http://schemas.microsoft.com/office/drawing/2014/main" id="{503B7770-B2F4-C956-0681-2B47D8D51D3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3568802" y="6479397"/>
                    <a:ext cx="15408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83992" name="Ink 83991">
                    <a:extLst>
                      <a:ext uri="{FF2B5EF4-FFF2-40B4-BE49-F238E27FC236}">
                        <a16:creationId xmlns:a16="http://schemas.microsoft.com/office/drawing/2014/main" id="{A82A19C5-C186-7119-C866-CAA57A7743A6}"/>
                      </a:ext>
                    </a:extLst>
                  </p14:cNvPr>
                  <p14:cNvContentPartPr/>
                  <p14:nvPr/>
                </p14:nvContentPartPr>
                <p14:xfrm>
                  <a:off x="3775082" y="6516477"/>
                  <a:ext cx="119520" cy="199080"/>
                </p14:xfrm>
              </p:contentPart>
            </mc:Choice>
            <mc:Fallback xmlns="">
              <p:pic>
                <p:nvPicPr>
                  <p:cNvPr id="83992" name="Ink 83991">
                    <a:extLst>
                      <a:ext uri="{FF2B5EF4-FFF2-40B4-BE49-F238E27FC236}">
                        <a16:creationId xmlns:a16="http://schemas.microsoft.com/office/drawing/2014/main" id="{A82A19C5-C186-7119-C866-CAA57A7743A6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3766082" y="6507477"/>
                    <a:ext cx="13716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83993" name="Ink 83992">
                    <a:extLst>
                      <a:ext uri="{FF2B5EF4-FFF2-40B4-BE49-F238E27FC236}">
                        <a16:creationId xmlns:a16="http://schemas.microsoft.com/office/drawing/2014/main" id="{47E9FE83-0EF4-2898-1E43-E62BB1FBDD4B}"/>
                      </a:ext>
                    </a:extLst>
                  </p14:cNvPr>
                  <p14:cNvContentPartPr/>
                  <p14:nvPr/>
                </p14:nvContentPartPr>
                <p14:xfrm>
                  <a:off x="4064162" y="6570117"/>
                  <a:ext cx="135360" cy="82440"/>
                </p14:xfrm>
              </p:contentPart>
            </mc:Choice>
            <mc:Fallback xmlns="">
              <p:pic>
                <p:nvPicPr>
                  <p:cNvPr id="83993" name="Ink 83992">
                    <a:extLst>
                      <a:ext uri="{FF2B5EF4-FFF2-40B4-BE49-F238E27FC236}">
                        <a16:creationId xmlns:a16="http://schemas.microsoft.com/office/drawing/2014/main" id="{47E9FE83-0EF4-2898-1E43-E62BB1FBDD4B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055162" y="6561477"/>
                    <a:ext cx="15300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83994" name="Ink 83993">
                    <a:extLst>
                      <a:ext uri="{FF2B5EF4-FFF2-40B4-BE49-F238E27FC236}">
                        <a16:creationId xmlns:a16="http://schemas.microsoft.com/office/drawing/2014/main" id="{62A5459F-F535-18F2-4CA6-17AC999E49F0}"/>
                      </a:ext>
                    </a:extLst>
                  </p14:cNvPr>
                  <p14:cNvContentPartPr/>
                  <p14:nvPr/>
                </p14:nvContentPartPr>
                <p14:xfrm>
                  <a:off x="4206002" y="6536637"/>
                  <a:ext cx="154080" cy="118080"/>
                </p14:xfrm>
              </p:contentPart>
            </mc:Choice>
            <mc:Fallback xmlns="">
              <p:pic>
                <p:nvPicPr>
                  <p:cNvPr id="83994" name="Ink 83993">
                    <a:extLst>
                      <a:ext uri="{FF2B5EF4-FFF2-40B4-BE49-F238E27FC236}">
                        <a16:creationId xmlns:a16="http://schemas.microsoft.com/office/drawing/2014/main" id="{62A5459F-F535-18F2-4CA6-17AC999E49F0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4197002" y="6527637"/>
                    <a:ext cx="171720" cy="13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83995" name="Ink 83994">
                    <a:extLst>
                      <a:ext uri="{FF2B5EF4-FFF2-40B4-BE49-F238E27FC236}">
                        <a16:creationId xmlns:a16="http://schemas.microsoft.com/office/drawing/2014/main" id="{A587DD87-2BB7-8062-E861-DD94FE487868}"/>
                      </a:ext>
                    </a:extLst>
                  </p14:cNvPr>
                  <p14:cNvContentPartPr/>
                  <p14:nvPr/>
                </p14:nvContentPartPr>
                <p14:xfrm>
                  <a:off x="4363682" y="6427557"/>
                  <a:ext cx="156600" cy="242280"/>
                </p14:xfrm>
              </p:contentPart>
            </mc:Choice>
            <mc:Fallback xmlns="">
              <p:pic>
                <p:nvPicPr>
                  <p:cNvPr id="83995" name="Ink 83994">
                    <a:extLst>
                      <a:ext uri="{FF2B5EF4-FFF2-40B4-BE49-F238E27FC236}">
                        <a16:creationId xmlns:a16="http://schemas.microsoft.com/office/drawing/2014/main" id="{A587DD87-2BB7-8062-E861-DD94FE487868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354682" y="6418557"/>
                    <a:ext cx="174240" cy="25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83996" name="Ink 83995">
                    <a:extLst>
                      <a:ext uri="{FF2B5EF4-FFF2-40B4-BE49-F238E27FC236}">
                        <a16:creationId xmlns:a16="http://schemas.microsoft.com/office/drawing/2014/main" id="{D381DE6B-0D4D-C847-087F-A8377641785B}"/>
                      </a:ext>
                    </a:extLst>
                  </p14:cNvPr>
                  <p14:cNvContentPartPr/>
                  <p14:nvPr/>
                </p14:nvContentPartPr>
                <p14:xfrm>
                  <a:off x="4767602" y="6446637"/>
                  <a:ext cx="313920" cy="210240"/>
                </p14:xfrm>
              </p:contentPart>
            </mc:Choice>
            <mc:Fallback xmlns="">
              <p:pic>
                <p:nvPicPr>
                  <p:cNvPr id="83996" name="Ink 83995">
                    <a:extLst>
                      <a:ext uri="{FF2B5EF4-FFF2-40B4-BE49-F238E27FC236}">
                        <a16:creationId xmlns:a16="http://schemas.microsoft.com/office/drawing/2014/main" id="{D381DE6B-0D4D-C847-087F-A8377641785B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758962" y="6437637"/>
                    <a:ext cx="331560" cy="22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83997" name="Ink 83996">
                    <a:extLst>
                      <a:ext uri="{FF2B5EF4-FFF2-40B4-BE49-F238E27FC236}">
                        <a16:creationId xmlns:a16="http://schemas.microsoft.com/office/drawing/2014/main" id="{0C8106D0-411B-86EE-AC9E-95A1FA0F9C19}"/>
                      </a:ext>
                    </a:extLst>
                  </p14:cNvPr>
                  <p14:cNvContentPartPr/>
                  <p14:nvPr/>
                </p14:nvContentPartPr>
                <p14:xfrm>
                  <a:off x="4943282" y="6568317"/>
                  <a:ext cx="130320" cy="23040"/>
                </p14:xfrm>
              </p:contentPart>
            </mc:Choice>
            <mc:Fallback xmlns="">
              <p:pic>
                <p:nvPicPr>
                  <p:cNvPr id="83997" name="Ink 83996">
                    <a:extLst>
                      <a:ext uri="{FF2B5EF4-FFF2-40B4-BE49-F238E27FC236}">
                        <a16:creationId xmlns:a16="http://schemas.microsoft.com/office/drawing/2014/main" id="{0C8106D0-411B-86EE-AC9E-95A1FA0F9C19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934642" y="6559317"/>
                    <a:ext cx="14796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83998" name="Ink 83997">
                    <a:extLst>
                      <a:ext uri="{FF2B5EF4-FFF2-40B4-BE49-F238E27FC236}">
                        <a16:creationId xmlns:a16="http://schemas.microsoft.com/office/drawing/2014/main" id="{E7A0E2D7-CFB7-26BD-1B26-0709AEDBC3AD}"/>
                      </a:ext>
                    </a:extLst>
                  </p14:cNvPr>
                  <p14:cNvContentPartPr/>
                  <p14:nvPr/>
                </p14:nvContentPartPr>
                <p14:xfrm>
                  <a:off x="5232722" y="6456357"/>
                  <a:ext cx="150840" cy="181440"/>
                </p14:xfrm>
              </p:contentPart>
            </mc:Choice>
            <mc:Fallback xmlns="">
              <p:pic>
                <p:nvPicPr>
                  <p:cNvPr id="83998" name="Ink 83997">
                    <a:extLst>
                      <a:ext uri="{FF2B5EF4-FFF2-40B4-BE49-F238E27FC236}">
                        <a16:creationId xmlns:a16="http://schemas.microsoft.com/office/drawing/2014/main" id="{E7A0E2D7-CFB7-26BD-1B26-0709AEDBC3AD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5224082" y="6447717"/>
                    <a:ext cx="16848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83999" name="Ink 83998">
                    <a:extLst>
                      <a:ext uri="{FF2B5EF4-FFF2-40B4-BE49-F238E27FC236}">
                        <a16:creationId xmlns:a16="http://schemas.microsoft.com/office/drawing/2014/main" id="{18D36D0D-80D7-71C6-735D-31121D1EF876}"/>
                      </a:ext>
                    </a:extLst>
                  </p14:cNvPr>
                  <p14:cNvContentPartPr/>
                  <p14:nvPr/>
                </p14:nvContentPartPr>
                <p14:xfrm>
                  <a:off x="5458082" y="6408477"/>
                  <a:ext cx="124920" cy="23040"/>
                </p14:xfrm>
              </p:contentPart>
            </mc:Choice>
            <mc:Fallback xmlns="">
              <p:pic>
                <p:nvPicPr>
                  <p:cNvPr id="83999" name="Ink 83998">
                    <a:extLst>
                      <a:ext uri="{FF2B5EF4-FFF2-40B4-BE49-F238E27FC236}">
                        <a16:creationId xmlns:a16="http://schemas.microsoft.com/office/drawing/2014/main" id="{18D36D0D-80D7-71C6-735D-31121D1EF876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5449082" y="6399477"/>
                    <a:ext cx="14256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84000" name="Ink 83999">
                    <a:extLst>
                      <a:ext uri="{FF2B5EF4-FFF2-40B4-BE49-F238E27FC236}">
                        <a16:creationId xmlns:a16="http://schemas.microsoft.com/office/drawing/2014/main" id="{372325A6-53C2-0B32-6C6E-CB7BC83B96CE}"/>
                      </a:ext>
                    </a:extLst>
                  </p14:cNvPr>
                  <p14:cNvContentPartPr/>
                  <p14:nvPr/>
                </p14:nvContentPartPr>
                <p14:xfrm>
                  <a:off x="5520722" y="6421077"/>
                  <a:ext cx="360" cy="255600"/>
                </p14:xfrm>
              </p:contentPart>
            </mc:Choice>
            <mc:Fallback xmlns="">
              <p:pic>
                <p:nvPicPr>
                  <p:cNvPr id="84000" name="Ink 83999">
                    <a:extLst>
                      <a:ext uri="{FF2B5EF4-FFF2-40B4-BE49-F238E27FC236}">
                        <a16:creationId xmlns:a16="http://schemas.microsoft.com/office/drawing/2014/main" id="{372325A6-53C2-0B32-6C6E-CB7BC83B96C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512082" y="6412437"/>
                    <a:ext cx="1800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84003" name="Ink 84002">
                    <a:extLst>
                      <a:ext uri="{FF2B5EF4-FFF2-40B4-BE49-F238E27FC236}">
                        <a16:creationId xmlns:a16="http://schemas.microsoft.com/office/drawing/2014/main" id="{A6EFB283-2CF9-59E5-E6C6-8268440942F7}"/>
                      </a:ext>
                    </a:extLst>
                  </p14:cNvPr>
                  <p14:cNvContentPartPr/>
                  <p14:nvPr/>
                </p14:nvContentPartPr>
                <p14:xfrm>
                  <a:off x="2396642" y="6214077"/>
                  <a:ext cx="3337920" cy="619920"/>
                </p14:xfrm>
              </p:contentPart>
            </mc:Choice>
            <mc:Fallback xmlns="">
              <p:pic>
                <p:nvPicPr>
                  <p:cNvPr id="84003" name="Ink 84002">
                    <a:extLst>
                      <a:ext uri="{FF2B5EF4-FFF2-40B4-BE49-F238E27FC236}">
                        <a16:creationId xmlns:a16="http://schemas.microsoft.com/office/drawing/2014/main" id="{A6EFB283-2CF9-59E5-E6C6-8268440942F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2388002" y="6205077"/>
                    <a:ext cx="3355560" cy="63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84005" name="Ink 84004">
                    <a:extLst>
                      <a:ext uri="{FF2B5EF4-FFF2-40B4-BE49-F238E27FC236}">
                        <a16:creationId xmlns:a16="http://schemas.microsoft.com/office/drawing/2014/main" id="{25F2AC41-02CA-3360-84A0-596ACED2E429}"/>
                      </a:ext>
                    </a:extLst>
                  </p14:cNvPr>
                  <p14:cNvContentPartPr/>
                  <p14:nvPr/>
                </p14:nvContentPartPr>
                <p14:xfrm>
                  <a:off x="2483402" y="6653637"/>
                  <a:ext cx="3960" cy="132480"/>
                </p14:xfrm>
              </p:contentPart>
            </mc:Choice>
            <mc:Fallback xmlns="">
              <p:pic>
                <p:nvPicPr>
                  <p:cNvPr id="84005" name="Ink 84004">
                    <a:extLst>
                      <a:ext uri="{FF2B5EF4-FFF2-40B4-BE49-F238E27FC236}">
                        <a16:creationId xmlns:a16="http://schemas.microsoft.com/office/drawing/2014/main" id="{25F2AC41-02CA-3360-84A0-596ACED2E429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2474402" y="6644637"/>
                    <a:ext cx="21600" cy="150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F075D93-40BB-2F4A-9235-9E427874B5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24"/>
    </mc:Choice>
    <mc:Fallback xmlns="">
      <p:transition spd="slow" advTm="13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5908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316AA79-1B75-D24F-8F18-F8895485D742}" type="slidenum">
              <a:rPr lang="en-US" sz="1800">
                <a:latin typeface="Arial" charset="0"/>
              </a:rPr>
              <a:pPr eaLnBrk="1" hangingPunct="1"/>
              <a:t>7</a:t>
            </a:fld>
            <a:endParaRPr lang="en-US" sz="1800" dirty="0">
              <a:latin typeface="Arial" charset="0"/>
            </a:endParaRPr>
          </a:p>
        </p:txBody>
      </p:sp>
      <p:sp>
        <p:nvSpPr>
          <p:cNvPr id="86018" name="Line 3"/>
          <p:cNvSpPr>
            <a:spLocks noChangeShapeType="1"/>
          </p:cNvSpPr>
          <p:nvPr/>
        </p:nvSpPr>
        <p:spPr bwMode="auto">
          <a:xfrm flipV="1">
            <a:off x="440690" y="782059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593090" y="647122"/>
            <a:ext cx="328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1800"/>
              <a:t>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26890" y="1010659"/>
            <a:ext cx="1447800" cy="1752600"/>
            <a:chOff x="2688" y="864"/>
            <a:chExt cx="912" cy="1104"/>
          </a:xfrm>
        </p:grpSpPr>
        <p:sp>
          <p:nvSpPr>
            <p:cNvPr id="86044" name="Rectangle 6" descr="Light horizontal"/>
            <p:cNvSpPr>
              <a:spLocks noChangeArrowheads="1"/>
            </p:cNvSpPr>
            <p:nvPr/>
          </p:nvSpPr>
          <p:spPr bwMode="auto">
            <a:xfrm>
              <a:off x="2688" y="1296"/>
              <a:ext cx="912" cy="672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rgbClr val="CC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45" name="Rectangle 7"/>
            <p:cNvSpPr>
              <a:spLocks noChangeArrowheads="1"/>
            </p:cNvSpPr>
            <p:nvPr/>
          </p:nvSpPr>
          <p:spPr bwMode="auto">
            <a:xfrm>
              <a:off x="2688" y="864"/>
              <a:ext cx="912" cy="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793490" y="3906259"/>
            <a:ext cx="1981200" cy="2149475"/>
            <a:chOff x="2352" y="2688"/>
            <a:chExt cx="1248" cy="1354"/>
          </a:xfrm>
        </p:grpSpPr>
        <p:pic>
          <p:nvPicPr>
            <p:cNvPr id="86042" name="Picture 9" descr="225px-Natural_Copper_Ore_Macro_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688"/>
              <a:ext cx="1056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43" name="Text Box 10"/>
            <p:cNvSpPr txBox="1">
              <a:spLocks noChangeArrowheads="1"/>
            </p:cNvSpPr>
            <p:nvPr/>
          </p:nvSpPr>
          <p:spPr bwMode="auto">
            <a:xfrm>
              <a:off x="2352" y="3600"/>
              <a:ext cx="113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>
                  <a:solidFill>
                    <a:srgbClr val="FF0000"/>
                  </a:solidFill>
                </a:rPr>
                <a:t>Metal (Copper)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(charges move)</a:t>
              </a:r>
            </a:p>
          </p:txBody>
        </p:sp>
      </p:grpSp>
      <p:sp>
        <p:nvSpPr>
          <p:cNvPr id="86022" name="Rectangle 11"/>
          <p:cNvSpPr>
            <a:spLocks noChangeArrowheads="1"/>
          </p:cNvSpPr>
          <p:nvPr/>
        </p:nvSpPr>
        <p:spPr bwMode="auto">
          <a:xfrm>
            <a:off x="3717290" y="629659"/>
            <a:ext cx="76200" cy="5410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3" name="Rectangle 12"/>
          <p:cNvSpPr>
            <a:spLocks noChangeArrowheads="1"/>
          </p:cNvSpPr>
          <p:nvPr/>
        </p:nvSpPr>
        <p:spPr bwMode="auto">
          <a:xfrm>
            <a:off x="6155690" y="629659"/>
            <a:ext cx="76200" cy="52578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50290" y="553459"/>
            <a:ext cx="2395538" cy="3657600"/>
            <a:chOff x="624" y="1056"/>
            <a:chExt cx="1509" cy="2304"/>
          </a:xfrm>
        </p:grpSpPr>
        <p:sp>
          <p:nvSpPr>
            <p:cNvPr id="86038" name="Rectangle 14" descr="Light horizontal"/>
            <p:cNvSpPr>
              <a:spLocks noChangeArrowheads="1"/>
            </p:cNvSpPr>
            <p:nvPr/>
          </p:nvSpPr>
          <p:spPr bwMode="auto">
            <a:xfrm>
              <a:off x="720" y="2688"/>
              <a:ext cx="912" cy="672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rgbClr val="CC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39" name="Rectangle 15"/>
            <p:cNvSpPr>
              <a:spLocks noChangeArrowheads="1"/>
            </p:cNvSpPr>
            <p:nvPr/>
          </p:nvSpPr>
          <p:spPr bwMode="auto">
            <a:xfrm>
              <a:off x="720" y="1392"/>
              <a:ext cx="912" cy="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40" name="Text Box 16"/>
            <p:cNvSpPr txBox="1">
              <a:spLocks noChangeArrowheads="1"/>
            </p:cNvSpPr>
            <p:nvPr/>
          </p:nvSpPr>
          <p:spPr bwMode="auto">
            <a:xfrm>
              <a:off x="1636" y="2736"/>
              <a:ext cx="49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/>
                <a:t>Filled 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levels</a:t>
              </a:r>
            </a:p>
          </p:txBody>
        </p:sp>
        <p:sp>
          <p:nvSpPr>
            <p:cNvPr id="86041" name="Text Box 17"/>
            <p:cNvSpPr txBox="1">
              <a:spLocks noChangeArrowheads="1"/>
            </p:cNvSpPr>
            <p:nvPr/>
          </p:nvSpPr>
          <p:spPr bwMode="auto">
            <a:xfrm>
              <a:off x="624" y="1056"/>
              <a:ext cx="9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/>
                <a:t>Empty levels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16890" y="4592059"/>
            <a:ext cx="2455863" cy="1539875"/>
            <a:chOff x="288" y="3120"/>
            <a:chExt cx="1547" cy="970"/>
          </a:xfrm>
        </p:grpSpPr>
        <p:sp>
          <p:nvSpPr>
            <p:cNvPr id="86036" name="Text Box 19"/>
            <p:cNvSpPr txBox="1">
              <a:spLocks noChangeArrowheads="1"/>
            </p:cNvSpPr>
            <p:nvPr/>
          </p:nvSpPr>
          <p:spPr bwMode="auto">
            <a:xfrm>
              <a:off x="288" y="3648"/>
              <a:ext cx="154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>
                  <a:solidFill>
                    <a:srgbClr val="FF0000"/>
                  </a:solidFill>
                </a:rPr>
                <a:t>Insulator (Silica)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(charges can</a:t>
              </a:r>
              <a:r>
                <a:rPr lang="ja-JP" altLang="en-US" sz="1800"/>
                <a:t>’</a:t>
              </a:r>
              <a:r>
                <a:rPr lang="en-US" altLang="ja-JP" sz="1800"/>
                <a:t>t move)</a:t>
              </a:r>
              <a:endParaRPr lang="en-US" sz="1800"/>
            </a:p>
          </p:txBody>
        </p:sp>
        <p:pic>
          <p:nvPicPr>
            <p:cNvPr id="86037" name="Picture 20" descr="250px-Quartz_Cryst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672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055803" y="705859"/>
            <a:ext cx="1462087" cy="2514600"/>
            <a:chOff x="4407" y="672"/>
            <a:chExt cx="921" cy="1584"/>
          </a:xfrm>
        </p:grpSpPr>
        <p:sp>
          <p:nvSpPr>
            <p:cNvPr id="86033" name="Rectangle 22" descr="Light horizontal"/>
            <p:cNvSpPr>
              <a:spLocks noChangeArrowheads="1"/>
            </p:cNvSpPr>
            <p:nvPr/>
          </p:nvSpPr>
          <p:spPr bwMode="auto">
            <a:xfrm>
              <a:off x="4407" y="1584"/>
              <a:ext cx="912" cy="672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rgbClr val="CC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34" name="Rectangle 23"/>
            <p:cNvSpPr>
              <a:spLocks noChangeArrowheads="1"/>
            </p:cNvSpPr>
            <p:nvPr/>
          </p:nvSpPr>
          <p:spPr bwMode="auto">
            <a:xfrm>
              <a:off x="4416" y="672"/>
              <a:ext cx="912" cy="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35" name="Rectangle 24" descr="Light horizontal"/>
            <p:cNvSpPr>
              <a:spLocks noChangeArrowheads="1"/>
            </p:cNvSpPr>
            <p:nvPr/>
          </p:nvSpPr>
          <p:spPr bwMode="auto">
            <a:xfrm>
              <a:off x="4416" y="1200"/>
              <a:ext cx="912" cy="144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rgbClr val="CC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6231890" y="4134859"/>
            <a:ext cx="2419350" cy="1985963"/>
            <a:chOff x="3888" y="2832"/>
            <a:chExt cx="1524" cy="1251"/>
          </a:xfrm>
        </p:grpSpPr>
        <p:sp>
          <p:nvSpPr>
            <p:cNvPr id="86031" name="Text Box 26"/>
            <p:cNvSpPr txBox="1">
              <a:spLocks noChangeArrowheads="1"/>
            </p:cNvSpPr>
            <p:nvPr/>
          </p:nvSpPr>
          <p:spPr bwMode="auto">
            <a:xfrm>
              <a:off x="3888" y="3432"/>
              <a:ext cx="1463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/>
                <a:t> </a:t>
              </a:r>
              <a:r>
                <a:rPr lang="en-US" sz="1800">
                  <a:solidFill>
                    <a:srgbClr val="FF0000"/>
                  </a:solidFill>
                </a:rPr>
                <a:t>Semiconductor (Si)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 (charge movement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 can be controlled)</a:t>
              </a:r>
            </a:p>
          </p:txBody>
        </p:sp>
        <p:pic>
          <p:nvPicPr>
            <p:cNvPr id="86032" name="Picture 27" descr="Monokristalines_Silizium_f%C3%BCr_die_Waferherstellu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832"/>
              <a:ext cx="1092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28" name="Rectangle 29"/>
          <p:cNvSpPr>
            <a:spLocks noChangeArrowheads="1"/>
          </p:cNvSpPr>
          <p:nvPr/>
        </p:nvSpPr>
        <p:spPr bwMode="auto">
          <a:xfrm>
            <a:off x="776288" y="0"/>
            <a:ext cx="7885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sz="2800" b="1">
                <a:solidFill>
                  <a:srgbClr val="0000FF"/>
                </a:solidFill>
              </a:rPr>
              <a:t>Bands determine what kind of solid we have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697ED-D42D-CC55-CBB4-F374E17657FB}"/>
              </a:ext>
            </a:extLst>
          </p:cNvPr>
          <p:cNvSpPr txBox="1"/>
          <p:nvPr/>
        </p:nvSpPr>
        <p:spPr>
          <a:xfrm>
            <a:off x="1489750" y="2393927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~10eV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D942E-464F-39F9-A4EC-7FF9BDD6650F}"/>
              </a:ext>
            </a:extLst>
          </p:cNvPr>
          <p:cNvSpPr txBox="1"/>
          <p:nvPr/>
        </p:nvSpPr>
        <p:spPr>
          <a:xfrm>
            <a:off x="7330420" y="178432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~1eV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3E65A9-0660-27E0-12FF-083658EC771A}"/>
              </a:ext>
            </a:extLst>
          </p:cNvPr>
          <p:cNvSpPr txBox="1"/>
          <p:nvPr/>
        </p:nvSpPr>
        <p:spPr>
          <a:xfrm>
            <a:off x="2498090" y="6430160"/>
            <a:ext cx="35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</a:rPr>
              <a:t>1eV = 1.6 x 10</a:t>
            </a:r>
            <a:r>
              <a:rPr lang="en-US" sz="1800" baseline="30000" dirty="0">
                <a:highlight>
                  <a:srgbClr val="FFFF00"/>
                </a:highlight>
              </a:rPr>
              <a:t>-19</a:t>
            </a:r>
            <a:r>
              <a:rPr lang="en-US" sz="1800" dirty="0">
                <a:highlight>
                  <a:srgbClr val="FFFF00"/>
                </a:highlight>
              </a:rPr>
              <a:t> J = 1.24/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en-US" sz="1800" dirty="0">
                <a:highlight>
                  <a:srgbClr val="FFFF00"/>
                </a:highlight>
              </a:rPr>
              <a:t>(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m</a:t>
            </a:r>
            <a:r>
              <a:rPr lang="en-US" sz="1800" dirty="0">
                <a:highlight>
                  <a:srgbClr val="FFFF00"/>
                </a:highlight>
              </a:rPr>
              <a:t>m)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373BC73-DB2E-59CB-C447-B8651FA3EA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65"/>
    </mc:Choice>
    <mc:Fallback xmlns="">
      <p:transition spd="slow" advTm="11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89949" y="4950"/>
            <a:ext cx="777240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b="1" dirty="0">
                <a:solidFill>
                  <a:srgbClr val="0000FF"/>
                </a:solidFill>
                <a:latin typeface="Comic Sans MS" charset="0"/>
                <a:ea typeface="MS PGothic" charset="0"/>
              </a:rPr>
              <a:t>Act of electronic switching</a:t>
            </a:r>
            <a:endParaRPr lang="en-US" sz="3200" dirty="0">
              <a:solidFill>
                <a:srgbClr val="0000FF"/>
              </a:solidFill>
              <a:highlight>
                <a:srgbClr val="FFFF00"/>
              </a:highlight>
              <a:latin typeface="Arial" charset="0"/>
              <a:ea typeface="MS PGothic" charset="0"/>
            </a:endParaRPr>
          </a:p>
        </p:txBody>
      </p:sp>
      <p:sp>
        <p:nvSpPr>
          <p:cNvPr id="8806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467F66D-DC58-AB4B-99A3-ED112A7B1AEA}" type="slidenum">
              <a:rPr lang="en-US" sz="1400">
                <a:latin typeface="Arial" charset="0"/>
              </a:rPr>
              <a:pPr eaLnBrk="1" hangingPunct="1"/>
              <a:t>8</a:t>
            </a:fld>
            <a:endParaRPr lang="en-US" sz="1400">
              <a:latin typeface="Arial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8E9F720-EC18-E247-A5C1-E412ACF2D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9" y="741145"/>
            <a:ext cx="6072851" cy="59803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09F015-F6AC-3D5A-11D4-DE943018F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832A87-2F83-CD5C-1154-078F5F11C47D}"/>
                  </a:ext>
                </a:extLst>
              </p14:cNvPr>
              <p14:cNvContentPartPr/>
              <p14:nvPr/>
            </p14:nvContentPartPr>
            <p14:xfrm>
              <a:off x="6935164" y="943885"/>
              <a:ext cx="271440" cy="282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832A87-2F83-CD5C-1154-078F5F11C4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26164" y="935245"/>
                <a:ext cx="28908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9D9DB27-8815-1D3A-F982-78AD8396F4D2}"/>
                  </a:ext>
                </a:extLst>
              </p14:cNvPr>
              <p14:cNvContentPartPr/>
              <p14:nvPr/>
            </p14:nvContentPartPr>
            <p14:xfrm>
              <a:off x="7268524" y="910765"/>
              <a:ext cx="124920" cy="352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9D9DB27-8815-1D3A-F982-78AD8396F4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59884" y="902125"/>
                <a:ext cx="1425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604C4D9-8A99-3F5A-0CA8-3FF6A5D9320E}"/>
                  </a:ext>
                </a:extLst>
              </p14:cNvPr>
              <p14:cNvContentPartPr/>
              <p14:nvPr/>
            </p14:nvContentPartPr>
            <p14:xfrm>
              <a:off x="7286164" y="1050445"/>
              <a:ext cx="777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604C4D9-8A99-3F5A-0CA8-3FF6A5D9320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77164" y="1041805"/>
                <a:ext cx="95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393F1F-867F-097B-A9B3-A4162DBC46D2}"/>
                  </a:ext>
                </a:extLst>
              </p14:cNvPr>
              <p14:cNvContentPartPr/>
              <p14:nvPr/>
            </p14:nvContentPartPr>
            <p14:xfrm>
              <a:off x="7539244" y="1065565"/>
              <a:ext cx="12060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393F1F-867F-097B-A9B3-A4162DBC46D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30244" y="1056565"/>
                <a:ext cx="138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0E2DE29-F713-14A6-2539-340507DA573B}"/>
                  </a:ext>
                </a:extLst>
              </p14:cNvPr>
              <p14:cNvContentPartPr/>
              <p14:nvPr/>
            </p14:nvContentPartPr>
            <p14:xfrm>
              <a:off x="7587484" y="1139365"/>
              <a:ext cx="3564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0E2DE29-F713-14A6-2539-340507DA573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78484" y="1130365"/>
                <a:ext cx="53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E7B5501-DE74-0D44-4299-4B37506A2B85}"/>
                  </a:ext>
                </a:extLst>
              </p14:cNvPr>
              <p14:cNvContentPartPr/>
              <p14:nvPr/>
            </p14:nvContentPartPr>
            <p14:xfrm>
              <a:off x="7596124" y="1135765"/>
              <a:ext cx="867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E7B5501-DE74-0D44-4299-4B37506A2B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87484" y="1127125"/>
                <a:ext cx="104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72AA409-8565-9B8E-6104-272CA4A0C155}"/>
                  </a:ext>
                </a:extLst>
              </p14:cNvPr>
              <p14:cNvContentPartPr/>
              <p14:nvPr/>
            </p14:nvContentPartPr>
            <p14:xfrm>
              <a:off x="8080144" y="996685"/>
              <a:ext cx="253440" cy="345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72AA409-8565-9B8E-6104-272CA4A0C15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71504" y="987685"/>
                <a:ext cx="27108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7B4BABE-B820-9B9B-AF15-1E7308CBE789}"/>
                  </a:ext>
                </a:extLst>
              </p14:cNvPr>
              <p14:cNvContentPartPr/>
              <p14:nvPr/>
            </p14:nvContentPartPr>
            <p14:xfrm>
              <a:off x="8368144" y="817405"/>
              <a:ext cx="177480" cy="416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7B4BABE-B820-9B9B-AF15-1E7308CBE78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59144" y="808765"/>
                <a:ext cx="195120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BAEA6DF-D1EA-A45B-923F-B799752440DA}"/>
                  </a:ext>
                </a:extLst>
              </p14:cNvPr>
              <p14:cNvContentPartPr/>
              <p14:nvPr/>
            </p14:nvContentPartPr>
            <p14:xfrm>
              <a:off x="8519344" y="1207645"/>
              <a:ext cx="84960" cy="171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BAEA6DF-D1EA-A45B-923F-B799752440D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510344" y="1199005"/>
                <a:ext cx="1026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AC826E4-F7A6-AE21-351D-35F33000B706}"/>
                  </a:ext>
                </a:extLst>
              </p14:cNvPr>
              <p14:cNvContentPartPr/>
              <p14:nvPr/>
            </p14:nvContentPartPr>
            <p14:xfrm>
              <a:off x="8714464" y="1204045"/>
              <a:ext cx="98640" cy="228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AC826E4-F7A6-AE21-351D-35F33000B70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705464" y="1195405"/>
                <a:ext cx="11628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4F29D7A-256E-ADA2-14D1-CADAFFFD3BD2}"/>
                  </a:ext>
                </a:extLst>
              </p14:cNvPr>
              <p14:cNvContentPartPr/>
              <p14:nvPr/>
            </p14:nvContentPartPr>
            <p14:xfrm>
              <a:off x="7377244" y="1217125"/>
              <a:ext cx="233280" cy="187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4F29D7A-256E-ADA2-14D1-CADAFFFD3BD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68604" y="1208485"/>
                <a:ext cx="25092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A8A20F1-3168-A2D8-16E2-EB7BB2970024}"/>
                  </a:ext>
                </a:extLst>
              </p14:cNvPr>
              <p14:cNvContentPartPr/>
              <p14:nvPr/>
            </p14:nvContentPartPr>
            <p14:xfrm>
              <a:off x="7431604" y="1281205"/>
              <a:ext cx="33120" cy="5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A8A20F1-3168-A2D8-16E2-EB7BB297002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422604" y="1272205"/>
                <a:ext cx="50760" cy="2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CBDBABDC-39F7-045D-34BD-16DF9DFC45A0}"/>
              </a:ext>
            </a:extLst>
          </p:cNvPr>
          <p:cNvGrpSpPr/>
          <p:nvPr/>
        </p:nvGrpSpPr>
        <p:grpSpPr>
          <a:xfrm>
            <a:off x="6488404" y="1686205"/>
            <a:ext cx="1968480" cy="578880"/>
            <a:chOff x="6488404" y="1686205"/>
            <a:chExt cx="1968480" cy="57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B059871-331A-5CE1-4118-C8D5EA056148}"/>
                    </a:ext>
                  </a:extLst>
                </p14:cNvPr>
                <p14:cNvContentPartPr/>
                <p14:nvPr/>
              </p14:nvContentPartPr>
              <p14:xfrm>
                <a:off x="6488404" y="1972045"/>
                <a:ext cx="203400" cy="293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B059871-331A-5CE1-4118-C8D5EA05614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479404" y="1963045"/>
                  <a:ext cx="2210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4E743D1-3670-3F67-C9FE-674E00822BBA}"/>
                    </a:ext>
                  </a:extLst>
                </p14:cNvPr>
                <p14:cNvContentPartPr/>
                <p14:nvPr/>
              </p14:nvContentPartPr>
              <p14:xfrm>
                <a:off x="6763444" y="2005525"/>
                <a:ext cx="100080" cy="18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4E743D1-3670-3F67-C9FE-674E00822BB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754804" y="1996885"/>
                  <a:ext cx="117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AA08E8F-6ED3-D67C-41A0-AA9C5AC583E9}"/>
                    </a:ext>
                  </a:extLst>
                </p14:cNvPr>
                <p14:cNvContentPartPr/>
                <p14:nvPr/>
              </p14:nvContentPartPr>
              <p14:xfrm>
                <a:off x="6789004" y="2078245"/>
                <a:ext cx="15120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AA08E8F-6ED3-D67C-41A0-AA9C5AC583E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80364" y="2069605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4274AB9-253A-3B5E-0EA4-BD870797A5AA}"/>
                    </a:ext>
                  </a:extLst>
                </p14:cNvPr>
                <p14:cNvContentPartPr/>
                <p14:nvPr/>
              </p14:nvContentPartPr>
              <p14:xfrm>
                <a:off x="7232884" y="1907965"/>
                <a:ext cx="2880" cy="309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4274AB9-253A-3B5E-0EA4-BD870797A5A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223884" y="1899325"/>
                  <a:ext cx="2052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645A549-F0F1-9979-5847-C7F60D8D73DD}"/>
                    </a:ext>
                  </a:extLst>
                </p14:cNvPr>
                <p14:cNvContentPartPr/>
                <p14:nvPr/>
              </p14:nvContentPartPr>
              <p14:xfrm>
                <a:off x="7319644" y="2037205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645A549-F0F1-9979-5847-C7F60D8D73D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10644" y="2028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707B55-D58A-961C-F9D7-2B07879B34FA}"/>
                    </a:ext>
                  </a:extLst>
                </p14:cNvPr>
                <p14:cNvContentPartPr/>
                <p14:nvPr/>
              </p14:nvContentPartPr>
              <p14:xfrm>
                <a:off x="7451764" y="1958365"/>
                <a:ext cx="75240" cy="211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707B55-D58A-961C-F9D7-2B07879B34F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442764" y="1949365"/>
                  <a:ext cx="928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3F0C09E-0BC5-A1BF-8566-9061E441A383}"/>
                    </a:ext>
                  </a:extLst>
                </p14:cNvPr>
                <p14:cNvContentPartPr/>
                <p14:nvPr/>
              </p14:nvContentPartPr>
              <p14:xfrm>
                <a:off x="7641844" y="1985365"/>
                <a:ext cx="93240" cy="132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3F0C09E-0BC5-A1BF-8566-9061E441A38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32844" y="1976365"/>
                  <a:ext cx="1108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3502F42-686C-8951-3E35-6FA992BF31AF}"/>
                    </a:ext>
                  </a:extLst>
                </p14:cNvPr>
                <p14:cNvContentPartPr/>
                <p14:nvPr/>
              </p14:nvContentPartPr>
              <p14:xfrm>
                <a:off x="7634284" y="1955125"/>
                <a:ext cx="79920" cy="197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3502F42-686C-8951-3E35-6FA992BF31A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625644" y="1946485"/>
                  <a:ext cx="975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5183353-79FA-9485-DE02-E23F3BC359CB}"/>
                    </a:ext>
                  </a:extLst>
                </p14:cNvPr>
                <p14:cNvContentPartPr/>
                <p14:nvPr/>
              </p14:nvContentPartPr>
              <p14:xfrm>
                <a:off x="7822564" y="1982845"/>
                <a:ext cx="360" cy="218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5183353-79FA-9485-DE02-E23F3BC359C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13924" y="1973845"/>
                  <a:ext cx="18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247BC66-3882-C0DF-DC5F-A97BDDDA1B94}"/>
                    </a:ext>
                  </a:extLst>
                </p14:cNvPr>
                <p14:cNvContentPartPr/>
                <p14:nvPr/>
              </p14:nvContentPartPr>
              <p14:xfrm>
                <a:off x="7875124" y="1988965"/>
                <a:ext cx="120240" cy="173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247BC66-3882-C0DF-DC5F-A97BDDDA1B9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866124" y="1980325"/>
                  <a:ext cx="1378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B490026-9015-9147-A78E-E6CEEBDF1B21}"/>
                    </a:ext>
                  </a:extLst>
                </p14:cNvPr>
                <p14:cNvContentPartPr/>
                <p14:nvPr/>
              </p14:nvContentPartPr>
              <p14:xfrm>
                <a:off x="7851724" y="1781605"/>
                <a:ext cx="105120" cy="2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B490026-9015-9147-A78E-E6CEEBDF1B2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843084" y="1772965"/>
                  <a:ext cx="122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59101C7-6D95-1CE7-4FBE-4C5200E6B1C2}"/>
                    </a:ext>
                  </a:extLst>
                </p14:cNvPr>
                <p14:cNvContentPartPr/>
                <p14:nvPr/>
              </p14:nvContentPartPr>
              <p14:xfrm>
                <a:off x="8079604" y="1686205"/>
                <a:ext cx="360" cy="165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59101C7-6D95-1CE7-4FBE-4C5200E6B1C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070604" y="1677205"/>
                  <a:ext cx="180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1A5713E-EEB9-1845-E4B8-AF04E8F607C3}"/>
                    </a:ext>
                  </a:extLst>
                </p14:cNvPr>
                <p14:cNvContentPartPr/>
                <p14:nvPr/>
              </p14:nvContentPartPr>
              <p14:xfrm>
                <a:off x="8144044" y="1704205"/>
                <a:ext cx="116640" cy="241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1A5713E-EEB9-1845-E4B8-AF04E8F607C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135044" y="1695565"/>
                  <a:ext cx="1342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43A6167-7355-DBE9-DFBA-6C3FF4BA4C80}"/>
                    </a:ext>
                  </a:extLst>
                </p14:cNvPr>
                <p14:cNvContentPartPr/>
                <p14:nvPr/>
              </p14:nvContentPartPr>
              <p14:xfrm>
                <a:off x="8295244" y="1863325"/>
                <a:ext cx="161640" cy="3186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43A6167-7355-DBE9-DFBA-6C3FF4BA4C8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286244" y="1854325"/>
                  <a:ext cx="179280" cy="33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93550EC-262D-A3B9-496D-7C97E100B58E}"/>
                  </a:ext>
                </a:extLst>
              </p14:cNvPr>
              <p14:cNvContentPartPr/>
              <p14:nvPr/>
            </p14:nvContentPartPr>
            <p14:xfrm>
              <a:off x="7858924" y="1106605"/>
              <a:ext cx="13500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93550EC-262D-A3B9-496D-7C97E100B58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850284" y="1097605"/>
                <a:ext cx="15264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08"/>
    </mc:Choice>
    <mc:Fallback xmlns="">
      <p:transition spd="slow" advTm="88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540CF04-D3DD-1242-9DC2-7006464F73C7}" type="slidenum">
              <a:rPr lang="en-US" sz="1400">
                <a:latin typeface="Arial" charset="0"/>
              </a:rPr>
              <a:pPr eaLnBrk="1" hangingPunct="1"/>
              <a:t>9</a:t>
            </a:fld>
            <a:endParaRPr lang="en-US" sz="1400">
              <a:latin typeface="Arial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0"/>
            <a:ext cx="350520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b="1">
                <a:solidFill>
                  <a:srgbClr val="0000FF"/>
                </a:solidFill>
                <a:latin typeface="Comic Sans MS" charset="0"/>
                <a:ea typeface="MS PGothic" charset="0"/>
              </a:rPr>
              <a:t>In plain English…</a:t>
            </a:r>
            <a:endParaRPr lang="en-US" sz="3200">
              <a:solidFill>
                <a:srgbClr val="0000FF"/>
              </a:solidFill>
              <a:latin typeface="Arial" charset="0"/>
              <a:ea typeface="MS PGothic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-152400" y="5815013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sz="3200">
              <a:latin typeface="Verdana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7800" y="2916238"/>
            <a:ext cx="1093788" cy="2462212"/>
            <a:chOff x="3314" y="7280"/>
            <a:chExt cx="1970" cy="4400"/>
          </a:xfrm>
        </p:grpSpPr>
        <p:sp>
          <p:nvSpPr>
            <p:cNvPr id="90136" name="Rectangle 6" descr="Narrow horizontal"/>
            <p:cNvSpPr>
              <a:spLocks noChangeArrowheads="1"/>
            </p:cNvSpPr>
            <p:nvPr/>
          </p:nvSpPr>
          <p:spPr bwMode="auto">
            <a:xfrm>
              <a:off x="3364" y="10680"/>
              <a:ext cx="1920" cy="131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7" name="Rectangle 7" descr="Narrow horizontal"/>
            <p:cNvSpPr>
              <a:spLocks noChangeArrowheads="1"/>
            </p:cNvSpPr>
            <p:nvPr/>
          </p:nvSpPr>
          <p:spPr bwMode="auto">
            <a:xfrm>
              <a:off x="3334" y="9057"/>
              <a:ext cx="1921" cy="752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8" name="Rectangle 8" descr="Narrow horizontal"/>
            <p:cNvSpPr>
              <a:spLocks noChangeArrowheads="1"/>
            </p:cNvSpPr>
            <p:nvPr/>
          </p:nvSpPr>
          <p:spPr bwMode="auto">
            <a:xfrm>
              <a:off x="3314" y="7280"/>
              <a:ext cx="1921" cy="7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9" name="Rectangle 9" descr="Narrow horizontal"/>
            <p:cNvSpPr>
              <a:spLocks noChangeArrowheads="1"/>
            </p:cNvSpPr>
            <p:nvPr/>
          </p:nvSpPr>
          <p:spPr bwMode="auto">
            <a:xfrm>
              <a:off x="3344" y="11632"/>
              <a:ext cx="1920" cy="48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17" name="Line 23"/>
          <p:cNvSpPr>
            <a:spLocks noChangeShapeType="1"/>
          </p:cNvSpPr>
          <p:nvPr/>
        </p:nvSpPr>
        <p:spPr bwMode="auto">
          <a:xfrm flipV="1">
            <a:off x="914400" y="3536950"/>
            <a:ext cx="2286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Rectangle 24"/>
          <p:cNvSpPr>
            <a:spLocks noChangeArrowheads="1"/>
          </p:cNvSpPr>
          <p:nvPr/>
        </p:nvSpPr>
        <p:spPr bwMode="auto">
          <a:xfrm>
            <a:off x="685800" y="3505200"/>
            <a:ext cx="609600" cy="1947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Rectangle 25"/>
          <p:cNvSpPr>
            <a:spLocks noChangeArrowheads="1"/>
          </p:cNvSpPr>
          <p:nvPr/>
        </p:nvSpPr>
        <p:spPr bwMode="auto">
          <a:xfrm>
            <a:off x="685800" y="2241550"/>
            <a:ext cx="609600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Rectangle 26"/>
          <p:cNvSpPr>
            <a:spLocks noChangeArrowheads="1"/>
          </p:cNvSpPr>
          <p:nvPr/>
        </p:nvSpPr>
        <p:spPr bwMode="auto">
          <a:xfrm>
            <a:off x="2667000" y="2241550"/>
            <a:ext cx="609600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Rectangle 27"/>
          <p:cNvSpPr>
            <a:spLocks noChangeArrowheads="1"/>
          </p:cNvSpPr>
          <p:nvPr/>
        </p:nvSpPr>
        <p:spPr bwMode="auto">
          <a:xfrm>
            <a:off x="2667000" y="3538538"/>
            <a:ext cx="609600" cy="19478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Line 28"/>
          <p:cNvSpPr>
            <a:spLocks noChangeShapeType="1"/>
          </p:cNvSpPr>
          <p:nvPr/>
        </p:nvSpPr>
        <p:spPr bwMode="auto">
          <a:xfrm>
            <a:off x="838200" y="1860550"/>
            <a:ext cx="2362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3" name="Text Box 29"/>
          <p:cNvSpPr txBox="1">
            <a:spLocks noChangeArrowheads="1"/>
          </p:cNvSpPr>
          <p:nvPr/>
        </p:nvSpPr>
        <p:spPr bwMode="auto">
          <a:xfrm>
            <a:off x="1524000" y="1555750"/>
            <a:ext cx="107315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1">
                <a:latin typeface="Helvetica" charset="0"/>
              </a:rPr>
              <a:t>Vacuum</a:t>
            </a:r>
          </a:p>
          <a:p>
            <a:pPr algn="ctr" eaLnBrk="1" hangingPunct="1">
              <a:buFontTx/>
              <a:buNone/>
            </a:pPr>
            <a:r>
              <a:rPr lang="en-US" sz="1800" b="1">
                <a:latin typeface="Helvetica" charset="0"/>
              </a:rPr>
              <a:t>Level</a:t>
            </a:r>
            <a:endParaRPr lang="en-US" sz="3200">
              <a:latin typeface="Verdana" charset="0"/>
            </a:endParaRPr>
          </a:p>
        </p:txBody>
      </p:sp>
      <p:sp>
        <p:nvSpPr>
          <p:cNvPr id="1143839" name="Text Box 31"/>
          <p:cNvSpPr txBox="1">
            <a:spLocks noChangeArrowheads="1"/>
          </p:cNvSpPr>
          <p:nvPr/>
        </p:nvSpPr>
        <p:spPr bwMode="auto">
          <a:xfrm>
            <a:off x="893763" y="754063"/>
            <a:ext cx="22050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CC3300"/>
                </a:solidFill>
              </a:rPr>
              <a:t>V</a:t>
            </a:r>
            <a:r>
              <a:rPr lang="en-US" sz="2000" b="1" baseline="-25000">
                <a:solidFill>
                  <a:srgbClr val="CC3300"/>
                </a:solidFill>
              </a:rPr>
              <a:t>G</a:t>
            </a:r>
            <a:r>
              <a:rPr lang="en-US" sz="2000" b="1">
                <a:solidFill>
                  <a:srgbClr val="CC3300"/>
                </a:solidFill>
              </a:rPr>
              <a:t> &gt; 0 </a:t>
            </a:r>
          </a:p>
          <a:p>
            <a:pPr eaLnBrk="1" hangingPunct="1">
              <a:buFontTx/>
              <a:buNone/>
            </a:pPr>
            <a:r>
              <a:rPr lang="en-US" sz="2000" b="1">
                <a:solidFill>
                  <a:srgbClr val="CC3300"/>
                </a:solidFill>
              </a:rPr>
              <a:t>n type operation</a:t>
            </a:r>
          </a:p>
        </p:txBody>
      </p:sp>
      <p:sp>
        <p:nvSpPr>
          <p:cNvPr id="1143840" name="Text Box 32"/>
          <p:cNvSpPr txBox="1">
            <a:spLocks noChangeArrowheads="1"/>
          </p:cNvSpPr>
          <p:nvPr/>
        </p:nvSpPr>
        <p:spPr bwMode="auto">
          <a:xfrm>
            <a:off x="304800" y="5867400"/>
            <a:ext cx="74945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Positive gate bias attracts electrons into channel</a:t>
            </a:r>
          </a:p>
          <a:p>
            <a:pPr eaLnBrk="1" hangingPunct="1"/>
            <a:r>
              <a:rPr lang="en-US"/>
              <a:t>Channel now becomes more conductive </a:t>
            </a:r>
          </a:p>
        </p:txBody>
      </p:sp>
      <p:pic>
        <p:nvPicPr>
          <p:cNvPr id="90126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5052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3842" name="Rectangle 34"/>
          <p:cNvSpPr>
            <a:spLocks noChangeArrowheads="1"/>
          </p:cNvSpPr>
          <p:nvPr/>
        </p:nvSpPr>
        <p:spPr bwMode="auto">
          <a:xfrm>
            <a:off x="5486400" y="2895600"/>
            <a:ext cx="1828800" cy="1524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3843" name="Rectangle 35" descr="Narrow horizontal"/>
          <p:cNvSpPr>
            <a:spLocks noChangeArrowheads="1"/>
          </p:cNvSpPr>
          <p:nvPr/>
        </p:nvSpPr>
        <p:spPr bwMode="auto">
          <a:xfrm>
            <a:off x="1447800" y="3505200"/>
            <a:ext cx="1066800" cy="381000"/>
          </a:xfrm>
          <a:prstGeom prst="rect">
            <a:avLst/>
          </a:prstGeom>
          <a:pattFill prst="narHorz">
            <a:fgClr>
              <a:schemeClr val="tx2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362200" y="3048000"/>
            <a:ext cx="3276600" cy="1066800"/>
            <a:chOff x="1488" y="1920"/>
            <a:chExt cx="2064" cy="672"/>
          </a:xfrm>
        </p:grpSpPr>
        <p:sp>
          <p:nvSpPr>
            <p:cNvPr id="90132" name="Text Box 36"/>
            <p:cNvSpPr txBox="1">
              <a:spLocks noChangeArrowheads="1"/>
            </p:cNvSpPr>
            <p:nvPr/>
          </p:nvSpPr>
          <p:spPr bwMode="auto">
            <a:xfrm>
              <a:off x="2112" y="2016"/>
              <a:ext cx="745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800"/>
                <a:t>More </a:t>
              </a:r>
            </a:p>
            <a:p>
              <a:pPr eaLnBrk="1" hangingPunct="1">
                <a:buFontTx/>
                <a:buNone/>
              </a:pPr>
              <a:r>
                <a:rPr lang="en-US" sz="1800"/>
                <a:t>electrons</a:t>
              </a:r>
            </a:p>
          </p:txBody>
        </p:sp>
        <p:sp>
          <p:nvSpPr>
            <p:cNvPr id="90133" name="Line 37"/>
            <p:cNvSpPr>
              <a:spLocks noChangeShapeType="1"/>
            </p:cNvSpPr>
            <p:nvPr/>
          </p:nvSpPr>
          <p:spPr bwMode="auto">
            <a:xfrm flipH="1">
              <a:off x="1488" y="2256"/>
              <a:ext cx="624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134" name="Line 38"/>
            <p:cNvSpPr>
              <a:spLocks noChangeShapeType="1"/>
            </p:cNvSpPr>
            <p:nvPr/>
          </p:nvSpPr>
          <p:spPr bwMode="auto">
            <a:xfrm flipV="1">
              <a:off x="2784" y="1920"/>
              <a:ext cx="768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135" name="Oval 39"/>
            <p:cNvSpPr>
              <a:spLocks noChangeArrowheads="1"/>
            </p:cNvSpPr>
            <p:nvPr/>
          </p:nvSpPr>
          <p:spPr bwMode="auto">
            <a:xfrm>
              <a:off x="2112" y="1920"/>
              <a:ext cx="720" cy="6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6C46B41-456A-05A5-E57A-8F523D43F191}"/>
              </a:ext>
            </a:extLst>
          </p:cNvPr>
          <p:cNvGrpSpPr/>
          <p:nvPr/>
        </p:nvGrpSpPr>
        <p:grpSpPr>
          <a:xfrm>
            <a:off x="5015160" y="388350"/>
            <a:ext cx="3763080" cy="5238000"/>
            <a:chOff x="5015160" y="388350"/>
            <a:chExt cx="3763080" cy="52380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FA4BED9-E8EA-8D42-F9A7-D4BEB128C517}"/>
                </a:ext>
              </a:extLst>
            </p:cNvPr>
            <p:cNvGrpSpPr/>
            <p:nvPr/>
          </p:nvGrpSpPr>
          <p:grpSpPr>
            <a:xfrm>
              <a:off x="5898600" y="388350"/>
              <a:ext cx="2146320" cy="1089360"/>
              <a:chOff x="5898600" y="388350"/>
              <a:chExt cx="2146320" cy="108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D03447A-14AC-FA42-BDDD-BA866891997D}"/>
                      </a:ext>
                    </a:extLst>
                  </p14:cNvPr>
                  <p14:cNvContentPartPr/>
                  <p14:nvPr/>
                </p14:nvContentPartPr>
                <p14:xfrm>
                  <a:off x="5933520" y="993150"/>
                  <a:ext cx="340200" cy="234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D03447A-14AC-FA42-BDDD-BA866891997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924880" y="984150"/>
                    <a:ext cx="35784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36D59A7F-FBF5-D2C5-7D79-11000BF45281}"/>
                      </a:ext>
                    </a:extLst>
                  </p14:cNvPr>
                  <p14:cNvContentPartPr/>
                  <p14:nvPr/>
                </p14:nvContentPartPr>
                <p14:xfrm>
                  <a:off x="6448680" y="1057590"/>
                  <a:ext cx="224640" cy="774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36D59A7F-FBF5-D2C5-7D79-11000BF4528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440040" y="1048950"/>
                    <a:ext cx="242280" cy="9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7C63C427-F311-D4AC-F646-00BD7EF5A600}"/>
                      </a:ext>
                    </a:extLst>
                  </p14:cNvPr>
                  <p14:cNvContentPartPr/>
                  <p14:nvPr/>
                </p14:nvContentPartPr>
                <p14:xfrm>
                  <a:off x="6856920" y="899550"/>
                  <a:ext cx="215640" cy="3024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7C63C427-F311-D4AC-F646-00BD7EF5A600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47920" y="890550"/>
                    <a:ext cx="233280" cy="32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BB308DC-697A-52B7-4E9C-8ED4ACA75BC4}"/>
                      </a:ext>
                    </a:extLst>
                  </p14:cNvPr>
                  <p14:cNvContentPartPr/>
                  <p14:nvPr/>
                </p14:nvContentPartPr>
                <p14:xfrm>
                  <a:off x="7072920" y="532710"/>
                  <a:ext cx="121320" cy="2325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CBB308DC-697A-52B7-4E9C-8ED4ACA75BC4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064280" y="523710"/>
                    <a:ext cx="138960" cy="25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B51AB6E4-858A-B6FE-EB2B-75148104C1BA}"/>
                      </a:ext>
                    </a:extLst>
                  </p14:cNvPr>
                  <p14:cNvContentPartPr/>
                  <p14:nvPr/>
                </p14:nvContentPartPr>
                <p14:xfrm>
                  <a:off x="7230240" y="649710"/>
                  <a:ext cx="165240" cy="1360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B51AB6E4-858A-B6FE-EB2B-75148104C1B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7221600" y="640710"/>
                    <a:ext cx="18288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4A3DA9EC-7911-88D1-C876-B12F9C5C0555}"/>
                      </a:ext>
                    </a:extLst>
                  </p14:cNvPr>
                  <p14:cNvContentPartPr/>
                  <p14:nvPr/>
                </p14:nvContentPartPr>
                <p14:xfrm>
                  <a:off x="7458840" y="571230"/>
                  <a:ext cx="80640" cy="2916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4A3DA9EC-7911-88D1-C876-B12F9C5C0555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7449840" y="562230"/>
                    <a:ext cx="98280" cy="30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E08F973-C854-7EAD-FFAF-667783C2B5D7}"/>
                      </a:ext>
                    </a:extLst>
                  </p14:cNvPr>
                  <p14:cNvContentPartPr/>
                  <p14:nvPr/>
                </p14:nvContentPartPr>
                <p14:xfrm>
                  <a:off x="7617240" y="622350"/>
                  <a:ext cx="117720" cy="1929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CE08F973-C854-7EAD-FFAF-667783C2B5D7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608240" y="613710"/>
                    <a:ext cx="135360" cy="21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D142B872-29B9-F188-F36F-32DF315AF5D5}"/>
                      </a:ext>
                    </a:extLst>
                  </p14:cNvPr>
                  <p14:cNvContentPartPr/>
                  <p14:nvPr/>
                </p14:nvContentPartPr>
                <p14:xfrm>
                  <a:off x="7734240" y="745110"/>
                  <a:ext cx="13680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D142B872-29B9-F188-F36F-32DF315AF5D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725600" y="736470"/>
                    <a:ext cx="154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04E0BBDB-D22E-8484-368E-9137B391158E}"/>
                      </a:ext>
                    </a:extLst>
                  </p14:cNvPr>
                  <p14:cNvContentPartPr/>
                  <p14:nvPr/>
                </p14:nvContentPartPr>
                <p14:xfrm>
                  <a:off x="7810920" y="745110"/>
                  <a:ext cx="3240" cy="11484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04E0BBDB-D22E-8484-368E-9137B391158E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802280" y="736470"/>
                    <a:ext cx="2088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2E45C941-9824-8967-21E0-A08AF2B986A9}"/>
                      </a:ext>
                    </a:extLst>
                  </p14:cNvPr>
                  <p14:cNvContentPartPr/>
                  <p14:nvPr/>
                </p14:nvContentPartPr>
                <p14:xfrm>
                  <a:off x="5898600" y="388350"/>
                  <a:ext cx="2146320" cy="1089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2E45C941-9824-8967-21E0-A08AF2B986A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889960" y="379710"/>
                    <a:ext cx="2163960" cy="1107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BE05529-D7AB-6943-64FC-7EA9C6F6D5A7}"/>
                </a:ext>
              </a:extLst>
            </p:cNvPr>
            <p:cNvGrpSpPr/>
            <p:nvPr/>
          </p:nvGrpSpPr>
          <p:grpSpPr>
            <a:xfrm>
              <a:off x="5015160" y="5028750"/>
              <a:ext cx="597600" cy="430920"/>
              <a:chOff x="5015160" y="5028750"/>
              <a:chExt cx="597600" cy="43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5CC60186-CC1F-B4AF-91D5-E274D1D7466D}"/>
                      </a:ext>
                    </a:extLst>
                  </p14:cNvPr>
                  <p14:cNvContentPartPr/>
                  <p14:nvPr/>
                </p14:nvContentPartPr>
                <p14:xfrm>
                  <a:off x="5015160" y="5028750"/>
                  <a:ext cx="207000" cy="3499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5CC60186-CC1F-B4AF-91D5-E274D1D7466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5006520" y="5020110"/>
                    <a:ext cx="224640" cy="36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E2A1CE92-BBC7-072E-1809-CC22E70CD40F}"/>
                      </a:ext>
                    </a:extLst>
                  </p14:cNvPr>
                  <p14:cNvContentPartPr/>
                  <p14:nvPr/>
                </p14:nvContentPartPr>
                <p14:xfrm>
                  <a:off x="5216040" y="5260230"/>
                  <a:ext cx="173520" cy="324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E2A1CE92-BBC7-072E-1809-CC22E70CD40F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5207040" y="5251590"/>
                    <a:ext cx="1911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3B2E365D-F7E7-5936-040C-E5F83E94335F}"/>
                      </a:ext>
                    </a:extLst>
                  </p14:cNvPr>
                  <p14:cNvContentPartPr/>
                  <p14:nvPr/>
                </p14:nvContentPartPr>
                <p14:xfrm>
                  <a:off x="5308560" y="5272110"/>
                  <a:ext cx="7560" cy="1875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3B2E365D-F7E7-5936-040C-E5F83E94335F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299560" y="5263470"/>
                    <a:ext cx="25200" cy="20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39F8AE2-2F32-0155-4219-4543F2B192CB}"/>
                      </a:ext>
                    </a:extLst>
                  </p14:cNvPr>
                  <p14:cNvContentPartPr/>
                  <p14:nvPr/>
                </p14:nvContentPartPr>
                <p14:xfrm>
                  <a:off x="5473800" y="5216310"/>
                  <a:ext cx="138960" cy="3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39F8AE2-2F32-0155-4219-4543F2B192CB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464800" y="5207310"/>
                    <a:ext cx="156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D5EF459-334B-DEE7-63C8-398E3DF62222}"/>
                      </a:ext>
                    </a:extLst>
                  </p14:cNvPr>
                  <p14:cNvContentPartPr/>
                  <p14:nvPr/>
                </p14:nvContentPartPr>
                <p14:xfrm>
                  <a:off x="5482440" y="5253030"/>
                  <a:ext cx="12132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D5EF459-334B-DEE7-63C8-398E3DF6222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473800" y="5244390"/>
                    <a:ext cx="1389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9A06511-1F52-EA30-8EB6-BA754E9A2746}"/>
                </a:ext>
              </a:extLst>
            </p:cNvPr>
            <p:cNvGrpSpPr/>
            <p:nvPr/>
          </p:nvGrpSpPr>
          <p:grpSpPr>
            <a:xfrm>
              <a:off x="5808600" y="4992030"/>
              <a:ext cx="364680" cy="367560"/>
              <a:chOff x="5808600" y="4992030"/>
              <a:chExt cx="364680" cy="367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DD30B59A-6D7A-9877-D67A-638BF288EFF9}"/>
                      </a:ext>
                    </a:extLst>
                  </p14:cNvPr>
                  <p14:cNvContentPartPr/>
                  <p14:nvPr/>
                </p14:nvContentPartPr>
                <p14:xfrm>
                  <a:off x="5809320" y="4992030"/>
                  <a:ext cx="181800" cy="3027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DD30B59A-6D7A-9877-D67A-638BF288EFF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800680" y="4983030"/>
                    <a:ext cx="199440" cy="32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016C0EE2-D7BC-AB1F-1B44-F1177BF909B5}"/>
                      </a:ext>
                    </a:extLst>
                  </p14:cNvPr>
                  <p14:cNvContentPartPr/>
                  <p14:nvPr/>
                </p14:nvContentPartPr>
                <p14:xfrm>
                  <a:off x="5990760" y="5057550"/>
                  <a:ext cx="138240" cy="252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016C0EE2-D7BC-AB1F-1B44-F1177BF909B5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982120" y="5048910"/>
                    <a:ext cx="155880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53BE3B5F-A381-EE5C-CA6A-CFE51793FC22}"/>
                      </a:ext>
                    </a:extLst>
                  </p14:cNvPr>
                  <p14:cNvContentPartPr/>
                  <p14:nvPr/>
                </p14:nvContentPartPr>
                <p14:xfrm>
                  <a:off x="6050880" y="5063670"/>
                  <a:ext cx="360" cy="1656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53BE3B5F-A381-EE5C-CA6A-CFE51793FC22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042240" y="5054670"/>
                    <a:ext cx="18000" cy="18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5EFBC33-C714-AE99-A932-57690918A2AF}"/>
                      </a:ext>
                    </a:extLst>
                  </p14:cNvPr>
                  <p14:cNvContentPartPr/>
                  <p14:nvPr/>
                </p14:nvContentPartPr>
                <p14:xfrm>
                  <a:off x="5808600" y="5356350"/>
                  <a:ext cx="364680" cy="32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5EFBC33-C714-AE99-A932-57690918A2AF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799960" y="5347710"/>
                    <a:ext cx="38232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5F2334D-063B-63E3-47B9-F4B2DA2C381E}"/>
                    </a:ext>
                  </a:extLst>
                </p14:cNvPr>
                <p14:cNvContentPartPr/>
                <p14:nvPr/>
              </p14:nvContentPartPr>
              <p14:xfrm>
                <a:off x="5929920" y="5465070"/>
                <a:ext cx="267120" cy="161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5F2334D-063B-63E3-47B9-F4B2DA2C381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20920" y="5456070"/>
                  <a:ext cx="284760" cy="178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106E527-2052-30E9-BC26-8D5BB9679D9E}"/>
                </a:ext>
              </a:extLst>
            </p:cNvPr>
            <p:cNvGrpSpPr/>
            <p:nvPr/>
          </p:nvGrpSpPr>
          <p:grpSpPr>
            <a:xfrm>
              <a:off x="6391440" y="4989870"/>
              <a:ext cx="1155960" cy="413640"/>
              <a:chOff x="6391440" y="4989870"/>
              <a:chExt cx="1155960" cy="413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96F1DFD9-90C4-78FB-6008-53EC4E504141}"/>
                      </a:ext>
                    </a:extLst>
                  </p14:cNvPr>
                  <p14:cNvContentPartPr/>
                  <p14:nvPr/>
                </p14:nvContentPartPr>
                <p14:xfrm>
                  <a:off x="6400440" y="5171670"/>
                  <a:ext cx="164160" cy="871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6F1DFD9-90C4-78FB-6008-53EC4E504141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391440" y="5163030"/>
                    <a:ext cx="18180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6C0EFD19-039D-B57A-C7E4-4111123FA7A1}"/>
                      </a:ext>
                    </a:extLst>
                  </p14:cNvPr>
                  <p14:cNvContentPartPr/>
                  <p14:nvPr/>
                </p14:nvContentPartPr>
                <p14:xfrm>
                  <a:off x="6391440" y="5277870"/>
                  <a:ext cx="178200" cy="125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6C0EFD19-039D-B57A-C7E4-4111123FA7A1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382440" y="5269230"/>
                    <a:ext cx="19584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51475A8-D14F-4EAA-FDFF-ED299770C3F0}"/>
                      </a:ext>
                    </a:extLst>
                  </p14:cNvPr>
                  <p14:cNvContentPartPr/>
                  <p14:nvPr/>
                </p14:nvContentPartPr>
                <p14:xfrm>
                  <a:off x="6726960" y="5028750"/>
                  <a:ext cx="117360" cy="3517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C51475A8-D14F-4EAA-FDFF-ED299770C3F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717960" y="5019750"/>
                    <a:ext cx="135000" cy="36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6A06B7F-A180-68FC-BC67-DD51E22092C1}"/>
                      </a:ext>
                    </a:extLst>
                  </p14:cNvPr>
                  <p14:cNvContentPartPr/>
                  <p14:nvPr/>
                </p14:nvContentPartPr>
                <p14:xfrm>
                  <a:off x="6935040" y="5047470"/>
                  <a:ext cx="143280" cy="273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6A06B7F-A180-68FC-BC67-DD51E22092C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926400" y="5038830"/>
                    <a:ext cx="160920" cy="29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7221DA7-C4F5-591A-193F-4529611FA931}"/>
                      </a:ext>
                    </a:extLst>
                  </p14:cNvPr>
                  <p14:cNvContentPartPr/>
                  <p14:nvPr/>
                </p14:nvContentPartPr>
                <p14:xfrm>
                  <a:off x="7139520" y="5130990"/>
                  <a:ext cx="182880" cy="1378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7221DA7-C4F5-591A-193F-4529611FA931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7130880" y="5121990"/>
                    <a:ext cx="20052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4C484D32-DB9E-B69D-972A-346A24D696C0}"/>
                      </a:ext>
                    </a:extLst>
                  </p14:cNvPr>
                  <p14:cNvContentPartPr/>
                  <p14:nvPr/>
                </p14:nvContentPartPr>
                <p14:xfrm>
                  <a:off x="7383960" y="4989870"/>
                  <a:ext cx="163440" cy="2667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4C484D32-DB9E-B69D-972A-346A24D696C0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7375320" y="4980870"/>
                    <a:ext cx="181080" cy="284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43F0288-6063-A685-8816-50AB92743344}"/>
                </a:ext>
              </a:extLst>
            </p:cNvPr>
            <p:cNvGrpSpPr/>
            <p:nvPr/>
          </p:nvGrpSpPr>
          <p:grpSpPr>
            <a:xfrm>
              <a:off x="7757280" y="5031990"/>
              <a:ext cx="357120" cy="276480"/>
              <a:chOff x="7757280" y="5031990"/>
              <a:chExt cx="357120" cy="27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B64CFFB0-BFB3-10D3-8612-84CD2C6C8D5A}"/>
                      </a:ext>
                    </a:extLst>
                  </p14:cNvPr>
                  <p14:cNvContentPartPr/>
                  <p14:nvPr/>
                </p14:nvContentPartPr>
                <p14:xfrm>
                  <a:off x="7757280" y="5031990"/>
                  <a:ext cx="356040" cy="2764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B64CFFB0-BFB3-10D3-8612-84CD2C6C8D5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748280" y="5023350"/>
                    <a:ext cx="37368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E3AF2523-00EF-840B-015A-E553D68C07DA}"/>
                      </a:ext>
                    </a:extLst>
                  </p14:cNvPr>
                  <p14:cNvContentPartPr/>
                  <p14:nvPr/>
                </p14:nvContentPartPr>
                <p14:xfrm>
                  <a:off x="7943040" y="5154750"/>
                  <a:ext cx="171360" cy="284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E3AF2523-00EF-840B-015A-E553D68C07DA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7934040" y="5146110"/>
                    <a:ext cx="189000" cy="46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63E1398-BD48-D980-1654-EB384D57B67E}"/>
                </a:ext>
              </a:extLst>
            </p:cNvPr>
            <p:cNvGrpSpPr/>
            <p:nvPr/>
          </p:nvGrpSpPr>
          <p:grpSpPr>
            <a:xfrm>
              <a:off x="8321760" y="5001750"/>
              <a:ext cx="456480" cy="351360"/>
              <a:chOff x="8321760" y="5001750"/>
              <a:chExt cx="456480" cy="351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0E567E28-AFFD-6064-3055-DE2F4B17A062}"/>
                      </a:ext>
                    </a:extLst>
                  </p14:cNvPr>
                  <p14:cNvContentPartPr/>
                  <p14:nvPr/>
                </p14:nvContentPartPr>
                <p14:xfrm>
                  <a:off x="8352000" y="5079870"/>
                  <a:ext cx="3240" cy="1832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0E567E28-AFFD-6064-3055-DE2F4B17A062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8343000" y="5071230"/>
                    <a:ext cx="2088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406F661-07EB-B9C5-22A9-506F4487A94F}"/>
                      </a:ext>
                    </a:extLst>
                  </p14:cNvPr>
                  <p14:cNvContentPartPr/>
                  <p14:nvPr/>
                </p14:nvContentPartPr>
                <p14:xfrm>
                  <a:off x="8348400" y="5096790"/>
                  <a:ext cx="160200" cy="22608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406F661-07EB-B9C5-22A9-506F4487A94F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8339400" y="5088150"/>
                    <a:ext cx="17784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ECE09B4C-F775-A29E-227B-75137948F213}"/>
                      </a:ext>
                    </a:extLst>
                  </p14:cNvPr>
                  <p14:cNvContentPartPr/>
                  <p14:nvPr/>
                </p14:nvContentPartPr>
                <p14:xfrm>
                  <a:off x="8321760" y="5001750"/>
                  <a:ext cx="128160" cy="1969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ECE09B4C-F775-A29E-227B-75137948F213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8313120" y="4993110"/>
                    <a:ext cx="14580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7446611-D2EF-D2CB-3CFA-399B70CFDF99}"/>
                      </a:ext>
                    </a:extLst>
                  </p14:cNvPr>
                  <p14:cNvContentPartPr/>
                  <p14:nvPr/>
                </p14:nvContentPartPr>
                <p14:xfrm>
                  <a:off x="8572320" y="5067990"/>
                  <a:ext cx="205920" cy="608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7446611-D2EF-D2CB-3CFA-399B70CFDF9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8563320" y="5058990"/>
                    <a:ext cx="223560" cy="7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A63D2B1-29C3-1E88-D4D2-B4B443A35BD4}"/>
                      </a:ext>
                    </a:extLst>
                  </p14:cNvPr>
                  <p14:cNvContentPartPr/>
                  <p14:nvPr/>
                </p14:nvContentPartPr>
                <p14:xfrm>
                  <a:off x="8676360" y="5125590"/>
                  <a:ext cx="360" cy="227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A63D2B1-29C3-1E88-D4D2-B4B443A35BD4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8667360" y="5116950"/>
                    <a:ext cx="18000" cy="245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B804F8-9E8A-E112-877C-AEF70EB5B822}"/>
                  </a:ext>
                </a:extLst>
              </p14:cNvPr>
              <p14:cNvContentPartPr/>
              <p14:nvPr/>
            </p14:nvContentPartPr>
            <p14:xfrm>
              <a:off x="5939838" y="5206665"/>
              <a:ext cx="69840" cy="143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B804F8-9E8A-E112-877C-AEF70EB5B82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931198" y="5197665"/>
                <a:ext cx="87480" cy="161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DA8846-C3B6-C6D0-0FAB-0C81DBFC84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5"/>
    </mc:Choice>
    <mc:Fallback xmlns="">
      <p:transition spd="slow" advTm="5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4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7196E-6 L -0.00139 0.076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3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4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4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43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43839" grpId="0"/>
      <p:bldP spid="1143842" grpId="0" animBg="1"/>
      <p:bldP spid="11438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8|18.8|10.8|9.9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4.3|3.5|11.1|3|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4.5|2.7|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4.5|2.7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05562773,C:\Files\Courses\ECE687\Lectures_Ghosh\ch1.ppc"/>
  <p:tag name="TIMING" val="|56.8|54.8|3.9|5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05562773,C:\Files\Courses\ECE687\Lectures_Ghosh\ch1.ppc"/>
  <p:tag name="TIMING" val="|12.9|150.2|6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05562773,C:\Files\Courses\ECE687\Lectures_Ghosh\ch1.ppc"/>
  <p:tag name="TIMING" val="|3.1|3.7|11.9|2.2|8.3|4.1|57.8|14.4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1905562773,C:\Files\Courses\ECE687\Lectures_Ghosh\ch1.ppc"/>
  <p:tag name="TIMING" val="|5.8|9.2|18.4|2|1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1905562773,C:\Files\Courses\ECE687\Lectures_Ghosh\ch1.ppc"/>
  <p:tag name="TIMING" val="|5.4|3.8|17.8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1905562773,C:\Files\Courses\ECE687\Lectures_Ghosh\ch1.ppc"/>
  <p:tag name="TIMING" val="|1.5|1.5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{B32ECE51-A2A8-D54D-A717-4E804766362D}tf16401378</Template>
  <TotalTime>25824</TotalTime>
  <Words>384</Words>
  <Application>Microsoft Macintosh PowerPoint</Application>
  <PresentationFormat>On-screen Show (4:3)</PresentationFormat>
  <Paragraphs>114</Paragraphs>
  <Slides>19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Comic Sans MS</vt:lpstr>
      <vt:lpstr>Helvetica</vt:lpstr>
      <vt:lpstr>Symbol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 of electronic switching</vt:lpstr>
      <vt:lpstr>In plain English…</vt:lpstr>
      <vt:lpstr>In plain English…</vt:lpstr>
      <vt:lpstr>The origin of high ON-OFF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1939</cp:revision>
  <cp:lastPrinted>2020-01-02T19:55:03Z</cp:lastPrinted>
  <dcterms:created xsi:type="dcterms:W3CDTF">2003-03-02T22:33:52Z</dcterms:created>
  <dcterms:modified xsi:type="dcterms:W3CDTF">2023-09-05T01:31:57Z</dcterms:modified>
</cp:coreProperties>
</file>