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tags/tag3.xml" ContentType="application/vnd.openxmlformats-officedocument.presentationml.tags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tags/tag4.xml" ContentType="application/vnd.openxmlformats-officedocument.presentationml.tags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tags/tag5.xml" ContentType="application/vnd.openxmlformats-officedocument.presentationml.tags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tags/tag6.xml" ContentType="application/vnd.openxmlformats-officedocument.presentationml.tags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17"/>
  </p:notesMasterIdLst>
  <p:handoutMasterIdLst>
    <p:handoutMasterId r:id="rId18"/>
  </p:handoutMasterIdLst>
  <p:sldIdLst>
    <p:sldId id="1408" r:id="rId2"/>
    <p:sldId id="1410" r:id="rId3"/>
    <p:sldId id="1411" r:id="rId4"/>
    <p:sldId id="1412" r:id="rId5"/>
    <p:sldId id="1413" r:id="rId6"/>
    <p:sldId id="1400" r:id="rId7"/>
    <p:sldId id="1401" r:id="rId8"/>
    <p:sldId id="1395" r:id="rId9"/>
    <p:sldId id="1421" r:id="rId10"/>
    <p:sldId id="1423" r:id="rId11"/>
    <p:sldId id="1431" r:id="rId12"/>
    <p:sldId id="1425" r:id="rId13"/>
    <p:sldId id="1426" r:id="rId14"/>
    <p:sldId id="1398" r:id="rId15"/>
    <p:sldId id="1406" r:id="rId16"/>
  </p:sldIdLst>
  <p:sldSz cx="9144000" cy="6858000" type="screen4x3"/>
  <p:notesSz cx="6997700" cy="9271000"/>
  <p:custDataLst>
    <p:tags r:id="rId19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10FF"/>
    <a:srgbClr val="0000FF"/>
    <a:srgbClr val="FFCCCC"/>
    <a:srgbClr val="FF9900"/>
    <a:srgbClr val="FF0000"/>
    <a:srgbClr val="CC66FF"/>
    <a:srgbClr val="FF3300"/>
    <a:srgbClr val="99FF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50"/>
    <p:restoredTop sz="94626"/>
  </p:normalViewPr>
  <p:slideViewPr>
    <p:cSldViewPr>
      <p:cViewPr varScale="1">
        <p:scale>
          <a:sx n="121" d="100"/>
          <a:sy n="121" d="100"/>
        </p:scale>
        <p:origin x="15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9/4/23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1:49:5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50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547 0 24575,'4'7'0,"-1"15"0,-17-1 0,-4 20 0,-3-14 0,-16 20 0,13-13 0,-20 17 0,16-14 0,-14 5 0,17-20 0,-12 12 0,9-18 0,-1 7 0,6-8 0,1-2 0,8-1 0,-2-3 0,7 3 0,-7-3 0,7-1 0,-3 0 0,4-1 0,0 1 0,4 0 0,-3-4 0,3-1 0,-1 1 0,2 0 0,-1 0 0,4 3 0,-7-6 0,2 2 0,1 1 0,-3 0 0,6 3 0,-5-3 0,5 3 0,-6-3 0,6 0 0,-2-1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24575,'0'16'0,"0"-6"0,0 11 0,0-9 0,0 10 0,0-3 0,0 13 0,0-12 0,0 18 0,0-18 0,0 12 0,0-3 0,0 0 0,0 0 0,0 3 0,0-1 0,0 16 0,0-5 0,0 12 0,0-6 0,0 7 0,0 0 0,0-6 0,0-2 0,0-6 0,0-6 0,0-2 0,0-5 0,0 0 0,0 0 0,0 0 0,0 6 0,0-5 0,0 5 0,0-1 0,0-3 0,0 9 0,0-9 0,0 3 0,0-5 0,0 0 0,0 0 0,0-5 0,0 4 0,0-9 0,0 9 0,4-9 0,-3 9 0,6-9 0,-6 9 0,3-4 0,-4 5 0,4 0 0,-3 0 0,3 0 0,-4 0 0,0-5 0,0 4 0,0-8 0,0 2 0,4 1 0,-3-3 0,3 3 0,0-5 0,-3 5 0,3-4 0,-4 9 0,4-9 0,-3 9 0,2-4 0,-3 5 0,0 0 0,0 0 0,0 12 0,0-9 0,0 5 0,0-14 0,0 0 0,0-4 0,0 4 0,0-5 0,0 0 0,0 0 0,0 0 0,4 0 0,-3 0 0,3 0 0,-4 0 0,0 0 0,4 0 0,-3 0 0,2 0 0,1 0 0,-3-4 0,3 3 0,-4-3 0,4 9 0,-3-8 0,3 12 0,-4-12 0,0 8 0,0-5 0,0 0 0,4 0 0,-3 0 0,3 7 0,-4-5 0,0 1 0,0-8 0,0 0 0,0-3 0,0 3 0,0-5 0,0 1 0,0-1 0,0 1 0,0 0 0,0-1 0,0 1 0,0 0 0,0-1 0,0 1 0,0-1 0,0 1 0,0-1 0,0 1 0,0 4 0,0-4 0,0 4 0,0 0 0,3-3 0,-2 3 0,3-5 0,-4 1 0,0-1 0,0-3 0,0-1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2:53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8 24575,'-3'-4'0,"-6"0"0,-1 4 0,-8 0 0,4 0 0,0 0 0,-9 9 0,7 2 0,-4 9 0,1 4 0,8-4 0,-4 10 0,6-10 0,3 9 0,2-3 0,4 11 0,0-5 0,0 6 0,0-2 0,0 3 0,0-1 0,10 5 0,7-9 0,6 4 0,3-12 0,-1-1 0,-5-10 0,4-1 0,0-4 0,-4 0 0,5-5 0,-7 0 0,6-5 0,-3 0 0,3 0 0,-10 0 0,3 0 0,-6-9 0,3-7 0,-5-4 0,1-10 0,1-2 0,-1 0 0,1-11 0,-1 10 0,-4-4 0,-1 0 0,-1 10 0,-3-9 0,8 10 0,-8 0 0,7 7 0,-7 1 0,7 8 0,-4 1 0,0 9 0,0 15 0,-4 12 0,0 11 0,0 7 0,0 0 0,0 7 0,0-5 0,0 5 0,0-13 0,0-2 0,0-7 0,0-9 0,0 2 0,-4-13 0,3 3 0,-3-15 0,4-10 0,0-18 0,0-9 0,0-12 0,0 4 0,0-5 0,0 7 0,0 0 0,0 6 0,4 7 0,2 3 0,4 8 0,4-3 0,6 9 0,0-3 0,4 7 0,0 2 0,-4 0 0,4 8 0,-10-3 0,-1 4 0,0 0 0,-3 0 0,4 8 0,-10 14 0,1 5 0,-5 17 0,0-5 0,0 5 0,0-5 0,0-7 0,0-8 0,0-5 0,0-5 0,0-1 0,0-5 0,0 1 0,0-8 0,0-7 0,0-13 0,0-7 0,0-5 0,0-6 0,0 4 0,0-4 0,4 6 0,1 5 0,5 2 0,0 0 0,-1 4 0,1 0 0,-1 2 0,0 4 0,0-1 0,5 2 0,-5 8 0,4-3 0,-4 7 0,-1-3 0,1 4 0,-1 0 0,1 0 0,-1 0 0,1 0 0,-1 0 0,1 4 0,-5 5 0,0 6 0,0 3 0,-3 7 0,3 0 0,-4 6 0,0 6 0,0 2 0,0-1 0,0 6 0,0-12 0,0 6 0,0-13 0,0-1 0,0-9 0,0-2 0,0-5 0,0 1 0,0-5 0,0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2:54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0 116 24575,'4'-13'0,"5"0"0,5 0 0,5-1 0,11-7 0,-3 6 0,5 3 0,-3 3 0,-3 8 0,-5-4 0,7 5 0,-17 0 0,12 0 0,-13 0 0,3 4 0,-9 5 0,0 6 0,-4 15 0,0 3 0,0 12 0,-10 0 0,2 0 0,-8 0 0,1-7 0,7-1 0,-5-11 0,8-7 0,0-5 0,1-6 0,4 0 0,11-3 0,5-1 0,12-4 0,3 0 0,7-5 0,-6 4 0,5-9 0,0 9 0,-9-8 0,7 8 0,-19-3 0,7 4 0,-13 0 0,3 0 0,-5-4 0,-3 3 0,-1-3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2:55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1270 1 24575,'-6'9'0,"-25"22"0,-3 11 0,-4 8-2209,-5 2 1,-4 4 2208,4-2 0,-3 4 0,3-3 0,-3 8 0,-2 0 0,3-5 0,-4 3 0,3-3 0,-6 11 0,-1-1 0,6-9 0,-4 1 0,3-4 0,1 1 0,1-3 29,-6 6 0,1-3-29,-18 14 866,11-2-866,0-9 0,33-26 0,1-9 548,14-11 0,0-5 1,7-5-1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2:56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 0 24575,'-7'0'0,"-12"0"0,-12 0 0,-6 0 0,0 0 0,4 0 0,-4 0 0,11 4 0,2 6 0,4 10 0,1 0 0,3 4 0,3-10 0,8 4 0,1-5 0,4 1 0,4-6 0,5-4 0,10-4 0,13 0 0,7 0 0,5 0 0,-5 0 0,-2 0 0,-6 0 0,0 0 0,-10 0 0,-2 8 0,-10 3 0,1 13 0,-5 1 0,0 6 0,-5 0 0,-5 6 0,-6-5 0,-11 6 0,-6-5 0,-13 2 0,7-7 0,-11 0 0,12-12 0,-4 0 0,6-6 0,1-4 0,4-1 0,2-5 0,10 0 0,0 0 0,6 0 0,-1 0 0,1-4 0,3 0 0,1-5 0,4 5 0,0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3:0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679 5 24575,'-3'-5'0,"-17"23"0,-8 9 0,2 14 0,-7 6 0,13-7 0,-16 9 0,4 5 0,-3-4 0,11-4 0,-10-6 0,12-2 0,-5-5 0,6-1 0,1-8 0,1-9 0,0 3 0,0-12 0,1 7 0,3-9 0,-3 1 0,4 3 0,3-3 0,-5 0 0,10-1 0,-12-4 0,8 0 0,-7 0 0,7 0 0,-8 0 0,8 0 0,-8 0 0,9-4 0,-1 0 0,2-10 0,3 0 0,0-5 0,0 0 0,5 5 0,0-4 0,0 8 0,0-8 0,0 9 0,0-14 0,0 7 0,0-14 0,0 5 0,10-6 0,1-1 0,10 1 0,-2 6 0,1 1 0,4 4 0,-8 5 0,12 5 0,-17 6 0,18 4 0,-14 0 0,9 0 0,0 5 0,3 11 0,0 12 0,13 8 0,-9 10 0,11 3 0,0 1 0,1 4 0,0-6 0,5-4 0,-12-4 0,4-5 0,-13-8 0,-2-2 0,-10-11 0,-2-1 0,-5-4 0,1-4 0,-5-2 0,0-3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3:0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1338 24575,'0'0'0,"0"-22"0,0-39 0,-6-12 0,8 22 0,1-3-786,-2-1 0,1-1 786,8-5 0,1 0 0,-3 6 0,0 0 0,6-3 0,0 1-86,-6 7 1,0 0 85,3-1 0,-2 0 0,-1-46 0,4 27 0,-6 14 0,5 6 0,-5 17 1157,-1 2-1157,-5 6 586,0 6-586,0 5 0,0 1 0,-4 8 0,0 2 0,0 14 0,0 6 0,4 17 0,0 5 0,0 13 0,0-5 0,0 12 0,0-13 0,0 6 0,5-13 0,0-2 0,5-11 0,0-2 0,-1-10 0,4 0 0,-3-6 0,8 2 0,-9-6 0,9 1 0,-4-5 0,0 0 0,4 0 0,-4-5 0,1-10 0,4-6 0,-2-16 0,-1-2 0,6-6 0,-10 6 0,4-4 0,-6 10 0,1-4 0,-1 11 0,-5 2 0,0 9 0,-5 2 0,0 5 0,0-1 0,0-2 0,0 1 0,0-1 0,0 2 0,0 1 0,0-1 0,0 8 0,0 6 0,0 15 0,0 11 0,0 2 0,0 10 0,0-10 0,0 10 0,0-5 0,0 1 0,5 4 0,4-15 0,3 7 0,1-14 0,1-1 0,-3-3 0,2-7 0,-4 3 0,0-8 0,-1-1 0,0-4 0,-3 0 0,-1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3:0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24575,'4'0'0,"-1"0"0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3:0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24575,'0'-8'0,"0"17"0,0 10 0,0 27 0,0 7 0,0 16 0,0 10 0,0-6 0,0 4 0,0-8 0,0-13 0,0 4 0,0-15 0,0-17 0,0 2 0,0-21 0,0 4 0,0-5 0,0-6 0,0-13 0,0-10 0,0-10 0,0 0 0,0-6 0,5-2 0,1-6 0,5 6 0,4 1 0,-3 7 0,6 6 0,-3 1 0,0 5 0,3 4 0,-3 1 0,3 5 0,1 3 0,-5-2 0,4 7 0,-8-3 0,3 4 0,-5 0 0,1 0 0,-1 0 0,1 0 0,-5 9 0,0 1 0,-4 9 0,0 0 0,0 0 0,0-5 0,0-1 0,0 0 0,0-3 0,-4 3 0,-5-4 0,-5 0 0,-5 0 0,0 0 0,0 1 0,0-5 0,0 3 0,5-7 0,0 4 0,6-5 0,-1 0 0,1 0 0,3 3 0,1 1 0,4 4 0,0 1 0,0-1 0,4 1 0,11 0 0,6 5 0,10 2 0,6 5 0,-5 0 0,12 1 0,-12-1 0,12 1 0,-12-5 0,0 2 0,-8-8 0,-10 2 0,-1-4 0,-4 0 0,-1-5 0,1 0 0,-4-4 0,-2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3:0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24575,'13'0'0,"7"0"0,29 0 0,-8 0 0,16 0 0,7 0 0,-17 0 0,33-6 0,-43 5 0,17-5 0,-17 6 0,-6 0 0,-6 0 0,-5 0 0,-7 0 0,-4 0 0,-5 0 0,0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3:0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24575,'-5'3'0,"2"45"0,3 2 0,0 32 0,0-20 0,0 23 0,0-32 0,0 40 0,0-30 0,0 1 0,0 11 0,0-33 0,0 10 0,0-26 0,0-7 0,0-6 0,0-4 0,0-15 0,0 7 0,0-12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24575,'0'12'0,"0"5"0,0 1 0,0 9 0,0-4 0,0 11 0,0 1 0,0 0 0,0 10 0,0 5 0,0-6 0,0 9 0,0-5 0,0 3 0,0 11 0,0-13 0,0 4 0,0-10 0,0 10 0,0-10 0,0 4 0,0-7 0,0 1 0,5 0 0,-4-1 0,3 1 0,1-1 0,-4 8 0,3-6 0,1 5 0,-4-6 0,4-6 0,-1 4 0,-3-10 0,8 11 0,-8-11 0,4 5 0,-5-6 0,4 0 0,-3 0 0,3-5 0,-4 3 0,0-8 0,4 9 0,-3-4 0,4 5 0,-1 0 0,-3 6 0,3-4 0,-4 9 0,4 8 0,-3-8 0,3 7 0,-4-18 0,0 0 0,4 0 0,-3 0 0,4-5 0,-5 3 0,0-7 0,0 2 0,0-3 0,3-2 0,-2 1 0,3 0 0,-4 5 0,0-3 0,0 7 0,0-7 0,0 7 0,0-7 0,0 7 0,0-7 0,0 3 0,0-1 0,0-7 0,0 12 0,0-12 0,0 8 0,0-5 0,0 0 0,4 0 0,-3 0 0,3 0 0,-1 12 0,2-9 0,0 10 0,-1-13 0,-4 0 0,3 0 0,-2-4 0,3-2 0,-4-3 0,0 0 0,0-1 0,3-2 0,-2 2 0,2-3 0,-3 3 0,0 1 0,0-1 0,0-3 0,0-1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3:0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24575,'10'0'0,"9"0"0,28 0 0,23 0 0,21 0-555,-37 0 0,1 0 555,0 0 0,0 0 0,9 0 0,-1 0 0,-6 0 0,-1 0 0,-4 0 0,-1 0 130,44 0-130,-24 0 0,-1 0 0,-14 0 0,-6 0 0,-27 0 0,1 0 208,-15 0 0,-4 0 0,-2 0 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3:0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315 243 24575,'-9'-7'0,"2"-3"0,7-19 0,0 8 0,0-22 0,-10 16 0,4-10 0,-13 12 0,-2 4 0,6 8 0,-14 7 0,13 2 0,-8 4 0,5 0 0,0 0 0,0 0 0,0 9 0,-1 6 0,5 17 0,0 0 0,3 12 0,2-12 0,4 5 0,1-6 0,5 0 0,0 0 0,0-6 0,0-5 0,0-2 0,0-9 0,4 0 0,0-5 0,9-4 0,2 0 0,9 0 0,-9-4 0,8-5 0,-9-1 0,5-8 0,-4 3 0,-2 1 0,-4-4 0,0 8 0,0-3 0,-1 4 0,1 1 0,-1 3 0,-3-2 0,2 6 0,-6-7 0,7 7 0,-4-2 0,0 16 0,0 11 0,-4 14 0,0 7 0,0 7 0,0-5 0,0 12 0,0-12 0,0 5 0,0-14 0,0-6 0,0-8 0,0-9 0,0-2 0,0-5 0,0 0 0,3-3 0,1-1 0,5-4 0,-1 0 0,0 0 0,1 0 0,-1 0 0,5 0 0,7-10 0,7-7 0,19-19 0,-2-1 0,6-6 0,-4 2 0,-4 5 0,1-11 0,4 9 0,-17 4 0,7 6 0,-21 9 0,3 4 0,-10 1 0,-1 10 0,1-4 0,-4 7 0,-2-3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3:0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85 24575,'-30'0'0,"7"-4"0,1 3 0,5-4 0,2 1 0,-4 3 0,5-7 0,-4 7 0,9-3 0,-5 4 0,6 0 0,-1 0 0,0 0 0,1 0 0,10 0 0,5-8 0,10 6 0,7-7 0,1 5 0,1-2 0,4 1 0,-10-4 0,4 8 0,-5-3 0,-5 0 0,-1 3 0,-5-3 0,1 4 0,-1 0 0,-6 0 0,-8 0 0,-13 0 0,-1 0 0,-10 0 0,10 0 0,-5 0 0,1 0 0,8 0 0,-2 0 0,9 0 0,0 0 0,5 0 0,0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4:11.6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24575,'0'31'0,"0"14"0,0 34 0,0 10-1000,0-32 0,0 2 1000,0-8 0,0 1 0,0 18 0,0-3 379,0 13-379,0-28 0,0-1 0,0 12 393,0 1-393,0-5 0,0-25 0,0-4 1015,0-16-1015,0-1 213,0-12-213,0-11 0,0-24 0,0-14 0,0-6 0,0-31 0,0 31 0,0-38 0,0 29 0,0-15 0,0 7 0,0 2 0,0 8 0,0 14 0,0 2 0,0 14 0,0 6 0,0 0 0,0 6 0,0 5 0,0 1 0,0 4 0,0 1 0,0 0 0,0 0 0,0 0 0,3 3 0,2 2 0,8 3 0,1-4 0,5 3 0,-5-4 0,4 5 0,2 0 0,0 0 0,9 0 0,-3 0 0,5 0 0,0 0 0,6 5 0,2 7 0,0 10 0,-1 0 0,-4 17 0,5-8 0,-8 8 0,3 0 0,-14-7 0,2 11 0,-5-10 0,-2 4 0,-4 0 0,-1-5 0,-4 6 0,-1-8 0,-5 1 0,0 0 0,0 0 0,0 0 0,0 0 0,-5 6 0,-5-4 0,-7 4 0,1-6 0,-3-6 0,3 5 0,1-10 0,-4 9 0,4-9 0,-5 5 0,1-7 0,-5 2 0,4-1 0,-10 1 0,10-1 0,-9-3 0,8-2 0,-3-5 0,0 1 0,3-5 0,-8 0 0,3-5 0,1 0 0,-5 0 0,4 0 0,1-4 0,0-1 0,11-4 0,1 3 0,4-1 0,1 6 0,-1-3 0,5 4 0,0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4:13.58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21 137 24575,'12'0'0,"2"0"0,5 0 0,0 0 0,0 0 0,-1 0 0,-3 0 0,2 0 0,-7 0 0,3 0 0,0 0 0,-4 0 0,4 0 0,-4-3 0,-5-6 0,0-1 0,-4-2 0,0-1 0,0-1 0,0-5 0,-4 0 0,-6 4 0,0 2 0,-7 7 0,7 3 0,-8 3 0,8 0 0,-8 0 0,4 0 0,0 3 0,-4 7 0,3 9 0,0 6 0,-5 6 0,9-5 0,-4 3 0,10-3 0,0-1 0,5 5 0,0-10 0,0 4 0,0-5 0,0-5 0,0 4 0,4-9 0,5 9 0,11-8 0,5 4 0,1-4 0,3-4 0,-3 2 0,-1-6 0,-1 2 0,-5-4 0,0 0 0,-5 0 0,-1 0 0,-4 0 0,-1 0 0,1 0 0,-1 0 0,1 0 0,-5 0 0,0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4:14.68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169 0 24575,'-50'60'0,"0"-1"0,6-6 0,20-13 0,39-27 0,15-9 0,-4-4 0,5 0 0,-1 0 0,-4 0 0,-2 0 0,-5 0 0,-5 0 0,-1 4 0,-4 1 0,-5 3 0,0 1 0,-4-1 0,0 5 0,-8-2 0,-8 7 0,-4-7 0,-5 3 0,11-5 0,-4 0 0,4 0 0,0 0 0,-4 1 0,4-1 0,-1-1 0,-2 2 0,7-6 0,-3 1 0,4-5 0,4 0 0,2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4:15.2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24575,'5'2'0,"-2"4"0,-3 12 0,0 0 0,0-4 0,0 4 0,0-8 0,0 3 0,0-5 0,4-3 0,0-2 0,9-3 0,-3 0 0,3 0 0,0 0 0,-3 0 0,3 0 0,-5 0 0,5 0 0,-3 0 0,-1 0 0,-5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4:15.7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24575,'0'0'0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4:18.16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1 108 24575,'0'-13'0,"0"-3"0,0 2 0,3 0 0,2-4 0,9 12 0,-4-6 0,3 11 0,0-3 0,1 0 0,5 3 0,0-4 0,0 5 0,-5 0 0,3 0 0,-2 0 0,3 0 0,1 0 0,-5 0 0,4 0 0,-8 4 0,3 6 0,0 4 0,-3 0 0,4 4 0,-6-9 0,1 4 0,0-4 0,-1-1 0,1-3 0,-1-1 0,1-4 0,-1 0 0,0 0 0,1 0 0,-1 0 0,1 0 0,-1 0 0,1 0 0,4-4 0,2-18 0,-4 13 0,-1-11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4:18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 24575,'0'9'0,"-5"11"0,-1 26 0,-12 8 0,6-7 0,-11 10 0,-2-2 0,4 8 0,-2-8 0,17-5 0,-3-23 0,8 9 0,-3-20 0,14-2 0,7-10 0,11-4 0,9-5 0,2-2 0,0-8 0,4 3 0,-10-4 0,4 6 0,-6 4 0,-6-3 0,5 8 0,-10-3 0,4 4 0,-10 0 0,-1 0 0,-4 0 0,-1 0 0,-3 0 0,-1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 1 24575,'-6'4'0,"1"6"0,-15 1 0,1 7 0,-9 0 0,4 0 0,-5 12 0,0-9 0,-5 20 0,-6-18 0,7 12 0,0-14 0,2 8 0,8-10 0,-5 5 0,9-2 0,-3-3 0,4 2 0,1-4 0,0-3 0,0 2 0,4-3 0,-3 0 0,6-1 0,-1-4 0,3 0 0,0-1 0,4 1 0,-3-4 0,6 3 0,-3-6 0,4 2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4:19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24575,'0'44'0,"0"4"0,0 29 0,0 5 0,0 7 0,0 7 0,0-31 0,0 19 0,0-21 0,0 8 0,0-9 0,0-10 0,0-19 0,0-3 0,0-15 0,0-6 0,0-5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4:20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22 24575,'-8'0'0,"-3"12"0,0 9 0,-8 10 0,12-1 0,-7 1 0,4-5 0,-5 3 0,8-3 0,-2-1 0,9-1 0,0 1 0,0-10 0,0 14 0,0-18 0,0 7 0,0-9 0,0-1 0,7 1 0,4 0 0,2-1 0,10 2 0,-7-5 0,8-1 0,-5-4 0,0 0 0,-5 0 0,3 0 0,-7 0 0,3 0 0,0 0 0,-3 0 0,3 0 0,-4 0 0,-1 0 0,1-8 0,4 2 0,-3-12 0,4-2 0,-4-6 0,1-5 0,-1 0 0,0 0 0,1 0 0,-6 0 0,0 5 0,-5-4 0,0 5 0,0-1 0,0 2 0,0 5 0,0 4 0,-4 2 0,-1 5 0,-3-1 0,-6 4 0,0 1 0,0 4 0,0 0 0,1 0 0,3 0 0,-2 0 0,3 0 0,4 0 0,2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4:22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4 24575,'-4'-4'0,"-4"4"0,-2 10 0,2 9 0,-2 13 0,5 1 0,-7 10 0,1-4 0,5-6 0,-4 9 0,9-15 0,-4 5 0,5-12 0,0-3 0,0-7 0,7 3 0,-1-5 0,16 2 0,-6-6 0,13 1 0,-9-5 0,5 0 0,-7 0 0,1 0 0,0-4 0,-4-6 0,2-4 0,-6-5 0,2 0 0,3-12 0,-5 4 0,4-10 0,-4 6 0,-1 0 0,0 5 0,0-3 0,-1 13 0,0-3 0,-4 11 0,-1 10 0,-4 16 0,0 7 0,0 12 0,0 1 0,0-6 0,-5 5 0,4-6 0,-3-5 0,-1-2 0,4-5 0,-3-5 0,4-1 0,0-4 0,0-1 0,-3-3 0,2-5 0,-3-15 0,4-6 0,0-9 0,0-2 0,0-5 0,5 5 0,0 0 0,10 3 0,-1 8 0,6 1 0,-1 2 0,0 8 0,-1-4 0,1 9 0,-5-3 0,4 7 0,-8-3 0,3 4 0,-5 0 0,1 0 0,-1 0 0,1 4 0,-5 10 0,0 2 0,-4 13 0,0-9 0,0 0 0,0-2 0,0-9 0,0 4 0,0-4 0,0-1 0,4-10 0,1-10 0,4-7 0,1-11 0,0 4 0,0 1 0,0 0 0,-1 11 0,-1 1 0,1 4 0,-1 4 0,1 2 0,-1 3 0,1 0 0,-1 0 0,0 0 0,-3 12 0,4 11 0,-8 7 0,4 13 0,-5-10 0,0 4 0,0-6 0,0-6 0,0-1 0,0-10 0,0-1 0,0-4 0,0-1 0,4-3 0,-3-2 0,3-3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4:23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24575,'21'0'0,"5"0"0,-1 0 0,6 0 0,-5 0 0,-2 0 0,-5 0 0,-5 0 0,-1 0 0,-4 0 0,-5 4 0,0 10 0,-4 2 0,0 19 0,0-13 0,-5 20 0,-6-8 0,-5-1 0,-1 3 0,-1-16 0,7 4 0,-2-5 0,0-5 0,6-1 0,3-8 0,19-2 0,0-3 0,15 0 0,-5-4 0,6-7 0,-6 0 0,5-4 0,-10 6 0,10 3 0,-15-2 0,4 7 0,-11-3 0,1 4 0,-1 0 0,1 0 0,-5 0 0,0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4:24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24575,'-10'11'0,"3"3"0,7 3 0,0-4 0,0 0 0,0 0 0,0-3 0,0 3 0,0-9 0,0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4:25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431 276 24575,'5'-4'0,"-2"0"0,-3-4 0,0 0 0,0 0 0,0-5 0,0-1 0,0-5 0,0 0 0,5 0 0,0 0 0,4 0 0,-4 0 0,3 5 0,-3-4 0,0 8 0,-1-3 0,-4 5 0,4 3 0,-3-3 0,3 4 0,0-5 0,-3 1 0,6 3 0,-6 16 0,-8 19 0,-14 35 0,-22 20-603,18-35 0,-2 1 603,1 4 0,-1 1 0,-2 1 0,0-1 0,6 0 0,1-2-203,-2-8 1,0-1 202,6 3 0,1-2 0,-19 19 0,9 12 0,-2-23 0,11-8 0,2-9 1180,10-16-1180,-2-3 107,7-9 1,-3-4 0,4-2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4:26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18 24575,'-9'-10'0,"1"2"0,-22 8 0,5 0 0,-6 9 0,-6 4 0,9 7 0,-3 5 0,12-9 0,3 8 0,3-14 0,8 3 0,1 0 0,4-4 0,0 4 0,0-5 0,0 0 0,8 1 0,8-4 0,10-1 0,11 1 0,2 1 0,6 5 0,-7 0 0,0 0 0,-13-1 0,-1 4 0,-9 0 0,-1 5 0,-9 0 0,-1 5 0,-4-4 0,0 4 0,0-5 0,-4-5 0,-1 4 0,-14-3 0,3 0 0,-14 0 0,5-5 0,-6 0 0,0 0 0,5 0 0,-4 0 0,15-4 0,-4 2 0,10-7 0,1 3 0,-1-4 0,1 0 0,0 0 0,-1 0 0,1 0 0,-1 0 0,1 0 0,3 0 0,1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4:28.5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9 208 24575,'-5'1'0,"2"-12"0,7-10 0,1-5 0,15 1 0,-8 6 0,11 4 0,-13-3 0,8 7 0,-8-7 0,8 8 0,-8 0 0,8 2 0,-4 7 0,5-3 0,-1 4 0,6 0 0,2 0 0,-5 0 0,7 0 0,-12 4 0,8 5 0,-5 6 0,0 9 0,0-4 0,1 5 0,0-1 0,-6-4 0,10 0 0,-8-2 0,9-7 0,-7 2 0,1-3 0,5 0 0,-4-5 0,5-1 0,-11-4 0,3 0 0,-2 0 0,4 0 0,5 0 0,1 0 0,12 0 0,2 0 0,6-10 0,0-2 0,0-11 0,0 6 0,2-11 0,-8 15 0,0-14 0,-9 11 0,1-5 0,-5 5 0,-2 2 0,-5 0 0,-5 8 0,-1-7 0,-4 12 0,-1-6 0,1 6 0,-1-3 0,-4 11 0,0 3 0,-4 2 0,4 6 0,1-4 0,5 5 0,3-4 0,2 2 0,4-6 0,5 3 0,-4-1 0,16-1 0,-9 2 0,10-3 0,0-1 0,2-4 0,5-1 0,1 0 0,6-4 0,-4 4 0,12-5 0,-5 6 0,7-5 0,0 4 0,-1-5 0,1 0 0,0 0 0,0 0 0,0 0 0,-8 0 0,6 0 0,-5 0 0,0-5 0,5-7 0,-5-1 0,0-9 0,5 8 0,-13-7 0,6 8 0,-7-3 0,0 5 0,-6 0 0,4-1 0,-11 7 0,6-5 0,-7 4 0,0-4 0,-1 4 0,-4-3 0,-2 8 0,-5-3 0,0 4 0,-5 0 0,4 0 0,-9 0 0,9 0 0,-8 0 0,3 0 0,-5 4 0,1 5 0,4 5 0,-2 5 0,3 5 0,-5-4 0,-3 4 0,2-5 0,-7 0 0,3-5 0,0-1 0,-3-4 0,3-1 0,-4 1 0,0-1 0,0-3 0,0-1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4:29.4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24575,'2'10'0,"13"20"0,5 1 0,15 34 0,-10-16 0,4 12 0,-4 6 0,-1-12 0,-4 14 0,2-15 0,-9-2 0,2-19 0,-5-2 0,-5-13 0,0-3 0,-2-2 0,-2-5 0,7-3 0,-4-5 0,5-21 0,1-2 0,1-27 0,1 2 0,13-29 0,-10 19 0,15-11 0,-12 17 0,0 6 0,-2 0 0,-5 14 0,-2 12 0,0 2 0,0 12 0,0-2 0,-1 8 0,0 0 0,0 0 0,0 0 0,-3 0 0,-1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4:31.5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351 19 24575,'-8'-4'0,"-4"0"0,6 0 0,-11 3 0,11-2 0,-17 3 0,12 0 0,-18 0 0,8 0 0,-5 0 0,-3 4 0,2 12 0,0 6 0,0 11 0,7-2 0,3-1 0,-2 1 0,12 0 0,-6-6 0,11 5 0,-2-10 0,4 4 0,0-5 0,0 0 0,0-5 0,0-1 0,0-4 0,0-1 0,4-3 0,5-2 0,6-3 0,3 0 0,1 0 0,-5 0 0,4 0 0,-4-4 0,5-5 0,0-6 0,0-4 0,-5 5 0,-1-4 0,-4 4 0,0-1 0,1-3 0,-2 9 0,-2-5 0,1 10 0,-6-4 0,3 3 0,-4-6 0,0 2 0,0-8 0,0 8 0,4-9 0,1 3 0,4 1 0,-4 1 0,3 4 0,-7 8 0,3 6 0,-4 9 0,0 10 0,4 2 0,-3-1 0,4 5 0,-1-10 0,1 4 0,5-5 0,-1-5 0,0 4 0,0-9 0,-1 4 0,1-8 0,4-1 0,1-4 0,5 0 0,0 0 0,5 0 0,-4-9 0,4-1 0,-5-9 0,-4 0 0,-2 0 0,-3 0 0,-1-5 0,1 4 0,0-10 0,0 4 0,-4 1 0,-2 0 0,-4 1 0,0 8 0,0-2 0,0 9 0,0 1 0,4 3 0,0 1 0,4 4 0,1-4 0,9 3 0,-2-7 0,13 7 0,-9-3 0,10-1 0,-10 4 0,4-4 0,-5 5 0,-5 0 0,-1 0 0,-4 0 0,-4 4 0,-2 5 0,-3 10 0,0 7 0,0-1 0,0-1 0,0-5 0,0-5 0,0 4 0,0-8 0,0 3 0,4-9 0,5 0 0,5-4 0,16 0 0,-2 0 0,9 0 0,-6-5 0,0 0 0,-6-5 0,-5 0 0,-3 1 0,-7 0 0,3 0 0,-5 4 0,1 1 0,-5 8 0,0 10 0,-4 2 0,0 8 0,0-6 0,4 1 0,1 0 0,4-5 0,0-1 0,4-4 0,1-4 0,5-1 0,0-4 0,0 0 0,-5-4 0,4-1 0,-9-4 0,5-4 0,-5-2 0,0-3 0,-4 7 0,-1 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614 0 24575,'-4'7'0,"-4"0"0,-6 14 0,1 1 0,-8-3 0,1 3 0,-3-4 0,-3-4 0,2 3 0,-4-2 0,5 2 0,-4-6 0,9 0 0,0-7 0,2 1 0,7 2 0,-3-6 0,8 5 0,-3-5 0,0 6 0,2-3 0,-2 3 0,4 1 0,-1 0 0,-4-1 0,4 1 0,-3-4 0,6 3 0,-6-3 0,3 4 0,-4-1 0,1 1 0,-1-1 0,0 1 0,-4 0 0,3 0 0,-7 0 0,8 0 0,-4 0 0,4 0 0,0-1 0,4 1 0,-3-4 0,6 3 0,-6-3 0,6 3 0,-2 0 0,0 1 0,2-1 0,-2 0 0,-1 1 0,0 0 0,-4-1 0,0 5 0,-4 1 0,2 9 0,-6-8 0,6 7 0,-2-12 0,4 3 0,4-4 0,-3-1 0,6-6 0,-3 2 0,4-6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4:32.0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 10 24575,'-10'-5'0,"2"1"0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4:34.03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292 99 24575,'4'-3'0,"-1"-6"0,-3-1 0,0-7 0,0 2 0,0 1 0,-4 1 0,-4 4 0,-1 4 0,-8 1 0,3 4 0,-4 0 0,4 0 0,-4 0 0,4 0 0,-5 9 0,0 1 0,0 9 0,4 5 0,-4 2 0,4-1 0,-1 4 0,-2-8 0,7 3 0,-3-5 0,9-1 0,-3-3 0,7-2 0,-3-5 0,4 1 0,0-1 0,0 1 0,4-5 0,5 4 0,6-7 0,3 3 0,1-4 0,-5 0 0,4 0 0,-4 0 0,5 0 0,0-4 0,0-5 0,-1-6 0,-3-4 0,2 4 0,-6-2 0,7 6 0,-8-7 0,3 8 0,-4-3 0,0 8 0,-1-3 0,-3 4 0,-2 3 0,-3 2 0,0 11 0,0-2 0,0 8 0,5-4 0,-1 0 0,2-1 0,1-4 0,-2-1 0,3 1 0,1-1 0,-1-3 0,1-1 0,4-4 0,-3 0 0,7 0 0,-3-5 0,6-9 0,-1-2 0,1-9 0,-2 6 0,2-5 0,-5 4 0,3 0 0,-7 2 0,2 8 0,-4-3 0,-1 8 0,1 1 0,-5 0 0,4 3 0,-4-3 0,1 8 0,-2 5 0,-3 11 0,0 5 0,0 1 0,0-2 0,0-5 0,0-5 0,-3-1 0,2-5 0,-3 1 0,4-8 0,0-10 0,0-2 0,4-10 0,1 6 0,9 1 0,0-4 0,5 7 0,0-2 0,0 3 0,-5 1 0,3 4 0,-7 1 0,8 4 0,-9 0 0,5 0 0,-6 0 0,1 0 0,-1 0 0,1 0 0,-1 0 0,0 0 0,1 3 0,-5 7 0,3-1 0,-6 4 0,7 0 0,-7-3 0,3 3 0,-4-5 0,0-3 0,0-1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4:35.8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242 125 24575,'-21'0'0,"3"0"0,0 0 0,-5 0 0,7 0 0,-8 4 0,5 6 0,0 4 0,5 1 0,-4 2 0,8-3 0,-4 5 0,9 0 0,-3 0 0,7-5 0,-8 4 0,8-9 0,-3 9 0,4-9 0,0 5 0,0-6 0,0 1 0,0-1 0,0 5 0,0-3 0,0 3 0,0-5 0,0 1 0,0-1 0,0 1 0,0-1 0,4 1 0,1-4 0,3 2 0,0-6 0,1 3 0,-1-4 0,1 0 0,4 0 0,1 0 0,5 0 0,0 0 0,-1 0 0,1 0 0,0-4 0,0-2 0,0 1 0,-1-3 0,1 2 0,5-3 0,-4-5 0,10 3 0,-5-8 0,6 3 0,0-5 0,1-6 0,-1 5 0,2-4 0,-8 6 0,5-1 0,-10 6 0,0-4 0,-2 9 0,-4-8 0,0 8 0,4-8 0,-8 8 0,3-3 0,-5 5 0,1-1 0,-1 0 0,0 5 0,-3-4 0,3 7 0,-7-6 0,2 2 0,-3-3 0,0-1 0,0 1 0,0-1 0,0 1 0,0-1 0,-3 1 0,-2 3 0,-8 2 0,-1 3 0,-1 0 0,-2 0 0,2 0 0,-9 0 0,4 8 0,-5 2 0,6 9 0,0 5 0,3 2 0,-3 5 0,8-6 0,-4 5 0,5-10 0,4 9 0,-2-13 0,7 7 0,-2-9 0,3 0 0,0 4 0,0-9 0,0 4 0,8-4 0,2 0 0,15-4 0,-5 4 0,9-8 0,-9 3 0,10-4 0,-10 0 0,4 0 0,1 0 0,-5 0 0,9 0 0,-8 0 0,3 0 0,-6 0 0,1 0 0,0 0 0,0 0 0,0-4 0,-5-1 0,3-4 0,-7 4 0,8-4 0,-9 8 0,4-7 0,-4 7 0,-1-3 0,1 4 0,-5 0 0,0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6:41.7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8 242 24575,'-4'-7'0,"1"-9"0,3-18 0,0 6 0,0-17 0,0 13 0,7 5 0,0-2 0,9 18 0,4 2 0,4 5 0,7 4 0,5 0 0,-5 0 0,1 0 0,2 0 0,-12 0 0,12 4 0,-19 1 0,7 4 0,-8 0 0,-4 0 0,7 0 0,-12-1 0,8 1 0,0 0 0,-3-4 0,7-1 0,-3-4 0,5 0 0,-1 0 0,-4 0 0,-1 0 0,0 0 0,-4 0 0,4 0 0,-4-9 0,0-1 0,0-9 0,0 1 0,-4 8 0,-1 1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6:42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24575,'0'40'0,"0"-5"0,0 31 0,0-19 0,0 20 0,0-17 0,0 10 0,0 14 0,0-6 0,0 17 0,0-19 0,0-7 0,0-14 0,0-10 0,0-14 0,0 2 0,4-14 0,-3 0 0,2-5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6:43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44 24575,'-3'-5'0,"-12"21"0,-1-3 0,-14 17 0,9-5 0,-5 1 0,6 5 0,4 0 0,-3-2 0,12 2 0,-6-1 0,12-5 0,-4 4 0,5-4 0,0-1 0,0 6 0,0-6 0,0 1 0,0-2 0,0-4 0,9-5 0,1 3 0,9-6 0,-1 7 0,7-8 0,-6 4 0,5-4 0,0-1 0,-4 0 0,4 1 0,-6-5 0,6-1 0,-4-4 0,4 0 0,-5 0 0,0 0 0,0 0 0,-5-8 0,4-2 0,-4-9 0,1 0 0,3-5 0,-7 4 0,3-9 0,-4 4 0,0-5 0,0-1 0,-4 0 0,-2-5 0,-4 4 0,0-3 0,0-3 0,0 6 0,0-4 0,0 10 0,0 3 0,-9-1 0,3 4 0,-13-1 0,9 8 0,-8 0 0,9 3 0,-9-3 0,8 4 0,-7 0 0,7 4 0,-3 1 0,0-1 0,3 4 0,-12-3 0,11 4 0,-11 0 0,7 0 0,-3 0 0,4 0 0,-3 0 0,7 0 0,-3 0 0,8 0 0,2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6:44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24575,'13'0'0,"19"0"0,14 0 0,9 0 0,8 0 0,-10 0 0,1 0 0,-8 0 0,-14 0 0,-8 0 0,-10 0 0,-5 0 0,-5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6:46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 24575,'-4'12'0,"-1"2"0,-5 5 0,0 5 0,0 2 0,-1 11 0,1 5 0,-1-2 0,0 8 0,0-3 0,0 0 0,-1 14 0,1-14 0,-1 6 0,1-6 0,4-2 0,-2-5 0,7-8 0,-2-2 0,4-8 0,0-1 0,0-6 0,0-5 0,0 1 0,0-1 0,0 1 0,0-1 0,0 0 0,3-3 0,2 2 0,3-6 0,1 3 0,-1-4 0,1 0 0,-1 0 0,5 0 0,1 0 0,0-4 0,3-5 0,-3-5 0,1-5 0,-2 0 0,-4 0 0,1 1 0,-1 3 0,-1 2 0,1 0 0,-4 3 0,-1-7 0,-4 3 0,0 0 0,0-3 0,0 7 0,0-8 0,0 8 0,0-3 0,-8 4 0,2 4 0,-12 1 0,4 4 0,0 0 0,-4 0 0,9 0 0,-4 0 0,4 0 0,1 0 0,-1 0 0,1 0 0,3 0 0,1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6:48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0 173 24575,'0'95'0,"0"-5"0,0-37 0,0-16 0,0 5 0,0-29 0,0-16 0,0-15 0,0-8 0,0-24 0,0 2 0,6-12 0,5 2 0,6 5 0,5 4 0,0 10 0,-2 8 0,-5 7 0,2 10 0,-7 4 0,3 6 0,-4 4 0,-1 0 0,1 0 0,-1 8 0,2 14 0,-5 4 0,0 11 0,0 1 0,-4-7 0,4 6 0,-5-12 0,5 4 0,-4-13 0,4 7 0,-5-14 0,0 4 0,0-4 0,0-1 0,0 0 0,3-7 0,-2-12 0,7-10 0,-2-10 0,4 0 0,0 0 0,1 0 0,-2 6 0,2-5 0,-2 10 0,1-5 0,4 6 0,-4 0 0,3 5 0,-4 1 0,0 4 0,-1 1 0,0-1 0,1 5 0,-1 0 0,1 4 0,-1 0 0,0 7 0,-3 3 0,-2 13 0,2-3 0,-4 8 0,3-2 0,0-1 0,-3 5 0,3-10 0,0 4 0,2 0 0,-1-4 0,3 4 0,-7-5 0,7-5 0,-7-1 0,3-5 0,0 1 0,-3-1 0,3-3 0,-4-1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6:49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24575,'3'-12'0,"7"0"0,4-2 0,5 4 0,5-4 0,-4 8 0,0 2 0,-7 4 0,0 0 0,-4 0 0,4 0 0,-8 11 0,-2 6 0,-3 6 0,-5 12 0,-6-2 0,-5 10 0,-6-5 0,2-8 0,4 0 0,3-15 0,3 8 0,5-13 0,-3 3 0,7-5 0,-2 0 0,6-3 0,6-1 0,11-4 0,5 0 0,1 0 0,3 0 0,-3 0 0,-1 0 0,0 0 0,-11 0 0,-1 0 0,-5 0 0,1 0 0,-1 0 0,-4 0 0,0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713 1 24575,'-57'36'0,"4"6"0,28-23 0,-4 9 0,8-12 0,-5 2 0,16-9 0,-16 8 0,7-3 0,-5 8 0,2-3 0,9-4 0,-3 0 0,3-10 0,0 7 0,4-4 0,2 0 0,3-4 0,0 3 0,-3-6 0,6 5 0,-5-5 0,5 6 0,-6-3 0,3 1 0,-4 1 0,0-1 0,0 2 0,1-3 0,-1 3 0,0-3 0,4 4 0,-3 0 0,3-4 0,0 3 0,-3-6 0,6 5 0,-5-5 0,5 6 0,-6-3 0,-2 4 0,1 0 0,-5 4 0,1-3 0,3 7 0,-7-7 0,2 7 0,-3-6 0,4 2 0,1-4 0,5-1 0,-1 1 0,3 0 0,-1-4 0,5 3 0,-2-3 0,-1 0 0,0 2 0,-4-1 0,0 2 0,4 1 0,-3 0 0,3-4 0,-1 3 0,-1-7 0,5 4 0,-2-4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6:50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589 1 24575,'-9'17'0,"-13"9"0,-17 30 0,-11 10-670,22-25 0,0 2 670,-4-1 0,1 0 0,1 4 0,1 1 0,0 0 0,2-2 0,-14 26 150,3 10-150,7-24 0,-2 21 291,3-16-291,11-2 0,4-23 0,9-6 674,-3-6-674,8-11 225,-3-1-225,4-5 0,-4-3 0,3-2 0,-2-3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6:50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 19 24575,'-2'0'0,"-1"-8"0,-19 6 0,6-7 0,-8 9 0,6 0 0,-1 0 0,-5 0 0,4 0 0,-9 0 0,9 8 0,-3 3 0,8 17 0,-4-1 0,8 14 0,-8-14 0,12 7 0,-6-14 0,12-1 0,-3-6 0,4-5 0,0 1 0,0-1 0,7-3 0,9-2 0,3-3 0,10 0 0,-3 0 0,9 0 0,3 0 0,-1 0 0,-1 0 0,-6 5 0,-5 0 0,-2 4 0,-8 5 0,-1 6 0,-9 4 0,0 7 0,-5-1 0,0-5 0,0 5 0,-15-3 0,-3-1 0,-14 1 0,-4-11 0,4-1 0,-9-5 0,8-4 0,-4-1 0,11-5 0,-2 0 0,12 0 0,-1 0 0,8 0 0,0-4 0,5-5 0,0 3 0,4-2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7:10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16 24575,'-7'-4'0,"5"-3"0,-13 6 0,10-3 0,-8 4 0,5 0 0,0 0 0,0 0 0,0 0 0,-1 0 0,1 0 0,3 4 0,-2-3 0,2 6 0,-3-2 0,3 3 0,-2 1 0,2-1 0,-4 0 0,1 1 0,-1-1 0,4 1 0,-2-1 0,6 1 0,-7-4 0,7 2 0,-3-2 0,4 3 0,0 0 0,0 0 0,0 1 0,0-1 0,0 5 0,0 2 0,0 3 0,0 1 0,0 0 0,0-5 0,0-1 0,0 0 0,0-3 0,0 3 0,0-4 0,0-1 0,0 1 0,0-1 0,0 5 0,0-3 0,4 3 0,1 0 0,4-4 0,-4 4 0,-1-4 0,-1-1 0,-2 1 0,7-1 0,-3-3 0,-1 3 0,4-7 0,-7 6 0,6-6 0,-6 7 0,6-8 0,-2 4 0,3-4 0,0 0 0,0 0 0,1 0 0,-1 0 0,0 0 0,0 0 0,1 0 0,-1 0 0,1 0 0,-5-3 0,3-2 0,-6-3 0,6 4 0,-6-3 0,7 2 0,-7-4 0,6 5 0,-6-4 0,7 3 0,-7-3 0,6 3 0,-6 1 0,3 4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7:39.080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9 1 24575,'-5'2'0,"1"23"0,4 9 0,0 25 0,0 2 0,0-5 0,0 37 0,0-40 0,0 32 0,0-23 0,0-7 0,0 12 0,0-20 0,0 5 0,0-13 0,0-2 0,0-12 0,0 5 0,0-10 0,0 4 0,0-9 0,0-2 0,0 0 0,0-4 0,0 4 0,0-4 0,0-4 0,0-2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7:39.961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0 109 24575,'0'-8'0,"0"0"0,0-5 0,0 3 0,0-8 0,0 9 0,9-5 0,1 5 0,9-1 0,5 5 0,-8 1 0,12 4 0,-12 0 0,8 0 0,-10 0 0,-1 0 0,0 4 0,-3 5 0,0 6 0,-1 9 0,-8 2 0,3-1 0,-4 5 0,0-10 0,0 4 0,0-5 0,0 0 0,0-5 0,0 4 0,-4-9 0,-1 9 0,-8-8 0,3 3 0,-3-4 0,4 0 0,0-5 0,1 4 0,-1-7 0,0 6 0,1-2 0,-1 4 0,1-1 0,-1-3 0,4 2 0,-3-6 0,7 7 0,-6-7 0,6 3 0,-3-4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7:41.495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17 143 24575,'0'-12'0,"-4"7"0,3-6 0,-2 7 0,-1-1 0,3-3 0,-3 4 0,4-5 0,0 1 0,0-1 0,7 5 0,4 0 0,6 4 0,8 0 0,-5 0 0,9 0 0,-9 0 0,5 0 0,-7 0 0,1 0 0,0 0 0,-5 0 0,4 0 0,-8 4 0,3 1 0,-5 3 0,1 5 0,-4 2 0,3 3 0,-7-3 0,4 2 0,-5-2 0,0 3 0,0-3 0,0-2 0,0-5 0,0 1 0,0-1 0,-4-3 0,3-6 0,-6-8 0,1-6 0,-3-4 0,3-5 0,2 4 0,4-5 0,0 7 0,0-1 0,0 0 0,0 4 0,0-2 0,9 6 0,1-2 0,4 7 0,9-3 0,-7 8 0,8-3 0,-5 4 0,0 0 0,-1 0 0,-3 0 0,2 0 0,-7 0 0,3 0 0,-5 0 0,1 0 0,-4 0 0,-2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7:45.901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0 744 24575,'0'12'0,"0"-3"0,0 9 0,0-8 0,0 7 0,0-7 0,0 3 0,0 6 0,0-8 0,0 7 0,0-5 0,0-3 0,0 7 0,0-7 0,0 3 0,0-5 0,4 1 0,1-1 0,13-3 0,-2 3 0,14-3 0,-5 1 0,6 3 0,-5-8 0,-2 4 0,-5-5 0,-1 0 0,-3 0 0,-2 0 0,-5 0 0,0 0 0,6 0 0,-5 0 0,4 0 0,-4 0 0,0-9 0,0-1 0,0-9 0,0 0 0,1 0 0,-5 0 0,-1 0 0,-4 0 0,0 0 0,0 0 0,0 0 0,0 0 0,-4 0 0,-1 1 0,-4 3 0,-5-3 0,0 12 0,-5-6 0,0 11 0,0-8 0,-5 8 0,-2-3 0,0 4 0,2 0 0,5 0 0,5 0 0,-4 0 0,8 0 0,-3 0 0,4 0 0,1 4 0,-1 0 0,5 5 0,-4-1 0,7 0 0,-3 1 0,4-1 0,0 1 0,0 4 0,0-3 0,0 3 0,0-5 0,8 1 0,3 0 0,13 1 0,-4-5 0,10 0 0,-10-5 0,9 0 0,-8 0 0,3 0 0,-5 0 0,-1 0 0,-3 0 0,-2-4 0,-5-1 0,1-3 0,-5-11 0,0-2 0,3 4 0,3-5 0,8 6 0,2-10 0,0-5 0,1 0 0,-1 0 0,-4 0 0,5-6 0,-10 4 0,5-4 0,-6 6 0,-4 0 0,-1-6 0,-5 4 0,0-11 0,0 12 0,0-5 0,0-1 0,0 6 0,0-6 0,0 7 0,0 6 0,0 0 0,0 6 0,0 5 0,0 15 0,0 12 0,0 21 0,0 4 0,0 14 0,0 10 0,0 1 0,0 5 0,0-7 0,0 0 0,0 0 0,0-8 0,0-7 0,0-9 0,0-11 0,0-2 0,0-10 0,0-1 0,0-4 0,0-1 0,3 0 0,2-3 0,3 2 0,0-6 0,1 3 0,-1-4 0,0 0 0,5 0 0,-3 4 0,3-3 0,-4 3 0,-1-4 0,1 3 0,-1-2 0,1 3 0,-1-4 0,1 4 0,-1-3 0,1 3 0,-1-4 0,1 0 0,-1 0 0,-3 3 0,2-2 0,-2 2 0,3-3 0,0 0 0,1 0 0,4 0 0,1-4 0,5-1 0,-5-9 0,4 4 0,-8-4 0,8 1 0,-8 3 0,3-3 0,-5 4 0,-3 1 0,-2-6 0,1 5 0,-3-5 0,3 1 0,-4 3 0,0-3 0,0 4 0,0 1 0,-4 3 0,-1 2 0,-8 3 0,3 0 0,-3 0 0,5 0 0,-1 0 0,1 0 0,-1 0 0,-4 0 0,4 0 0,-3 3 0,7 2 0,-2 3 0,1 5 0,1 2 0,1 3 0,4 1 0,0 0 0,0 5 0,0-4 0,0 0 0,0-2 0,0-4 0,0 0 0,0-1 0,0-4 0,0-1 0,4 1 0,5-1 0,5 1 0,5-3 0,-5-2 0,4-4 0,-4 0 0,5 0 0,-5 0 0,4 0 0,-4 0 0,0 0 0,4 0 0,-8 0 0,3 0 0,-5-4 0,5-1 0,-3-9 0,3 4 0,-3-7 0,-2 7 0,1-8 0,0 4 0,0 0 0,1-4 0,-2 8 0,-3-3 0,3 4 0,-7 1 0,6-1 0,-6 1 0,7 3 0,-8 8 0,4 7 0,-4 7 0,0 2 0,0 0 0,0 0 0,0 0 0,0-1 0,4 1 0,1-5 0,0 0 0,3-6 0,-8 0 0,8 1 0,-3-4 0,3-2 0,0-3 0,0 0 0,1 0 0,0-8 0,-1-2 0,1-5 0,5-3 0,-4 4 0,4-5 0,-5 5 0,-1 1 0,-3-1 0,3 5 0,-4-4 0,5 4 0,-1 4 0,-3-3 0,3 4 0,-4-1 0,5 1 0,-1 0 0,1 3 0,-1-3 0,0 4 0,0 0 0,-4 4 0,3 1 0,-6 3 0,7 5 0,-7-3 0,3 3 0,-4-5 0,0 1 0,0-1 0,0 1 0,0-1 0,0 5 0,0-3 0,0 3 0,0-5 0,0 1 0,0-1 0,0 1 0,0-1 0,0 0 0,0 0 0,4-3 0,0-2 0,4-3 0,1 0 0,-1 0 0,1-4 0,0-5 0,4-1 0,-3-8 0,8 3 0,-4 1 0,1-4 0,2 7 0,-6-6 0,7 10 0,-8-5 0,7 7 0,-7-4 0,3 4 0,-5 1 0,1 4 0,-1 0 0,0 0 0,-3 9 0,2 1 0,-6 9 0,3 0 0,1-1 0,-4 1 0,3-5 0,-4 4 0,3-8 0,-2 3 0,3-5 0,0 1 0,-3-1 0,6 0 0,-3-3 0,4-2 0,1-3 0,-1 0 0,0 0 0,1 0 0,-1 0 0,-4 0 0,0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7:46.722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1 182 24575,'26'0'0,"15"-5"0,-1-2 0,27-11 0,-11-1 0,20-13 0,-26 17 0,15-13 0,-24 20 0,11-9 0,-1 5 0,-15 6 0,1 0 0,-13 6 0,-8-4 0,2 3 0,-9-2 0,-1 3 0,-3 0 0,-2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7:47.789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57 24575,'0'8'0,"4"-4"0,0 0 0,4-4 0,-3-4 0,-2-6 0,-3-4 0,0 0 0,0 1 0,0 4 0,0 0 0,0 11 0,0 5 0,0 5 0,0 6 0,0-9 0,0 5 0,0-6 0,4-3 0,0-2 0,4-3 0,1 0 0,-1 0 0,0 0 0,-3 0 0,-2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7:28.161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1 24575,'4'6'0,"0"7"0,-4 27 0,0 8 0,0 12 0,0 17 0,0 5 0,0 15-479,0-43 0,0 0 479,0 46 0,0-46 0,0-1 0,0 22 0,0 8 0,0-27 0,0 5 0,0-15 0,0-5 958,0-14-958,0 1 0,0-9 0,0-5 0,0 4 0,0-8 0,0 2 0,0-3 0,0-1 0,4-3 0,5-1 0,11-4 0,5 0 0,12 0 0,2 0 0,6 0 0,7 0 0,2-6 0,6 5 0,-6-5 0,-8 6 0,-9 0 0,-11 0 0,-2 0 0,-10 0 0,-1 0 0,-4 0 0,-5 0 0,0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581 0 24575,'-2'0'0,"-5"13"0,-13-2 0,-5 17 0,-6 3 0,6-5 0,-6 15 0,11-16 0,-10 11 0,11-12 0,-5 3 0,7-8 0,-1 3 0,-4-5 0,3 1 0,-3-1 0,0-3 0,4 2 0,-4-2 0,5 3 0,0-4 0,3 3 0,-2-3 0,3 0 0,0-1 0,1-4 0,4 0 0,0 0 0,4-1 0,-3 1 0,3-1 0,-4 1 0,4-1 0,-3 1 0,3 0 0,0-1 0,-3 1 0,2-4 0,1 3 0,-3-3 0,6 0 0,-2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7:30.833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119 100 24575,'0'12'0,"0"3"0,0 19 0,0 3 0,0-4 0,0 4 0,0-6 0,0-6 0,0-1 0,0-9 0,0-2 0,4-9 0,5 0 0,11-4 0,-5 0 0,14 0 0,-14-8 0,10-8 0,-9-10 0,3-5 0,-7 0 0,8-6 0,-13 10 0,7-9 0,-9 20 0,1-7 0,-2 8 0,-4 1 0,3 1 0,2 8 0,-1 9 0,-1 6 0,-3 27 0,0-2 0,5 17 0,-3 8 0,3 11 0,0-5 0,-4 17 0,10-19 0,-10 14 0,5 1 0,-6-1 0,0 1 0,0-9 0,0-8 0,0-10 0,0-8 0,0-5 0,0-2 0,0-6 0,-4-5 0,-6-2 0,-10-9 0,-6-1 0,-11-3 0,-2-5 0,1-2 0,-6-4 0,6 0 0,-1 0 0,7-4 0,8-5 0,9-6 0,1-4 0,9-5 0,1-2 0,4 1 0,0-5 0,0 10 0,0-10 0,0 4 0,0-5 0,4 0 0,7 0 0,25-10 0,-11 13 0,27-19 0,-16 17 0,12-12 0,1 0 0,0 4 0,-7-3 0,-2 6 0,-5-5 0,-1 4 0,-4-9 0,-2 5 0,-6-6 0,7 0 0,-4-7 0,4 5 0,-6-4 0,-1 6 0,-5 8 0,-1 0 0,-6 13 0,0 0 0,-5 6 0,-1 1 0,-4 3 0,0 2 0,-7 8 0,1 1 0,-10 4 0,6 9 0,-8 1 0,7 9 0,-7 4 0,7 2 0,2 5 0,4 1 0,5-6 0,0 5 0,0-15 0,0 8 0,0-13 0,4 3 0,11-3 0,0-1 0,9-4 0,-5 4 0,0-4 0,-5 4 0,-1 0 0,-4-1 0,-4 5 0,-2 7 0,-3 12 0,0 0 0,-4 5 0,-7-6 0,-4-5 0,-5-2 0,1-9 0,0-2 0,0-4 0,1-3 0,3-2 0,-3-4 0,9 0 0,-4-4 0,8-5 0,1-1 0,4-7 0,0 7 0,0-3 0,0 4 0,0 1 0,4 3 0,5 1 0,5 4 0,5 0 0,0 0 0,0 0 0,5 5 0,-4-4 0,4 8 0,0-8 0,-4 3 0,5-4 0,-7 0 0,1 0 0,0 0 0,0-4 0,-4-6 0,3-10 0,-7 0 0,4-10 0,-6 10 0,1-10 0,0 10 0,-5-4 0,0 5 0,-5 4 0,0 2 0,0 4 0,0 15 0,0 13 0,-5 17 0,-1 2 0,-1 6 0,3-5 0,4-1 0,0-1 0,0-11 0,0-2 0,4-5 0,5-4 0,6-2 0,9-8 0,-4 0 0,10-5 0,-10 0 0,4 0 0,-5 0 0,-5-4 0,5-11 0,-9-1 0,5-13 0,-6 8 0,1-8 0,0 3 0,-4-11 0,-1-2 0,-5-6 0,0 0 0,0-7 0,0 5 0,0-5 0,0 13 0,-10 2 0,4 11 0,-13 2 0,4 9 0,-3 6 0,-1 4 0,-6 5 0,5 0 0,-4 0 0,5 0 0,4 0 0,-2 5 0,6 4 0,-7 6 0,8 3 0,0 1 0,2 0 0,7 0 0,-3-5 0,4 4 0,0-4 0,0 0 0,0 4 0,8-8 0,8 4 0,4-5 0,10 2 0,-10-2 0,9-3 0,-9-2 0,10-4 0,-10 0 0,10 0 0,-10 0 0,0 0 0,-3 0 0,-7 0 0,3 0 0,-5 0 0,1 0 0,-1 0 0,1 0 0,-1 0 0,-4 0 0,-1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7:31.676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53 24575,'0'-29'0,"7"9"0,3 16 0,19 4 0,-2 0 0,24 0 0,-17 0 0,16 0 0,-17 0 0,4 0 0,-11 0 0,-2 0 0,-10 0 0,-1 0 0,-9 4 0,0 5 0,-4 11 0,-4 5 0,-15 27 0,1-15 0,-18 22 0,11-12 0,-4 1 0,6 4 0,1-13 0,5-2 0,2-6 0,5-6 0,5 0 0,0-11 0,5 4 0,0-9 0,0 4 0,0-4 0,4-5 0,11 0 0,6-4 0,10 0 0,0 0 0,-1 0 0,1 0 0,0 0 0,0 0 0,-5-4 0,3 3 0,-13-7 0,2 7 0,-9-3 0,-1 4 0,-3 0 0,-1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7:32.207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9 24575,'3'-4'0,"12"0"0,5 4 0,18 0 0,-6 0 0,5 0 0,0 0 0,-10 0 0,9 0 0,-20 0 0,2 0 0,-9 0 0,-1 0 0,1 0 0,-5 0 0,0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7:34.344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10 465 24575,'0'6'0,"-4"-1"0,2 26 0,-2-11 0,4 4 0,0-5 0,0 12 0,0-14 0,0 12 0,0-15 0,0 5 0,0-5 0,0 4 0,0-8 0,0 3 0,0-5 0,9 5 0,1-3 0,9 0 0,-1-6 0,0-4 0,0 0 0,1 0 0,0 0 0,-5-4 0,5-11 0,-5 0 0,2-21 0,-2 9 0,-2-16 0,-1-3 0,0-8 0,1-7 0,1 0 0,-7 0 0,0 1 0,-6 6 0,0-5 0,0 18 0,0-3 0,0 13 0,0 10 0,-9-2 0,3 13 0,-12 0 0,9 7 0,-9 3 0,4 0 0,-1 0 0,-3 0 0,4 8 0,-6 8 0,5 9 0,-5 6 0,9 0 0,-4 0 0,4 0 0,1 0 0,4-6 0,-3 5 0,8-15 0,-4 8 0,5-13 0,0 3 0,0-4 0,8-5 0,2 0 0,13-4 0,3 0 0,5 0 0,-6 0 0,5-5 0,-10 0 0,4-1 0,-5-2 0,0 7 0,-1-8 0,1 4 0,-5-4 0,4-1 0,-8 6 0,3-4 0,-5 3 0,1 0 0,-1 1 0,1 0 0,-1 3 0,0-2 0,1 3 0,-1 0 0,-4 11 0,-1 5 0,-3 13 0,0 8 0,0-5 0,0 12 0,0-12 0,0 6 0,0-13 0,0 5 0,0-10 0,0 4 0,0-10 0,0 4 0,0-9 0,0 5 0,0-6 0,0-10 0,0-5 0,5-16 0,0 3 0,5-4 0,0 5 0,-1 0 0,0 0 0,5 4 0,-4 2 0,8 0 0,-9 3 0,9-4 0,-9 5 0,9 0 0,-8 0 0,3 0 0,-5 4 0,1 2 0,-1-1 0,1 3 0,-1-3 0,-3 8 0,-2 5 0,-3 10 0,0 1 0,0 10 0,0-10 0,0 4 0,0-5 0,0-1 0,0 1 0,0-5 0,0-1 0,0-4 0,0-1 0,0-10 0,4-4 0,2-17 0,4-3 0,0-5 0,5 0 0,-4 6 0,8 0 0,-9 6 0,4 0 0,-5 5 0,0 1 0,-1 8 0,1-3 0,-1 7 0,1-2 0,-1 3 0,0 0 0,1 0 0,-1 0 0,0 0 0,-4 3 0,4 7 0,-3 4 0,4 0 0,1 4 0,-5-4 0,-1 0 0,-4-1 0,4 0 0,-3-3 0,3 8 0,-4-9 0,0 4 0,0-4 0,0-4 0,0-2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7:35.520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0 223 24575,'0'2'0,"0"1"0,4 5 0,0-5 0,9-3 0,-3 4 0,7-3 0,-2 3 0,4-4 0,-5 0 0,3 0 0,-7 0 0,3 0 0,0 0 0,-3 0 0,8-9 0,-13-6 0,8-6 0,-8-3 0,5 5 0,-1-5 0,1 8 0,-1-7 0,-4 8 0,-1-3 0,-4 3 0,0-3 0,0 9 0,0-4 0,-3 8 0,-7 1 0,-4 4 0,-5 0 0,1 9 0,-1 1 0,-1 14 0,1-4 0,3 10 0,2-4 0,4-1 0,-1 5 0,6-5 0,0 1 0,5-2 0,0 0 0,0-4 0,0 4 0,0-5 0,0 0 0,4 0 0,6 0 0,4 0 0,5-5 0,0 4 0,0-8 0,0 4 0,-5-5 0,3 0 0,-7-4 0,8 3 0,-9-6 0,5 2 0,-6-4 0,1 0 0,-1 0 0,0 0 0,1 0 0,-4-14 0,-2-10 0,-3 6 0,0-2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7:49.796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47 1 24575,'-5'21'0,"-7"-5"0,10 6 0,-14-6 0,13 3 0,-5-2 0,8-7 0,0 8 0,0-9 0,0 0 0,0-5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6:28.008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133 128 24575,'0'10'0,"0"10"0,0 25 0,0 27 0,0 2 0,0 15 0,0 6 0,0-4 0,0-10 0,0 1 0,0-28 0,0 5 0,0-19 0,0-12 0,0-25 0,0-23 0,0-20 0,0-32 0,0 9 0,0-16 0,0 8 0,0-9 0,0 8 0,0-7 0,0 23 0,0-10 0,0 21 0,0-7 0,0 15 0,0 1 0,0 11 0,0 2 0,0 4 0,0 5 0,0 2 0,3 7 0,6 1 0,5 4 0,9 0 0,3 0 0,4 0 0,7 0 0,0 0 0,8 5 0,0 1 0,-7 5 0,5 0 0,-6 4 0,2 2 0,4 9 0,-16 1 0,9 0 0,-15 3 0,4-5 0,-5 5 0,-4 6 0,-1 3 0,-4 6 0,-5 4 0,-1-9 0,-5 14 0,0-13 0,0 11 0,-4-9 0,-12-4 0,-8-2 0,-8-9 0,-7-1 0,-4-1 0,4-8 0,-16 9 0,10-15 0,-7 5 0,3-7 0,4 2 0,2-2 0,5-4 0,2-1 0,5-5 0,1 0 0,0 0 0,0 0 0,4 0 0,2 0 0,10 0 0,1 0 0,5 0 0,-1 0 0,5 0 0,0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6:28.853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0 24575,'0'6'0,"0"7"0,0 21 0,0 11 0,0 2 0,0 5 0,0-7 0,0 7 0,0-13 0,0 0 0,0-16 0,0-9 0,0-1 0,0-5 0,4-4 0,10-5 0,7-4 0,10-10 0,0 3 0,0-3 0,-2 5 0,2 4 0,-7-2 0,1 7 0,-7-3 0,-4 4 0,-1 0 0,-5 0 0,0 0 0,-3 0 0,-1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6:31.576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266 0 24575,'-13'0'0,"0"0"0,-11 0 0,8 0 0,-13 5 0,14 4 0,-10 6 0,6 8 0,4 3 0,1 4 0,4-5 0,0-1 0,5 0 0,1-4 0,4-1 0,0-2 0,0-7 0,0 3 0,0-4 0,0-1 0,8-3 0,2-1 0,9-4 0,-1 0 0,6 0 0,1 0 0,1 0 0,-2 0 0,-5 4 0,-5 0 0,-1 5 0,-4 0 0,-1-1 0,-3 5 0,-2 1 0,-3 5 0,0 5 0,0-4 0,0 9 0,-4-4 0,-7 6 0,-4-6 0,0-1 0,-3-9 0,4-2 0,-5-4 0,0 1 0,5-5 0,-4-1 0,4-4 0,-4 0 0,4 0 0,-4 0 0,8 0 0,-3 0 0,5 0 0,-1 0 0,-4 0 0,7 0 0,-2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8:02.071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57 24575,'0'17'0,"0"0"0,0 2 0,0-5 0,0-1 0,0 0 0,0-3 0,0 3 0,0-5 0,8-3 0,-6 2 0,10-6 0,-7 3 0,3-4 0,4 0 0,-2 0 0,7 0 0,-8 0 0,9-4 0,-4 3 0,0-7 0,4-2 0,-8 1 0,7-1 0,-7 3 0,3 2 0,-5-4 0,1 4 0,-4-2 0,2 2 0,-6-4 0,7 1 0,-7-1 0,6 1 0,-2-1 0,0 0 0,-2 1 0,2-6 0,-1 5 0,1-4 0,2 8 0,-6-3 0,7 8 0,-7-8 0,6 7 0,-10 5 0,-2 6 0,-5 7 0,-4 2 0,1 0 0,2-1 0,-7 1 0,8 0 0,-8 0 0,7-1 0,-2-3 0,4 2 0,0-7 0,0 3 0,0-5 0,5 1 0,-4-4 0,3 2 0,-3-6 0,4 6 0,-3-6 0,6 6 0,-3-3 0,4 4 0,0 1 0,0 4 0,0-4 0,0 9 0,0-9 0,0 5 0,0-6 0,0 1 0,0-1 0,0 0 0,0 0 0,0 0 0,0 1 0,0 4 0,0-4 0,0 9 0,0-4 0,0 5 0,0 0 0,0 5 0,0 1 0,5 1 0,1 10 0,-1-9 0,5 10 0,-4 0 0,0 2 0,3-1 0,-3 6 0,0-12 0,4 12 0,-9-17 0,4 9 0,-5-16 0,0 4 0,0-6 0,0-3 0,0-2 0,0-5 0,0-3 0,0-1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547 0 24575,'4'7'0,"-1"15"0,-17-1 0,-4 20 0,-3-14 0,-16 20 0,13-13 0,-20 17 0,16-14 0,-14 5 0,17-20 0,-12 12 0,9-18 0,-1 7 0,6-8 0,1-2 0,8-1 0,-2-3 0,7 3 0,-7-3 0,7-1 0,-3 0 0,4-1 0,0 1 0,4 0 0,-3-4 0,3-1 0,-1 1 0,2 0 0,-1 0 0,4 3 0,-7-6 0,2 2 0,1 1 0,-3 0 0,6 3 0,-5-3 0,5 3 0,-6-3 0,6 0 0,-2-1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1:52.758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1 24575,'0'79'0,"0"0"0,0 0 0,0-25 0,0 28 0,0 0 0,0 1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1:54.401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21 0 24575,'0'8'0,"0"0"0,0 5 0,0 1 0,0 9 0,-4-3 0,3 10 0,-4-5 0,1 6 0,2 0 0,-2 0 0,4 0 0,0 6 0,0-4 0,0 4 0,0 0 0,0-5 0,0 5 0,0-6 0,0-5 0,0-7 0,0-1 0,0-8 0,0 2 0,0-3 0,0-11 0,0-10 0,0-12 0,0-21 0,0 5 0,0-19 0,0 5 0,0 0 0,0-5 0,0 12 0,0 1 0,4 9 0,-2 11 0,2 6 0,-4 7 0,0 4 0,0 1 0,4 3 0,0 1 0,4 4 0,0 0 0,1 0 0,4 0 0,7 0 0,5 0 0,6 5 0,6 6 0,2 1 0,13 4 0,-5 1 0,12-4 0,-13 8 0,6-3 0,-7 4 0,-6-4 0,-2 2 0,-6-4 0,1 10 0,-6-4 0,0 8 0,-6-4 0,-4-1 0,-2 4 0,-4-3 0,-4 4 0,-2-4 0,-4 4 0,0-10 0,0 4 0,-4 0 0,-6-4 0,-6 10 0,-8-9 0,-3 4 0,2-10 0,-5 5 0,4-9 0,-5 8 0,-6-7 0,4 3 0,-9-9 0,3-1 0,1-5 0,1 0 0,6 0 0,0 0 0,5 0 0,6 0 0,2 0 0,9 0 0,-4 0 0,4 0 0,5 0 0,0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1:54.675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9 1 24575,'-5'0'0,"2"0"0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1:56.777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452 1 24575,'-17'0'0,"-3"0"0,1 0 0,-2 0 0,-3 0 0,0 0 0,3 4 0,-16 19 0,7 8 0,-4 4 0,-1 11 0,6-11 0,-7 14 0,-1-1 0,17-7 0,-5-3 0,18-7 0,-4-5 0,7-2 0,4 0 0,0-8 0,0 7 0,0-14 0,8 9 0,8-7 0,4 2 0,10-7 0,-10-2 0,10-4 0,-10 0 0,9 0 0,-3 0 0,6-15 0,0-4 0,1-9 0,-6-3 0,-2 10 0,-10 1 0,-2 3 0,-4 7 0,-4-3 0,-1 4 0,-4 1 0,0-1 0,0 0 0,-4 5 0,-6 0 0,-4 4 0,0 0 0,-4 0 0,3 0 0,1 0 0,1 0 0,4 0 0,1 0 0,6 0 0,8 0 0,3 0 0,14 0 0,-8 0 0,5 0 0,-2 0 0,-9 0 0,4 0 0,-4 0 0,-1 0 0,-3 4 0,-1 1 0,-4 8 0,0 1 0,0 5 0,0 0 0,0-5 0,0 3 0,0-2 0,0 4 0,0 5 0,-4-4 0,3 4 0,-4-5 0,5 0 0,0-5 0,0-1 0,0-8 0,0-1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1:58.721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1 585 24575,'12'0'0,"-1"0"0,-2-4 0,4-1 0,-3-8 0,3 3 0,-8-8 0,8-2 0,-6 0 0,13-16 0,-14 9 0,13-10 0,-16 11 0,11-10 0,-9 14 0,1-14 0,-2 16 0,-4-9 0,0 3 0,0-5 0,0 5 0,0 2 0,0 10 0,0 0 0,-3 6 0,-2 3 0,-4 1 0,-4 4 0,3 0 0,-7 0 0,6 8 0,-3 8 0,5 4 0,-2 10 0,1-5 0,5 6 0,0 0 0,5 6 0,0-4 0,0 10 0,0-11 0,0 6 0,0-8 0,0 1 0,0-5 0,0-2 0,4-5 0,1-5 0,4-1 0,4-4 0,-3 0 0,7-4 0,-7-1 0,8-4 0,-4 0 0,5-14 0,7-5 0,-4-12 0,5-1 0,-11-6 0,4 6 0,-8-12 0,3 12 0,-5-6 0,1 7 0,-1 6 0,-1 5 0,-4 7 0,-1 4 0,-4 11 0,0 10 0,0 18 0,-5 3 0,4 10 0,-3-10 0,-2 10 0,5-16 0,-4 9 0,5-16 0,0 4 0,0-5 0,0-5 0,0-1 0,4-4 0,1-4 0,3-2 0,5-3 0,-3 0 0,8 0 0,-9 0 0,9 0 0,-9 0 0,9-8 0,-8-8 0,4-4 0,-4-4 0,0-1 0,-1 5 0,1-10 0,0 5 0,0-1 0,-4 6 0,-2 2 0,-4 9 0,0-4 0,0 11 0,0 8 0,0 13 0,5 7 0,-4 5 0,8 0 0,-3 0 0,4 0 0,0-1 0,1 1 0,3-5 0,-3-2 0,6-5 0,-2-4 0,4-2 0,-5-4 0,4-4 0,-4-1 0,5-4 0,-1-9 0,4-20 0,0-13 0,-4-12 0,0-5 0,-6-3 0,0-1 0,0-5 0,0 7 0,-5 0 0,-1 13 0,-6 4 0,0 13 0,0 10 0,0 2 0,0 11 0,-4 3 0,-1 15 0,-5 7 0,-1 20 0,0 9 0,5 7 0,0 8 0,6 7 0,0-5 0,0 6 0,0-8 0,0-8 0,0-7 0,9-9 0,2-11 0,9-2 0,-2-10 0,1 0 0,0-5 0,0-3 0,-5-2 0,4-4 0,-4 0 0,-4 0 0,-1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1:59.149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2 76 24575,'-1'-5'0,"25"2"0,0 3 0,20 0 0,-7 0 0,9-11 0,0 3 0,13-4 0,-24 3 0,14 3 0,-22-4 0,5 3 0,-2 3 0,-15 4 0,8 0 0,-17 0 0,3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2:01.147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360 146 24575,'0'-13'0,"0"-1"0,0-5 0,0 5 0,-9 0 0,-1 10 0,-9-1 0,0 5 0,-5 0 0,-2 0 0,0 0 0,2 0 0,0 0 0,2 20 0,-8-6 0,11 29 0,-11-14 0,16 22 0,-12-16 0,13 16 0,-1-24 0,8 9 0,1-11 0,5 1 0,0-2 0,0-10 0,0-1 0,0-4 0,0-1 0,4-3 0,5-1 0,6-4 0,9 0 0,-4 0 0,4 0 0,-5-5 0,0-4 0,5-7 0,-3-8 0,4-2 0,-10 0 0,5-4 0,-10 10 0,5-4 0,-6 5 0,1 0 0,-1 4 0,-4 2 0,-1 5 0,-4-1 0,0 8 0,0 12 0,0 4 0,0 15 0,0-10 0,0 10 0,0-15 0,0 8 0,0-13 0,3 3 0,2-4 0,4-1 0,4-3 0,-4-1 0,9-4 0,-8 0 0,7 0 0,-7-9 0,10-13 0,-9-5 0,5-17 0,-5 5 0,0-13 0,5 12 0,-4-11 0,3 19 0,-4 0 0,-1 7 0,-1 11 0,-1 1 0,0 8 0,0 2 0,1 14 0,-5 6 0,5 11 0,-8 3 0,3 0 0,-4-6 0,0 0 0,0-7 0,4-3 0,-3-2 0,3-5 0,-4 0 0,3-6 0,-2-8 0,2-8 0,2-5 0,-4 0 0,7 0 0,-3 0 0,4 5 0,0-4 0,0 8 0,0-3 0,-1 4 0,1 1 0,-1 3 0,5 1 0,-3 4 0,3 0 0,-4 0 0,-1 0 0,1 0 0,-1 0 0,1 4 0,-1 1 0,-3 8 0,-1-4 0,-1 4 0,-2-4 0,3-1 0,0-3 0,0-2 0,1-7 0,3-5 0,-3-5 0,5-11 0,-1 5 0,1-4 0,-1 10 0,0 0 0,4 5 0,-3 4 0,3 1 0,0 4 0,-4 0 0,4 0 0,-4 0 0,4 0 0,-3 9 0,4 1 0,-5 14 0,2 8 0,-1 0 0,1 5 0,-5-6 0,2-5 0,-7 3 0,4-13 0,-5 7 0,0-13 0,0-1 0,0-5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2:02.974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173 616 24575,'0'-8'0,"0"-4"0,0 3 0,0-3 0,0 3 0,-3 4 0,-2 2 0,-3 3 0,-1 0 0,-9 0 0,7 0 0,-12 4 0,12 11 0,-3 1 0,-1 19 0,0-13 0,2 20 0,1-20 0,6 14 0,1-11 0,0 6 0,5-5 0,0-7 0,0-6 0,0-4 0,4-5 0,5 0 0,5-8 0,5-11 0,1-6 0,2-17 0,-2 6 0,-2-12 0,-3 12 0,-5-6 0,1 7 0,-1 6 0,-5 5 0,-1 7 0,-4 4 0,0 0 0,0 8 0,0 6 0,0 15 0,0 5 0,0 1 0,0 3 0,5-9 0,-1 0 0,5-7 0,0-4 0,-1-1 0,11-3 0,-8-1 0,17-4 0,-12 0 0,8-9 0,-9-1 0,10-28 0,-6-4 0,11-19 0,-12 7 0,0-5 0,-1-2 0,-3-2 0,5-6 0,-7 8 0,-6 13 0,5-2 0,-10 23 0,4-9 0,-5 20 0,0-3 0,0 11 0,0 6 0,-5 26 0,-8 14 0,0 15 0,-6 33 0,7-18 0,4 20 0,-4-11 0,10 2 0,-3-6 0,5 5 0,0-18 0,0-6 0,0-2 0,0-13 0,4-8 0,5-6 0,1-11 0,8-1 0,-4-4 0,5-3 0,0-2 0,5-4 0,-4 0 0,4-9 0,1-8 0,-3-15 0,12-10 0,-10-3 0,5-2 0,-12 2 0,-1 7 0,-6 0 0,1 7 0,-1 5 0,-5 2 0,-1 5 0,-4 5 0,-3 4 0,-6 7 0,-1 3 0,-8 0 0,4 0 0,-5 8 0,-1 8 0,0 9 0,4 6 0,1 0 0,9 0 0,-3 0 0,8-5 0,-4-2 0,5-5 0,0-5 0,0-1 0,4-5 0,5 1 0,11-4 0,12-1 0,0-4 0,12 0 0,-12 0 0,5 0 0,-6-4 0,0-2 0,0-5 0,-5 1 0,-2 0 0,-10 1 0,-1 0 0,-4 4 0,-5 2 0,0 3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2:03.426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0 149 24575,'10'-7'0,"10"-5"0,26-3 0,16-8 0,-6 5 0,3 3 0,1 0 0,-4 8 0,6-6 0,-3 1 0,-19 6 0,4 0 0,-18 6 0,-6 0 0,-3 0 0,-11 0 0,2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2:04.203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1 213 24575,'0'-18'0,"0"-3"0,0-10 0,0 0 0,0 6 0,0 0 0,0 11 0,8 0 0,3 5 0,3 4 0,-1 1 0,0-1 0,13 4 0,-5-3 0,15 4 0,-16 0 0,10 0 0,-15 0 0,14 5 0,-13 9 0,5 8 0,-2 4 0,-8 3 0,3-8 0,0 3 0,-4-5 0,3-5 0,-4-1 0,4-8 0,-3-2 0,3-3 0,0-4 0,-3-5 0,8-6 0,-7-9 0,7 3 0,-7-8 0,2 8 0,-3 2 0,-1 1 0,0 8 0,0-3 0,-5 4 0,0 4 0,-4 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308 0 24575,'0'7'0,"0"1"0,-4-1 0,3 1 0,-2 0 0,-1-1 0,0 5 0,-5 1 0,-3 4 0,3 0 0,-4 0 0,0 5 0,3-4 0,-3 4 0,0 0 0,-1-4 0,-4 4 0,5-5 0,-3-3 0,3 2 0,0-7 0,1 3 0,4-5 0,0 1 0,0 0 0,0-1 0,4 1 0,-3 0 0,3-4 0,0 3 0,-3-7 0,6 7 0,-6-6 0,6 5 0,-6-5 0,6 5 0,-6-5 0,7 6 0,-7-7 0,3 4 0,0-4 0,0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3:45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351 173 24575,'0'-13'0,"0"-6"0,0-1 0,0-10 0,0 10 0,0-5 0,0 7 0,0 3 0,-3 6 0,-6 5 0,-5 4 0,-5 0 0,-6 0 0,5 0 0,-5 14 0,-1 4 0,-2 15 0,-6 0 0,6 0 0,2-1 0,5-1 0,1-6 0,4 5 0,3-15 0,7 8 0,2-8 0,4-1 0,0-1 0,0-5 0,0 1 0,0-1 0,9-3 0,7 3 0,4-3 0,9 1 0,-9-2 0,10 1 0,-10 0 0,4 5 0,-10-1 0,-1 0 0,-4-1 0,-1 1 0,1 4 0,-4 1 0,-1 10 0,-4-4 0,0 4 0,0 1 0,0-5 0,0 9 0,-9-3 0,-8 6 0,-5-6 0,-4 5 0,1-10 0,4 3 0,-3-9 0,5-1 0,0-5 0,5-3 0,1-2 0,4-4 0,0 0 0,1 0 0,3-4 0,1-11 0,4-6 0,0-16 0,0 4 0,0-10 0,5 4 0,13-8 0,7 0 0,10 5 0,-5-4 0,2 11 0,-10 3 0,4 7 0,-7 6 0,-5 4 0,-1 2 0,-5 5 0,1-1 0,-1 4 0,1-2 0,-1 6 0,1-7 0,-1 3 0,1-3 0,4-1 0,-4 4 0,1 0 0,-6 5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3:45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24575,'0'-6'0,"9"12"0,-2 15 0,19 18 0,-8-7 0,27 40 0,-21-38 0,14 34 0,-13-46 0,-2 21 0,8-14 0,-9 3 0,4-11 0,-12-8 0,-1-8 0,-5 3 0,-3-4 0,-1 1 0,-4-1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3:46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 18 24575,'-7'-10'0,"-3"3"0,-14 22 0,-5 16 0,-4 0 0,-3 20 0,2-15 0,-8 12 0,6-6 0,1-3 0,10-17 0,5 2 0,10-10 0,-3 0 0,12-1 0,-2-8 0,3-1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3:46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24575,'5'3'0,"-1"12"0,-4 5 0,0 25 0,0 2 0,0 14 0,0-7 0,0 5 0,0-6 0,0 1 0,0 5 0,0-12 0,0-2 0,0-7 0,0-13 0,0 11 0,0-19 0,0 8 0,0-17 0,0 0 0,0-3 0,0-2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3:47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97 24575,'-4'17'0,"-2"5"0,1 4 0,0 5 0,0 13 0,3-10 0,-3 10 0,5-18 0,0 3 0,0-9 0,0 10 0,0-14 0,0 2 0,0-10 0,0 1 0,8-5 0,3 0 0,7-4 0,7 0 0,0 0 0,1-8 0,3-4 0,-9-7 0,4-1 0,-5 2 0,-4-1 0,2 0 0,-6 0 0,2 0 0,2-5 0,-4-2 0,4-5 0,-5 0 0,0 0 0,-4 0 0,-1 5 0,-5 2 0,0 5 0,0 0 0,0 5 0,-9 0 0,-1 5 0,-5 0 0,-2 4 0,7-3 0,-8 7 0,8-3 0,-3 4 0,4 0 0,-4 0 0,3 0 0,-7 0 0,7 0 0,-3 4 0,4 1 0,0 3 0,1 1 0,3-1 0,1 0 0,4-3 0,0-1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3:48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24575,'12'0'0,"10"0"0,-1 0 0,10 0 0,0 0 0,-6 0 0,5 0 0,-10 0 0,4 0 0,-10-4 0,-4 3 0,-7-3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3:49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 24575,'-17'0'0,"-1"4"0,-7 12 0,9-4 0,-9 17 0,14-13 0,-3 13 0,4-8 0,4 8 0,2-3 0,4-1 0,0 5 0,0-10 0,0 4 0,0-5 0,0 5 0,0-4 0,0 4 0,0-5 0,0 0 0,0 0 0,0-1 0,0-4 0,4-6 0,-3 0 0,11-3 0,-2 0 0,9-1 0,0-4 0,-1 0 0,1 0 0,0 0 0,5 0 0,-4 0 0,4 0 0,0 0 0,-4-5 0,4 0 0,-9-4 0,2 0 0,-7 0 0,3-5 0,-4 5 0,0-5 0,-4 1 0,2 3 0,-6-7 0,3 2 0,-4 1 0,0 1 0,0 4 0,0 1 0,0-1 0,0 0 0,-9 5 0,-1 0 0,-9 4 0,0 0 0,0 0 0,0 0 0,0 0 0,-5 0 0,4 0 0,-10 0 0,10 0 0,-10 4 0,10 2 0,-4 8 0,5-4 0,0 8 0,4-8 0,2 3 0,5-4 0,-1-5 0,4 4 0,1-7 0,4 3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3:50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24575,'0'3'0,"0"3"0,0 11 0,0 2 0,-4 0 0,-1 0 0,-5-1 0,0 7 0,5-10 0,-3 3 0,3-9 0,0-4 0,1-2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3:52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37 24575,'5'-18'0,"-12"8"0,-4 1 0,-15 9 0,5 0 0,-8 9 0,3 3 0,0 13 0,0 1 0,1 1 0,12 3 0,-1-4 0,14 5 0,0-1 0,0 1 0,0 0 0,0-5 0,0 3 0,9-13 0,7 4 0,9-15 0,6 0 0,13-5 0,-3 0 0,-1 0 0,2 0 0,-14-15 0,5 2 0,-7-18 0,-11 6 0,0-6 0,-5 0 0,1 0 0,-6 5 0,0-4 0,-5 10 0,0 0 0,0 2 0,0 9 0,0-4 0,3 8 0,-2 10 0,3 10 0,-4 11 0,4 5 0,-3 6 0,4-5 0,-5 6 0,0-8 0,0-4 0,0-2 0,0-10 0,3-1 0,-2-4 0,3-1 0,-4-27 0,0 8 0,0-30 0,0 16 0,0-6 0,4 5 0,1 2 0,5 5 0,-1 0 0,5 0 0,-4 5 0,7 0 0,-7 5 0,8 0 0,-9 0 0,9 4 0,-8 1 0,3 4 0,-5 0 0,1 0 0,-1 0 0,1 4 0,-4 5 0,-2 6 0,-3 3 0,0 7 0,0-5 0,0 4 0,0-10 0,0 4 0,0-9 0,0 5 0,0-6 0,0 0 0,0-6 0,0-12 0,0-5 0,0-8 0,4 9 0,1-4 0,0 4 0,3 0 0,-3-4 0,4 8 0,0-3 0,-1 4 0,1 1 0,4-1 0,-4 4 0,9-4 0,-8 8 0,7-3 0,-7 0 0,3 3 0,-5-3 0,1 4 0,-1 0 0,1 0 0,-1 0 0,1 4 0,-4 1 0,-2 3 0,-3 5 0,0 2 0,0 3 0,0 7 0,0-5 0,0 4 0,0-10 0,0 4 0,0-8 0,0 3 0,0-5 0,0 0 0,0-3 0,0-1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3:53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37 24575,'-1'-4'0,"6"-1"0,9-4 0,10 4 0,2 1 0,-1 0 0,-1 3 0,-9-4 0,8 5 0,-12 0 0,7 0 0,-9 0 0,-5 7 0,0 9 0,-4 8 0,0 7 0,-5 0 0,-5 0 0,-2 0 0,-2-6 0,4-5 0,1-2 0,4-9 0,1 4 0,4-4 0,6-5 0,5 0 0,6-4 0,7-5 0,-4 0 0,10-5 0,-5-5 0,6 4 0,-5-4 0,-2 5 0,-5 1 0,0 3 0,-5-2 0,-1 7 0,-5-3 0,1 4 0,-4 0 0,-2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24575,'11'7'0,"3"5"0,4 1 0,17 12 0,-4-5 0,15 6 0,-1 18 0,7-5 0,2 19 0,-2-6 0,-4 8 0,-18-12 0,-1-4 0,-2 0 0,-11-7 0,28 49 0,-23-41 0,-2 17 0,7 0 0,-13-5 0,3-1 0,-5-3 0,-1-11 0,1 5 0,-1-6 0,-5 0 0,4-1 0,-7-5 0,2-1 0,-4-11 0,0-1 0,0-5 0,0-4 0,4-1 0,-4 0 0,4-4 0,-4 4 0,0-4 0,0 0 0,0-1 0,0 1 0,0 0 0,0 3 0,0-3 0,0 0 0,0-5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3:54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979 1 24575,'6'2'0,"-22"25"0,-25 24 0,10-10 0,-2 3-1147,-2 3 1,-3 1 1146,-7 5 0,-1 2 0,3 5 0,-2 3-900,-8 2 1,1 2 899,6 7 0,1 1 0,-6-2 0,3-3 0,18-18 0,1-2 280,-8 2 0,2-2-280,2 14 0,-22 19 0,23-25 0,0-4 0,17-28 1037,5-6-1037,5-7 2047,1-5-2047,4-7 112,0-18 0,0 9 0,0-12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3:23:55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391 9 24575,'3'-5'0,"-11"1"0,-22 4 0,-9 0 0,6 0 0,-9 5 0,8 7 0,0 9 0,-2-3 0,19 10 0,-7-11 0,13 7 0,2-10 0,4 4 0,5-4 0,0 0 0,0 4 0,0-9 0,0 4 0,9-4 0,1 0 0,9-3 0,5-2 0,2-4 0,5 0 0,-6 0 0,5 0 0,-5 0 0,1 0 0,-2 0 0,-5 0 0,0 0 0,0 0 0,-5 3 0,-1 2 0,-5 4 0,1-5 0,-1 4 0,1-3 0,-1 3 0,-3 1 0,3-1 0,-7 1 0,2-1 0,-3 1 0,0-1 0,0 1 0,0-1 0,0 5 0,-8-3 0,-3 8 0,-13-3 0,4 4 0,-10-3 0,10 2 0,-9-7 0,8 3 0,-8-4 0,9-1 0,-10-3 0,10-2 0,-10-4 0,10 0 0,-5 0 0,6 0 0,0 0 0,5 0 0,-4 0 0,9 0 0,-5 0 0,6 0 0,-1 0 0,4-4 0,-2 3 0,6-2 0,-3 3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3:54.59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1 289 24575,'0'-13'0,"0"-1"0,0-12 0,9 0 0,4-13 0,4 11 0,10-11 0,-9 12 0,3 4 0,-1 3 0,-10 6 0,4 7 0,-5-1 0,0 8 0,-1 0 0,-3-4 0,-1 7 0,-4 8 0,0 11 0,0 17 0,0 1 0,0 7 0,0 7 0,0-5 0,0 5 0,0-8 0,0 1 0,0-7 0,0-1 0,0-13 0,0 5 0,4-15 0,6 8 0,4-9 0,1 0 0,4-1 0,-5-5 0,1 1 0,4-1 0,-9-4 0,3 0 0,1-5 0,-4 0 0,3 0 0,-4 0 0,0-4 0,1-12 0,0-6 0,0-10 0,1 0 0,0 0 0,-5-7 0,-2 11 0,-4-10 0,0 12 0,0-1 0,0 2 0,0 10 0,0-4 0,0 9 0,0-3 0,0 4 0,-4 4 0,3-2 0,-6 6 0,6-7 0,-3 4 0,4-10 0,0 4 0,0-4 0,4 1 0,1 3 0,9-5 0,1 6 0,5-1 0,-6 5 0,5-4 0,-9 8 0,3-4 0,-4 1 0,-4 0 0,-1-10 0,-4 8 0,0-3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3:57.80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146 392 24575,'-13'0'0,"1"0"0,-1 5 0,-2 0 0,-1 15 0,2-4 0,-7 10 0,13 0 0,-15-9 0,21 13 0,-7-14 0,9 5 0,0-3 0,0-3 0,0-1 0,0 0 0,0-5 0,0-1 0,0 1 0,4-4 0,1-1 0,4-4 0,4 0 0,-3 0 0,9 0 0,-9 0 0,8 0 0,-8 0 0,3 0 0,-4 0 0,0-4 0,0-6 0,1-5 0,-1-4 0,1-1 0,0-5 0,-4 4 0,-1-10 0,-1 4 0,-3-5 0,4 0 0,-5 0 0,0-1 0,0-5 0,0 4 0,0-5 0,0 7 0,0 5 0,0 2 0,0 10 0,0 1 0,0 20 0,0 7 0,0 16 0,0 3 0,0-5 0,0 3 0,5-3 0,-4-1 0,8 0 0,-4-12 0,1 5 0,2-9 0,-7 3 0,6-4 0,-2-4 0,4-1 0,-1-4 0,1 0 0,0-9 0,0-2 0,6-9 0,-5 1 0,9-1 0,-8 0 0,3 5 0,-5 2 0,0-1 0,0 8 0,0-7 0,-4 19 0,-1 1 0,-4 11 0,0 1 0,0 1 0,0-1 0,0 1 0,0 0 0,0-6 0,0 0 0,4-5 0,1-1 0,4-3 0,4-1 0,-3-4 0,14 0 0,-7 0 0,8-4 0,-6-6 0,2-11 0,-1-6 0,2-5 0,-6 0 0,0 0 0,-6 0 0,1 0 0,0-1 0,-6 1 0,0 0 0,-5 0 0,0 5 0,0 2 0,0 10 0,0 1 0,0 5 0,-3 8 0,2 12 0,-8 11 0,3 16 0,0 10 0,0 0 0,6 6 0,0 0 0,0-6 0,0 7 0,0-9 0,0 1 0,0 7 0,0-6 0,0 6 0,0-7 0,0 0 0,0-1 0,0-5 0,0-8 0,0-8 0,0-6 0,4-4 0,1-1 0,4-5 0,0-5 0,0 0 0,0-4 0,-1 0 0,1 0 0,0 0 0,1-14 0,-1-4 0,2-14 0,0-7 0,0 5 0,1-11 0,-6 17 0,-1-10 0,-5 12 0,0-7 0,0 1 0,0 0 0,0-1 0,0 1 0,-5 0 0,-5 5 0,-6 2 0,-3 5 0,-1 5 0,0 1 0,0 4 0,5 4 0,2-2 0,4 7 0,0-3 0,4 0 0,1-5 0,8-1 0,12-8 0,5 7 0,11-10 0,7 4 0,1-6 0,7 0 0,-7 0 0,-1 1 0,-7 0 0,0 5 0,-5-2 0,-2 7 0,-5-6 0,-6 7 0,0-7 0,-5 7 0,1-2 0,-5 4 0,-2 0 0,-10 4 0,-4 1 0,-3 4 0,-4 0 0,3 0 0,0 0 0,1 4 0,5 1 0,0 9 0,4 0 0,-4 6 0,8 5 0,-3-4 0,4 10 0,0 2 0,0 1 0,0 4 0,0 1 0,0-5 0,0 11 0,0-12 0,0 12 0,0-11 0,0 11 0,0-11 0,0 5 0,0-7 0,0-6 0,4 0 0,-3-7 0,7-4 0,-3-2 0,4-4 0,-4 0 0,3-4 0,-4-1 0,5-4 0,0 0 0,0 0 0,0 0 0,4 0 0,-3 0 0,4 0 0,-1-9 0,-2-2 0,7-8 0,-7-1 0,3 0 0,-4-5 0,0 4 0,-4-4 0,-1 5 0,-5-9 0,0 11 0,-5-10 0,-10 12 0,-8 0 0,-9 6 0,0 5 0,-7 5 0,5 0 0,1 0 0,2 0 0,15 0 0,-8 0 0,14 0 0,4 0 0,17 0 0,17-11 0,12 4 0,7-16 0,7 10 0,-12-9 0,4 10 0,-14-4 0,-5 6 0,-2 4 0,-10 1 0,-2 1 0,-4 3 0,0-3 0,-4 4 0,-1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3:58.95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19 24575,'8'0'0,"0"0"0,1 0 0,0 0 0,0 0 0,-1 0 0,-3-8 0,-2 3 0,-3 0 0,0 10 0,0 4 0,0 0 0,0-5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4:00.27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0 217 24575,'0'-22'0,"0"0"0,0-3 0,0-2 0,0 0 0,0 2 0,0 5 0,0 5 0,4 2 0,-3 4 0,7 4 0,-3 1 0,4 4 0,0 0 0,-1 0 0,1 0 0,0 0 0,0 0 0,0 0 0,-1 4 0,2 5 0,-1 1 0,0 9 0,0-10 0,0 5 0,0-5 0,0 0 0,0 0 0,0-1 0,4-3 0,-3-1 0,4 0 0,-5-3 0,0 3 0,0-4 0,-1 0 0,1 0 0,0 0 0,0 0 0,0 0 0,-1 0 0,1 0 0,0 0 0,0-9 0,0 3 0,5-12 0,-4 8 0,4-9 0,-5 9 0,0-4 0,0 5 0,0 0 0,-1 1 0,-3 3 0,-1 1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5:59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24575,'-8'0'0,"15"0"0,-3 0 0,18 0 0,-12 0 0,14 0 0,-13 0 0,9 0 0,-1 0 0,-8 0 0,19 0 0,-19 0 0,13 0 0,-9 0 0,0 0 0,-2 0 0,-8 4 0,-1 1 0,-4 8 0,0 2 0,0 5 0,0-1 0,-5 1 0,-5 5 0,-2-4 0,-7 0 0,8-3 0,-8-7 0,13 3 0,-7-5 0,8 0 0,4-4 0,6-1 0,5-4 0,8 0 0,-3 0 0,4 0 0,-4 0 0,3 0 0,-3 0 0,0 0 0,3 4 0,-7 6 0,3 5 0,-4 5 0,-5 5 0,0 1 0,-5 7 0,0-1 0,0 0 0,0 7 0,0-11 0,0 9 0,-5-10 0,-1-1 0,-9-1 0,4-5 0,-7 0 0,7-6 0,-7 0 0,3 0 0,-5-3 0,-5 3 0,4-8 0,-5-1 0,12-5 0,-5 0 0,9 0 0,-9 0 0,9 0 0,0-4 0,2-1 0,3 0 0,0-3 0,2 3 0,-1 0 0,3 1 0,-3 4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6:01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1 24575,'-13'0'0,"-1"0"0,-6 0 0,5 0 0,-3 0 0,3 0 0,0 0 0,5 3 0,6 2 0,4 8 0,0 2 0,0 5 0,0-1 0,0 6 0,0 2 0,0-1 0,0 5 0,0-4 0,-10 5 0,8-6 0,-8-5 0,10-3 0,0-8 0,0 4 0,0-5 0,4-4 0,6-2 0,4-3 0,6 0 0,-1 0 0,1-4 0,-1 3 0,1-3 0,-6 4 0,5 0 0,-9 0 0,3 0 0,-4 0 0,0 0 0,0 0 0,0 0 0,-4 3 0,-1 7 0,-4 5 0,0 10 0,0 2 0,0 5 0,0-6 0,-10 5 0,3-10 0,-12 0 0,3-3 0,-9-7 0,4 4 0,-10-5 0,4 0 0,1 1 0,-5-5 0,4 3 0,0-8 0,2 4 0,10-5 0,1 4 0,5-3 0,0 3 0,4-4 0,2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6:01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24575,'0'38'0,"0"19"0,0-33 0,0 17 0,0-26 0,0 3 0,0-8 0,0 4 0,-4-9 0,-1-1 0,0-4 0,1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6:02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36 268 24575,'-3'-4'0,"-2"4"0,-3 5 0,3 3 0,-4 6 0,8 1 0,-3 0 0,4-2 0,0-4 0,0 5 0,0-4 0,0 3 0,4-8 0,0-1 0,15-4 0,3 0 0,10 0 0,-10 0 0,8-5 0,-9-1 0,12-10 0,-7 4 0,-1-7 0,-5 8 0,-5-3 0,-2 5 0,-4 0 0,0 0 0,0-5 0,0 4 0,-4-8 0,4 3 0,-8-5 0,3 5 0,-4-3 0,0 3 0,0-5 0,0 1 0,0-1 0,0 0 0,0 1 0,0 4 0,0 1 0,-4 5 0,-1 0 0,-9 4 0,4 1 0,-8 4 0,3 0 0,-11 0 0,0 0 0,-1 9 0,-5 9 0,10 3 0,-5 11 0,11-11 0,1 10 0,5-10 0,-1 4 0,2-6 0,3-4 0,2 3 0,4-8 0,0 0 0,0-6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24575,'0'8'0,"4"3"0,-3-2 0,6 7 0,-1 2 0,2 0 0,5 4 0,0-5 0,1 5 0,7-3 0,-10 8 0,15-8 0,-15 8 0,15-11 0,-10 10 0,2-11 0,-5 2 0,-1-1 0,-3-3 0,3 0 0,-4-1 0,0-4 0,0-1 0,-1 1 0,-2 0 0,1-4 0,-2-1 0,3-3 0,1-7 0,1-8 0,-1-3 0,2-9 0,-1 4 0,0-5 0,4 4 0,-4 2 0,4 5 0,-1 0 0,-3 4 0,7-3 0,-7 7 0,3-3 0,-5 8 0,1-3 0,0 3 0,-1-1 0,-2-2 0,2 7 0,-7-7 0,4 3 0,0-8 0,-3 3 0,6-7 0,-6 7 0,7-7 0,-7 7 0,6-2 0,-7 3 0,4 4 0,-4 1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6:03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20 153 24575,'0'13'0,"-5"1"0,0 1 0,0-1 0,1-6 0,4 1 0,0 0 0,0 0 0,0 0 0,0-1 0,0 0 0,4-3 0,0-1 0,9-4 0,-3 0 0,2 0 0,2 0 0,-4 0 0,4 0 0,-6 0 0,1 0 0,5 0 0,-4 0 0,4 0 0,-6 0 0,6 0 0,-4 0 0,3 0 0,1 0 0,-4-9 0,4 3 0,-5-8 0,0 5 0,0 4 0,0-8 0,0 7 0,-3-8 0,-2 1 0,0-2 0,-3-5 0,8 0 0,-8 1 0,3-1 0,-4 0 0,0 5 0,0-3 0,0 8 0,0-4 0,0 5 0,-3 4 0,-7 1 0,-5 4 0,0 0 0,-3 0 0,3 5 0,-5 0 0,1 9 0,-2 7 0,1 0 0,4 4 0,-3-5 0,8 5 0,-3-4 0,3 4 0,6-5 0,-4-5 0,8-2 0,-3-4 0,4 0 0,-4-4 0,3-1 0,-3-4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6:04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137 207 24575,'-13'0'0,"4"0"0,-9 9 0,8-3 0,-4 13 0,5-10 0,-1 5 0,5 0 0,-3 0 0,7 1 0,-4-1 0,5-5 0,0 0 0,0-1 0,0 1 0,0-1 0,8-3 0,2-1 0,9-4 0,6 0 0,-4 0 0,4 0 0,0-5 0,-4-1 0,4-8 0,-5 3 0,-5-3 0,3 0 0,-3 3 0,0-8 0,-1 4 0,0 0 0,-3-4 0,3 4 0,-4-5 0,-5 0 0,0 1 0,-5-1 0,0 0 0,0 1 0,0-1 0,0 5 0,0-4 0,-4 9 0,-6-4 0,0 5 0,-9 4 0,4 1 0,0 4 0,-9 0 0,8 0 0,-9 0 0,5 4 0,-7 13 0,5 5 0,-6 12 0,7-2 0,-6 21 0,9-21 0,-3 19 0,11-30 0,0 0 0,0-8 0,5-4 0,1 0 0,0-4 0,3-1 0,-3-4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6:06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9 24575,'-4'-5'0,"-6"1"0,1 4 0,-10 0 0,4 0 0,-5 9 0,5 7 0,-5 11 0,2 11 0,1 3 0,-3-7 0,12 3 0,-1-3 0,9-6 0,0 9 0,0-21 0,0 8 0,0-14 0,0 3 0,15-8 0,3-1 0,14-4 0,6 0 0,-4-5 0,11-1 0,-11-10 0,11-2 0,-11-4 0,-1 1 0,-8 4 0,-10 4 0,-1 3 0,-5 1 0,0 0 0,0-5 0,-4 4 0,-1-3 0,-4 4 0,0 0 0,-3 4 0,-2 1 0,-4 12 0,4 9 0,-4 4 0,8 10 0,-4-10 0,5 4 0,0 0 0,0-4 0,0-1 0,0-1 0,0-9 0,0 3 0,0-4 0,0 0 0,0-11 0,0-5 0,0-11 0,0-8 0,0 5 0,0-10 0,0 15 0,5-8 0,0 9 0,4 0 0,1 1 0,-2 9 0,1-3 0,5 7 0,-4-3 0,3 4 0,-4 0 0,0 0 0,0 0 0,0 9 0,1 2 0,0 14 0,0-4 0,-4 4 0,-2-10 0,0-1 0,-3-6 0,3 1 0,-4 0 0,0 0 0,3-4 0,2-2 0,3-3 0,1-4 0,-1-1 0,1-8 0,0 3 0,1-9 0,-1 9 0,0-4 0,0 5 0,0 0 0,0 4 0,-4-3 0,3 7 0,-4-3 0,5 4 0,-1 4 0,-3 1 0,3 8 0,-7 8 0,3-1 0,0 6 0,-3-7 0,4-4 0,-5-2 0,0-4 0,0 0 0,0 0 0,0-4 0,0-1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6:07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581 1 24575,'4'3'0,"-6"26"0,-9 2 0,-16 39 0,-7 5-529,12-25 1,0 2 528,1-4 0,-1 0 0,0 11 0,-2 1 0,-1-7 0,-1 0 0,3 3 0,-1 2 0,-3 4 0,1-2 0,4-11 0,1-2 0,-15 38 131,3-8-131,9-19 0,-2 6 0,3-16 0,6-15 0,6-8 198,2-10 0,8-5 0,-3-6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6:08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506 1 24575,'-32'0'0,"-28"0"0,7 17 0,-4-5 0,6 18 0,22-9 0,-10 1 0,13-1 0,5-1 0,7-5 0,9-2 0,12-8 0,4-1 0,23-4 0,0 0 0,6 0 0,5 0 0,-5 0 0,1 0 0,-8 0 0,-8 0 0,-10 0 0,-2 4 0,-4 1 0,-4 9 0,-1 0 0,-9 12 0,-12 1 0,-14 8 0,-13 2 0,-7 1 0,0 0 0,2-7 0,1-1 0,7-7 0,2-6 0,13-2 0,0-9 0,12-1 0,0-5 0,5 0 0,4-8 0,1-9 0,4-8 0,0 7 0,0 3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6:56.732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24575,'87'1'0,"-1"-1"0,0 0 0,1 0 0,5 0 0,0 0 0,0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6:58.00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5 169 24575,'-4'-8'0,"7"-5"0,-2-2 0,20-12 0,-8 6 0,12-6 0,-10 7 0,0 6 0,3 4 0,-8 2 0,9 7 0,-9-3 0,3 4 0,-4 0 0,0 0 0,0 0 0,4 0 0,-2 0 0,2 0 0,1 4 0,-4 1 0,8 5 0,-8-1 0,4 0 0,-5 0 0,-1 0 0,1-4 0,0-1 0,0 0 0,4 0 0,-4 1 0,4-1 0,-4-4 0,0 4 0,-1 1 0,1 4 0,-1-5 0,-3 4 0,3-3 0,-4 0 0,5 2 0,-1-6 0,0 3 0,1-4 0,0 0 0,0 0 0,-1 0 0,1 0 0,0 0 0,5 0 0,1 0 0,4 0 0,-4 0 0,3 0 0,-3 0 0,5 0 0,-6 0 0,0 0 0,-5-4 0,0 3 0,-1-3 0,1 0 0,0 3 0,0-3 0,0 0 0,-1 3 0,1-3 0,-4 0 0,2 3 0,-6-3 0,3 4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6:58.80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277 1 24575,'-14'18'0,"-14"12"0,2 10 0,-10 16 0,10 8 0,6 10 0,-3-15 0,8 26 0,-2-31 0,-2 27 0,5-32 0,-3 3 0,6-23 0,5 8 0,2-16 0,4 3 0,0-9 0,0-3 0,3-7 0,13-1 0,0-4 0,15 0 0,-10 0 0,9 0 0,-9 0 0,4 0 0,-5 0 0,-6 0 0,0 0 0,-5 0 0,0 0 0,0 0 0,-1-4 0,1 3 0,-4-7 0,-1 7 0,-4-3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6:59.64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227 1 24575,'-3'0'0,"-12"0"0,-6 0 0,-13 0 0,13 0 0,-4 0 0,5 0 0,1 0 0,-1 4 0,0 2 0,9 8 0,-2-8 0,12 12 0,-3-12 0,4 8 0,0-6 0,0 1 0,0 0 0,0 0 0,9 0 0,2 0 0,4 1 0,3-1 0,-3 1 0,0-1 0,3 1 0,-8-1 0,4 5 0,0-4 0,-4 4 0,4-5 0,-5 5 0,-4 0 0,-1 6 0,-4 5 0,0-4 0,0 4 0,0-10 0,-4 3 0,-6-8 0,-1 4 0,-7-8 0,8-3 0,-4-3 0,0 0 0,4 0 0,-4 0 0,5 0 0,0 0 0,1 0 0,3-4 0,1 0 0,4-1 0,0 1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7:00.34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108 0 24575,'-7'0'0,"-1"0"0,-10 0 0,4 0 0,0 9 0,4 2 0,0 14 0,-4 1 0,12 7 0,-8-7 0,10 5 0,0-4 0,0-1 0,0-6 0,0-1 0,0-4 0,0-1 0,4 5 0,6-9 0,1 4 0,13-4 0,-8-5 0,9 0 0,-6-5 0,1 0 0,-1 0 0,1 0 0,-1 0 0,-4 0 0,4 0 0,-9 0 0,3 0 0,1 0 0,-8 0 0,3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51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308 0 24575,'0'7'0,"0"1"0,-4-1 0,3 1 0,-2 0 0,-1-1 0,0 5 0,-5 1 0,-3 4 0,3 0 0,-4 0 0,0 5 0,3-4 0,-3 4 0,0 0 0,-1-4 0,-4 4 0,5-5 0,-3-3 0,3 2 0,0-7 0,1 3 0,4-5 0,0 1 0,0 0 0,0-1 0,4 1 0,-3 0 0,3-4 0,0 3 0,-3-7 0,6 7 0,-6-6 0,6 5 0,-6-5 0,6 5 0,-6-5 0,7 6 0,-7-7 0,3 4 0,0-4 0,0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24575,'11'0'0,"-2"0"0,7 0 0,-3 0 0,4 0 0,-4 0 0,-1 0 0,-1 0 0,-2 0 0,3 0 0,-8 7 0,3 3 0,-6 12 0,3 1 0,-4 5 0,0 5 0,0 2 0,0-1 0,0 5 0,0-4 0,0 0 0,0-1 0,0-11 0,-4-1 0,3-9 0,-3-1 0,4-4 0,-3-1 0,2 1 0,-6-4 0,6-10 0,-2-9 0,3-11 0,0-8 0,0-1 0,0-6 0,0 0 0,0 6 0,4 2 0,1 9 0,4 2 0,-1 5 0,0 4 0,0 1 0,0 4 0,0 4 0,-1 1 0,1-1 0,0 3 0,0-2 0,-1 3 0,1 0 0,0 0 0,-1 0 0,1 0 0,0 3 0,-4 10 0,-1 1 0,1 13 0,-3 9 0,4-5 0,-1 9 0,-3-12 0,3-5 0,0-1 0,-3-9 0,6-1 0,-3-4 0,4-1 0,-1-2 0,1-2 0,0-3 0,-1 0 0,5 0 0,-3 0 0,7 0 0,-3-4 0,4-1 0,-4-7 0,3 2 0,-7-2 0,3 0 0,-4 3 0,0-7 0,0 7 0,0-3 0,-3 4 0,-2 1 0,-3-1 0,0 0 0,0 0 0,0 7 0,-4 11 0,3 4 0,-8 13 0,8-4 0,-3 5 0,4-5 0,0 4 0,0-9 0,0 4 0,0-5 0,3-4 0,2 3 0,7-7 0,1 3 0,4-7 0,0-1 0,0-4 0,0 0 0,-4 0 0,3 0 0,-3 0 0,0 0 0,-1-4 0,-4-4 0,0-5 0,0-4 0,1-1 0,0-4 0,-5-1 0,1-5 0,-5-6 0,0-1 0,0 0 0,0 1 0,0 11 0,0 1 0,-4 5 0,-5 3 0,-4 2 0,-9 7 0,4 1 0,-9 4 0,8 0 0,-3 0 0,5 0 0,0 0 0,4 4 0,-3 1 0,7 6 0,-3-1 0,3 6 0,5-8 0,0 4 0,4-4 0,0-1 0,0 1 0,0-4 0,0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7:01.13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1 230 24575,'0'-34'0,"8"-13"0,-2 27 0,12-11 0,-3 22 0,4-1 0,1 0 0,0 5 0,-1-4 0,-4 8 0,9-4 0,-13 5 0,13 0 0,-14 0 0,9 0 0,-4 0 0,4 0 0,1 5 0,-5 4 0,3 7 0,-2-1 0,3-1 0,-4 0 0,4-3 0,-9 3 0,9-5 0,-9 0 0,8-3 0,-8-2 0,8-4 0,-3 0 0,5 0 0,-1 0 0,1-5 0,-4-10 0,2-2 0,-2-8 0,-1 10 0,-1-4 0,-5 9 0,0-8 0,0 11 0,0-5 0,0 7 0,-4-4 0,3 4 0,-7-3 0,3 7 0,-4-3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7:04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24575,'0'29'0,"0"12"0,0 1 0,0 10 0,0-11 0,0-7 0,0 3 0,0-16 0,0 24 0,0-9 0,0 12 0,0-3 0,0-17 0,0 9 0,0-10 0,0-5 0,0 2 0,0-14 0,0 3 0,0-4 0,0-1 0,8 2 0,3-5 0,9-1 0,5-4 0,-4 0 0,10 0 0,2 0 0,1 0 0,4 0 0,1 0 0,-5 0 0,4 0 0,1 0 0,-11 0 0,9 0 0,-10 0 0,0-4 0,-7 3 0,-2-4 0,-8 1 0,4 3 0,-9-3 0,-1 4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7:04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24575,'-4'45'0,"-1"8"0,0 2 0,4 7 0,-2-9 0,1-3 0,2-11 0,0-7 0,0-5 0,0-2 0,0-10 0,0-2 0,0-4 0,0 0 0,0-1 0,3-3 0,-2-1 0,3-4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7:05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47 24575,'-33'70'0,"0"0"0,1 16 0,9-9 0,17-32 0,1 30 0,5-60 0,0-2 0,0 1 0,0-4 0,0 8 0,0-9 0,3 0 0,7-1 0,0-3 0,9 0 0,-5-1 0,6-4 0,-1 0 0,-4 0 0,3 0 0,-3 0 0,5 0 0,-1 0 0,1-4 0,-5-6 0,-1 0 0,-4-9 0,-1 4 0,0 0 0,1-3 0,-1 3 0,-3-5 0,-2-5 0,-4 4 0,0-10 0,0 4 0,0-5 0,0 0 0,0-1 0,0 1 0,0 0 0,0 5 0,-5-4 0,0 10 0,-6-4 0,2 10 0,-1-3 0,1 8 0,-1-4 0,2 5 0,-1 4 0,0-3 0,0 7 0,0-3 0,0 4 0,0 0 0,0 0 0,0 0 0,0 0 0,0 0 0,0 4 0,4-3 0,1 3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7:06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24575,'0'8'0,"0"5"0,0 1 0,0 6 0,0-1 0,0 1 0,0-1 0,0 0 0,0 1 0,0-1 0,0 1 0,0-5 0,0 3 0,0-8 0,0 4 0,0-6 0,0-3 0,0-1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7:08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0 152 24575,'63'-33'0,"-13"10"0,-50 47 0,0 18 0,0-12 0,0 16 0,0-13 0,0-4 0,0 8 0,0-16 0,0-1 0,0-1 0,0-9 0,-4 3 0,3-4 0,-3 0 0,4-11 0,0-5 0,0-17 0,0-9 0,0-1 0,5-11 0,6 11 0,7-11 0,3 11 0,2-5 0,-2 7 0,-5 5 0,4 2 0,-10 10 0,8 1 0,-8 5 0,4-1 0,-5 5 0,0 1 0,0 4 0,-1 0 0,1 0 0,0 0 0,-1 0 0,1 0 0,-4 4 0,-2 1 0,2 9 0,-4 1 0,3 4 0,-4 1 0,0 5 0,0-4 0,0 10 0,0-5 0,0 6 0,0-5 0,0 4 0,0-10 0,0 4 0,0-6 0,0 1 0,0-5 0,0-2 0,0-4 0,0 0 0,4-1 0,1 1 0,4 0 0,-1-4 0,-3 2 0,3-6 0,-3 3 0,-1-4 0,0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7:09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63 24575,'0'-8'0,"0"-5"0,0-1 0,0-1 0,-4 7 0,-6 4 0,0 4 0,-8 0 0,3 0 0,-5 0 0,1 0 0,-1 4 0,-1 12 0,6 0 0,-1 15 0,2-10 0,2 10 0,-2-10 0,3 9 0,5-9 0,-3 5 0,8-7 0,-8 1 0,8-5 0,-3 3 0,4-8 0,0 3 0,0-4 0,0 0 0,3-4 0,7-2 0,0-3 0,8 0 0,-3 0 0,-1 0 0,5 0 0,-9 0 0,8-4 0,-8 3 0,4-3 0,-5 4 0,-1 0 0,1 0 0,0 0 0,0 0 0,0 0 0,-4 3 0,-2 7 0,-3 4 0,0 6 0,0-1 0,0 1 0,0-5 0,0 3 0,0-8 0,0 4 0,-4-5 0,-1-1 0,-3 1 0,-1 0 0,0 0 0,0 0 0,0-5 0,0 4 0,-5-7 0,4 7 0,-4-7 0,5 3 0,-4-4 0,2 0 0,-2 0 0,4 0 0,0 0 0,1 0 0,3 0 0,1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1:49:5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24575,'0'78'0,"0"0"0,0 0 0,0 0 0,0-21 0,0 1 0,0 24 0,0 21 0,0-2 0,0-23-1645,0 11 1645,0-36 0,0 0 0,0 40 0,0-36 0,0 1 0,0 41 0,0 0 0,0-46 0,0 0 0,0 37 0,-3-37 0,0-1 0,1 18 268,-15 21-268,9-32 335,-10 19-335,7-14 0,-1 4 0,6-11 831,-4 6-831,8-15 211,-7-1-211,8-7 0,-3 0 0,4 1 0,0-6 0,0 4 0,0-10 0,0 4 0,0-5 0,0 0 0,0 0 0,0-5 0,0-2 0,0-4 0,0-4 0,0 7 0,0-11 0,0 7 0,0-9 0,0 1 0,0 0 0,0-1 0,0 1 0,0-1 0,0 1 0,0 0 0,0-1 0,0-3 0,0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2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31 262 24575,'-7'0'0,"0"4"0,3 4 0,0 10 0,0 0 0,3 9 0,-2-4 0,3 0 0,0-1 0,0-5 0,0-4 0,0 3 0,0-3 0,0 0 0,0-2 0,0 1 0,0-4 0,0 3 0,3-7 0,5 3 0,5-6 0,4 3 0,-4-4 0,3 0 0,-3 0 0,4 0 0,0 0 0,0-4 0,0 3 0,0-11 0,0 7 0,0-8 0,-3 1 0,2-2 0,-3 1 0,0-3 0,0 2 0,-5-3 0,0 0 0,-3-5 0,-1 4 0,-4-9 0,0-2 0,0-1 0,0-3 0,0 5 0,0-1 0,0 1 0,0 5 0,0-4 0,0 9 0,0-4 0,0 5 0,0 4 0,0 1 0,0 1 0,-3 5 0,2 3 0,-2 16 0,-1 6 0,3 14 0,-4 8 0,5 2 0,0 3 0,0-5 0,0 0 0,0-6 0,0-1 0,0-11 0,0-1 0,4-9 0,-3-2 0,6-3 0,-7 0 0,7-4 0,-3-1 0,4-3 0,-1-3 0,1-6 0,1-4 0,-1-4 0,1 0 0,-1 0 0,-3 4 0,2 1 0,-3 4 0,4 0 0,0 4 0,-1 0 0,1 1 0,0 2 0,-1-3 0,1 4 0,-1 0 0,1 0 0,0 8 0,0 1 0,1 9 0,-1-1 0,1 0 0,-1 0 0,0-5 0,1 0 0,-2-4 0,1 0 0,0-4 0,-1-1 0,-3-3 0,0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 24575,'78'-3'0,"-1"1"0,1-1 0,0 0 0,6 1 0,0 1 0,-6 0 0,2 0 0,-4 1 0,4 1-2139,-3-1 0,6 0 0,0 0 0,-2 0 2139,16 0 0,-1 0 0,-2 0 0,-1 0 0,-1 0 0,-2 0-210,-9 0 0,-1 0 0,1 0 210,4 0 0,2 0 0,-4 0 0,16 0 0,0 0 0,-19-1 0,3 0 0,-2 3 0,-11 4 0,-2 2 0,0-1 134,-1-3 1,1-2 0,-3 4-135,20 12 0,-5 1-284,-15-11 0,-3 0 284,2 2 0,-4 0 3260,23 3-3260,6-1 0,-10 1 2768,-15-7-2768,-8-1 2066,-9-5-2066,-12-4 980,-11 3-980,28-3 276,0 4-276,35-6 0,-6 5 0,-2-10 0,-15 5 0,-1-1 0,-8-3 0,15 9 0,4-10 0,14 10 0,-7-5 0,-3 6 0,-14 0 0,-9 0 0,-1 0 0,-18 0 0,10 0 0,-17 0 0,0 0 0,-7 0 0,-5 0 0,0 0 0,-4 4 0,-2 0 0,-3 4 0,0-1 0,0 1 0,-4 0 0,-1-1 0,-3 0 0,0 10 0,0 21 0,0 22 0,6 21 0,1 6 0,2-25 0,3 3-1062,-1 1 1,1 3 1061,3 18 0,2 2 0,-2-1 0,1-1 0,4 0 0,-1 1 0,-2 6 0,1 0 0,5-6 0,-1 0 0,-4 6 0,-1-1 0,2-4 0,0-4 0,-7-21 0,-1 1 0,9 32 0,-1-5 0,-3-5-333,-1-12 1,1-1 332,1 5 0,-3 2 0,3-16 0,-6-11 0,-1-19 0,-5-1 2047,3-6-2047,-7-5 741,7-2-741,-7-8 0,3-1 0,-1-4 0,-2-1 0,3 4 0,-4-2 0,3 2 0,-2-4 0,2 0 0,-3 0 0,-4-3 0,-4 3 0,-10-2 0,-5 4 0,-11 1 0,-13 0 0,-11 1 0,-12 1 0,-1-1 0,-16 2-941,-5 0 941,34-6 0,-2-1-749,-9 2 0,-3-1 749,-4-2 0,-3-2-1145,-8 1 0,-2-1 1145,1-2 0,0-2 0,-5 1 0,1 0 0,3 1 0,-1-2 0,-2-2 0,-1-1 0,1 1 0,0-3 0,3-5 0,-1-1 0,-2 3 0,0 0 0,7-3 0,4 1-419,17 6 0,1 1 419,-3 0 0,-1 1 0,-1 3 0,1 0 0,7 0 0,0 0 0,-15 0 0,2 0 0,-26 0 0,45 0 0,0 0 0,0 0 0,1 0 0,-1 0 0,0 0 0,-45 0 0,46 0 0,1 0 0,-39 0 0,10 0 0,29 0 0,1 0 718,-5 0-718,-38 6 0,29 1 1298,-1-1-1298,-12 0 0,-2-6 0,19 0 0,-16 0 0,21 0 2461,-8 0-2461,-6 0 1090,6 0-1090,3 0 0,6 0 0,0 0 0,0 0 0,6 0 0,8 0 0,4 0 0,8 0 0,-7 0 0,7 0 0,-3 0 0,5 0 0,-1 0 0,5 0 0,2 0 0,4 0 0,0 0 0,5 0 0,0 0 0,4 0 0,0 0 0,1 0 0,-1 0 0,0 0 0,1 0 0,-1 0 0,-4 0 0,3 0 0,-2 0 0,3 0 0,0 0 0,1-4 0,-5 3 0,4-6 0,-8 3 0,8 0 0,-8-4 0,8 8 0,-4-8 0,5 8 0,-1-7 0,0 3 0,1-4 0,-1 0 0,1 1 0,-1-1 0,0 0 0,4 1 0,0-1 0,1 0 0,-1 1 0,0-4 0,1 2 0,3-2 0,0-5 0,0-2 0,0-21 0,0-4 0,0-14 0,0 1 0,0-10 0,4 6 0,2-9 0,5 8 0,1 0 0,-2 12 0,1 2 0,-6 6 0,0 18 0,-5 5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52 441 24575,'-9'14'0,"2"5"0,7 17 0,0 14 0,0-6 0,0 30 0,0-40 0,0 40 0,0-29 0,0 17 0,0-8 0,0-5 0,0-8 0,0-12 0,0-7 0,0-10 0,0 0 0,0-11 0,0-11 0,0-21 0,0-19 0,0-22 0,0-9 0,0-16-495,-6-2 495,5 14 0,-5-8 0,6 11 0,0 0 0,0 2 0,0 18 0,0 19 0,0 3 0,0 12 0,0 5 0,3 5 495,2 6-495,6 4 0,-2 4 0,7 0 0,-3 0 0,4 3 0,0-3 0,0 4 0,5 0 0,-4 0 0,9 0 0,-4 0 0,5 0 0,0 4 0,0 1 0,0 5 0,-5 2 0,-1-2 0,-5 6 0,-4-3 0,-1 9 0,-7 1 0,-1 5 0,-4 0 0,-4 6 0,-12 2 0,-12 7 0,-6 1 0,-9-5 0,10-2 0,-10-5 0,11-1 0,-16 0 0,16-7 0,-4-5 0,14-6 0,5-5 0,4-3 0,1-1 0,4-4 0,4 0 0,1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24575,'0'2'0,"0"14"0,0 27 0,0-5 0,0 21 0,0 6 0,0 3 0,0 26-470,0-13 470,0 8 0,0-2 0,0 10 0,0 1 0,0-44 0,0 0 0,0 5 0,0 0 0,0-4 0,0 0 0,0 8 0,0 0-578,0-4 0,0 1 578,0 4 0,0 1 0,0 0 0,0-3-249,0 28 249,0-35 0,0-2 0,0 16 0,5 21 0,-4-12 0,9-14 0,-4-2 0,1-14 436,-3 6-436,1-12 1168,-4 11-1168,4-11 271,-5 27-271,0-29 0,0 21 0,0-20 0,0 1 0,0 5 0,0-11 0,0-3 0,0-5 0,0-5 0,0-1 0,0-5 0,0-4 0,0-1 0,0-4 0,0-1 0,0-3 0,0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24575,'0'-15'0,"0"0"0,0-2 0,0 4 0,0-8 0,4 7 0,5-13 0,5 9 0,3-4 0,5 4 0,-3-4 0,14 6 0,-13-1 0,13 11 0,-19 2 0,11 4 0,-15 0 0,7 0 0,-9 0 0,1 32 0,1 0 0,-4 24 0,-1-9 0,-5 7 0,0-4 0,0 19 0,0-12 0,-5-2 0,4-1 0,-8-17 0,4 2 0,0-15 0,-3-3 0,7-8 0,-3-1 0,4-4 0,0-21 0,0 0 0,0-39 0,5 13 0,11-29 0,2 19 0,19-37 0,-19 38 0,11-28 0,-14 39 0,5-4 0,-5 13 0,2 6 0,-8 5 0,3 3 0,-4 3 0,0 6 0,-1 2 0,5 3 0,-3 0 0,3 0 0,-5 0 0,1 0 0,0 0 0,-4 3 0,-1 10 0,-3 6 0,0 9 0,0 0 0,0 5 0,0 2 0,0 0 0,0 4 0,0-4 0,0 0 0,0-1 0,0-11 0,0 3 0,0-8 0,4 0 0,-3-2 0,2-7 0,0 3 0,-2-5 0,3 1 0,-1-4 0,1 0 0,4-1 0,0-2 0,-1 2 0,1-3 0,-1 0 0,1 0 0,4 0 0,1 0 0,4 0 0,0 0 0,0 0 0,5-8 0,-4-2 0,8-8 0,-7 1 0,8-7 0,-8 6 0,8-6 0,-12 7 0,6-1 0,-12 5 0,7 1 0,-8 4 0,4 0 0,-5 3 0,-2-1 0,-2 5 0,-3-3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2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867 1 24575,'-16'0'0,"-3"0"0,-9 0 0,-12 0 0,9 0 0,-28 0 0,14 0 0,-25 0 0,20 0 0,-11 0 0,12 0 0,0 0 0,2 0 0,6 0 0,7 0 0,0 0 0,11 0 0,1 0 0,4 0 0,5 0 0,1 0 0,5 0 0,-1 0 0,1 0 0,-1 0 0,1 0 0,3 3 0,1 2 0,3 6 0,0 2 0,0 4 0,0 5 0,0 7 0,0 0 0,-5 23 0,3-14 0,-3 37 0,5-15 0,-5 27 0,3 0-1092,-4 12 1092,6-43 0,0 3 0,0 5 0,0 2 0,0 4 0,0 2-715,0 3 0,0 2 715,0-2 0,0 1 0,0 0 0,0 0 0,0-6 0,0 0 0,0 1 0,0-3 0,0 28-201,-2-44 1,-1-1 200,1 14 0,-3 14 0,5-22 989,0-3-989,0-19 1477,0-1-1477,0-6 457,0-5-457,0 3 0,-4-8 0,3 4 0,-3-5 0,1-4 0,2 3 0,-2-7 0,3 3 0,-4-5 0,3 1 0,-2-1 0,6-3 0,10-1 0,17-3 0,13 0 0,19 0 0,2 0 0,23 0-594,-37 0 1,1 0 593,13 0 0,2 0 0,8 0 0,1 0 0,7 0 0,1 0-1030,3 0 0,0 0 1030,2 0 0,1 0 0,-1 0 0,0 0 0,-5 0 0,-1 0 0,5 0 0,-1 0 0,-13 0 0,-2 0-518,-8 2 1,-3 1 517,-7 3 0,-1 1-142,36 7 142,-5 4 0,-3-1 0,-18-5 988,-14 3-988,-7-5 2038,-8 0-2038,-9-1 1219,-3 0-1219,-4-5 179,-4 0-179,3-4 0,-7 0 0,3 0 0,-5 0 0,1 0 0,0 0 0,-1 0 0,1 0 0,0 0 0,3 0 0,2 0 0,4 0 0,0 0 0,0 0 0,4 0 0,-8 0 0,7 0 0,-12 0 0,4 0 0,-4 0 0,-1 0 0,1 0 0,-1 0 0,1 0 0,-4 0 0,-1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3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3105 24575,'17'0'0,"6"0"0,19 0 0,13 0 0,35 0-1010,-18-4 1,4 0 1009,-12 4 0,2-2-588,0-2 0,4-2 1,-2 1 587,12 0 0,0 0 0,-14 2 0,2 1 0,0-2 0,4-1 0,0-1 0,-1 2 0,-3 2 0,0 2 0,-1 0 0,4-3 0,-1 0 0,0 1 0,31 1 0,-2 2 0,-10-1 0,-2 0 0,2-1 0,-4 2 0,-12 1 0,-5 2-468,-15-1 1,0 0 467,18 4 0,-2 1 0,14 4-217,-26-5 0,-1 0 217,29 5 0,-11 0 0,6 0 0,-1 0 1201,-9-5-1201,1 3 2226,-7-9-2226,-2 5 1112,-13-6-1112,-2 4 562,-6-3-562,-6 4 50,-2-5-50,-5 4 0,0-3 0,-5 3 0,-1 0 0,-5-3 0,0 3 0,0-4 0,0 0 0,0 0 0,-4 0 0,-1 0 0,-5 0 0,4 0 0,-2 0 0,2 0 0,-3 0 0,-1 0 0,1 0 0,0 0 0,-1 0 0,1 0 0,0 0 0,0 0 0,-1 0 0,5 0 0,-3 0 0,3 0 0,-1 0 0,-2 0 0,3 0 0,-5 0 0,1 0 0,-4-4 0,0-4 0,-4-5 0,0-5 0,0-4 0,0-1 0,0-5 0,0 5 0,0-4 0,0 9 0,0-9 0,0 4 0,0-1 0,0-3 0,0-32 0,0 9 0,0-44 0,-6 20-554,-7-15 554,-1-8-577,4 43 0,1-1 577,2-5 0,0 0 0,-4-6 0,1 2 0,0-32 0,0 25 0,0 2 0,4 1 0,2 7 0,-1-1-55,-5-11 55,8-15 0,-3 0 0,5 8 0,0 27 0,0 1 0,0-6 0,0-33 0,0 39 0,0-6 0,0-2 519,0 24-519,0-4 1183,0 12-1183,0 0 61,0 5-61,0 1 0,0 5 0,4 0 0,-3 0 0,2-8 0,1 6 0,-3-5 0,3 7 0,-1-1 0,-2-3 0,7 6 0,-8-5 0,8 7 0,-7-5 0,2-4 0,1 4 0,-3-4 0,7 0 0,-7 4 0,3-9 0,0 4 0,-3 0 0,3 1 0,-4 5 0,0 4 0,0-3 0,0 7 0,0-3 0,0 1 0,0 2 0,0-3 0,0 0 0,0-1 0,0 0 0,0 1 0,0 4 0,-3 1 0,2-1 0,-10 0 0,6 4 0,-6-3 0,3 6 0,0-3 0,-4 4 0,-1 0 0,-9 0 0,-1 0 0,-5 0 0,-5 0 0,3 0 0,-9 0 0,4 0 0,0 0 0,1 0 0,1 0 0,4-4 0,-5-5 0,0-2 0,5-3 0,-5 0 0,11 4 0,-4 1 0,9 1 0,0 7 0,6-2 0,4 3 0,0 0 0,1 0 0,2-4 0,2 4 0,3-4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8:1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2013 233 24575,'-16'0'0,"5"0"0,-10 0 0,7 0 0,-13 0 0,4 0 0,-11 0 0,5 4 0,-11-3 0,5 8 0,-6-4 0,0 1 0,6 2 0,-4-6 0,4 2 0,0-4 0,-5 0 0,5 0 0,-6 0 0,0 0 0,1 0 0,-1 0 0,0 0 0,0 0 0,0 0 0,1 0 0,-7 0 0,4 0 0,-9 0 0,10 0 0,-4 0 0,5 0 0,-18 0 0,19 0 0,-12 0 0,24 0 0,0 0 0,0 0 0,-1 0 0,1 0 0,5 0 0,-4 0 0,4 0 0,0 0 0,-4 0 0,8 0 0,-7 0 0,7 0 0,-8 0 0,9 0 0,-9 0 0,9 0 0,-4 0 0,4 0 0,1 0 0,0 0 0,0 0 0,0 0 0,0 0 0,0 0 0,4 0 0,-3 0 0,7 0 0,-3 0 0,4 0 0,0 0 0,0 0 0,1 0 0,-1 0 0,0 0 0,0 0 0,1 0 0,-1 0 0,0 0 0,1 0 0,2-3 0,2-6 0,3-4 0,8-9 0,2 4 0,14-10 0,0 3 0,1 1 0,4-6 0,-6 15 0,2-7 0,-3 12 0,-5-2 0,0 3 0,-4 1 0,3 3 0,-8-2 0,4 6 0,-4-2 0,-4 0 0,-4 2 0,-9-2 0,1 10 0,-15 9 0,9 2 0,-10 10 0,0-4 0,5 0 0,-10 5 0,9-6 0,-4 6 0,6-6 0,0-1 0,1-5 0,4-4 0,1-1 0,4-4 0,4 0 0,1-1 0,-1-3 0,3 3 0,-2-3 0,3 4 0,0-1 0,0 1 0,0 0 0,0-1 0,0 1 0,0 0 0,0-1 0,0 1 0,0 0 0,12 0 0,4 1 0,17 1 0,-3-1 0,3 1 0,-5-1 0,0 0 0,-4 0 0,-7-4 0,-1 3 0,-7-7 0,3 3 0,-5-4 0,1 0 0,0-13 0,-4 10 0,1-9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8:1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24575,'7'0'0,"5"-4"0,14-6 0,9-11 0,-3-10 0,4 3 0,-4-13 0,-8 15 0,8-16 0,-12 6 0,1 4 0,-3 0 0,-8 14 0,-1-4 0,-5 4 0,-4 6 0,-3 3 0,-10 6 0,-2 3 0,-11 0 0,7 0 0,-9 13 0,8 9 0,-11 16 0,14 3 0,-7-5 0,8 4 0,1-11 0,5 5 0,6-6 0,4 0 0,0-5 0,0-5 0,0-6 0,0-5 0,3 1 0,11-4 0,4 0 0,10-4 0,0 0 0,6 0 0,-5 0 0,5 0 0,-11 0 0,4-5 0,-13 1 0,3-1 0,-10-2 0,1 6 0,-7-2 0,-6 3 0,-13 0 0,0 3 0,-4 6 0,-1 10 0,4 0 0,-5 9 0,7-10 0,3 9 0,-3-9 0,7 4 0,-2-5 0,7-4 0,-2 3 0,2-4 0,0 5 0,1 0 0,0 0 0,3 0 0,-2 0 0,3-4 0,0 3 0,0-7 0,0 3 0,0-4 0,6-4 0,4-1 0,6-3 0,1 0 0,0 0 0,0 0 0,0 0 0,0 0 0,0-3 0,0 2 0,-4-3 0,-1 0 0,-5 0 0,1 0 0,0-8 0,0 7 0,0-3 0,0 1 0,0-2 0,0 4 0,0-6 0,-4 10 0,-1-3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8:1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24575,'0'19'0,"0"0"0,0 2 0,0-2 0,0 3 0,0-10 0,0 0 0,0 0 0,0-3 0,0 2 0,0-3 0,0-1 0,0 1 0,8-4 0,1-1 0,7-3 0,0 0 0,-3 0 0,-2 0 0,-4 0 0,1 0 0,0-3 0,0-2 0,-1-2 0,1-1 0,0-4 0,0 3 0,0-7 0,0 3 0,1-4 0,-4-1 0,-2-4 0,-3-1 0,0-5 0,0 0 0,0 5 0,0-4 0,0 8 0,0-3 0,0 10 0,0 0 0,0 4 0,-3 3 0,-13 2 0,1 3 0,-10 0 0,8 0 0,0 4 0,0 4 0,4 1 0,-3 7 0,10-3 0,-5 4 0,10 0 0,-3 0 0,4-4 0,0 3 0,0-7 0,0 3 0,0-5 0,0 1 0,0-4 0,0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8:27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3236 1 24575,'-11'0'0,"-8"0"0,-13 0 0,-14 0 0,3 0 0,-20 5 0,-9 8 0,-17 7-481,40-5 1,-1 2 480,-8 3 0,-1 1 0,4 0 0,0 1 0,-9 4 0,2 3 0,9-2 0,2 0 0,4-6 0,1 1 0,-33 26 0,21-14 0,-5 2 0,17 7 0,5-15 0,19 1 0,5-11 961,12-1-961,1 0 0,4-4 0,0 3 0,4-3 0,9 1 0,18 4 0,20-1 0,5 5 0,0-5 0,5 0 0,13 0 0,-13-4 0,16 5 0,-28-2 0,-6-5 0,-3 8 0,-20 0 0,-3 0 0,-12 13 0,-1-1 0,-13 9 0,-29 18 0,-8-3 0,4-15 0,-4 1-704,0-2 0,-1 0 704,-3 4 0,-3 1 0,-9 1 0,-1 0 0,5-1 0,-4 0 0,-2-4 0,-5 1 0,6-5 0,5-2 0,1-1 0,-30 16 0,5-4 0,7-13-124,-1 6 124,6-9 0,27-12 0,7-3 0,14-5 0,30-7 1399,13-9-1399,33-4 133,-3-5-133,9 5 0,-11 5 0,-7-3 0,-2 8 0,-12-4 0,-9 5 0,-5 4 0,-11 15 0,-23 3 0,-4 19 0,-29 7 0,-7 1-337,21-18 0,-1 2 337,1 0 0,-2 0 0,-10 1 0,0 3-517,4 3 0,0 2 517,-10-1 0,-1-1 0,4 0 0,-1 0 0,-2 0 0,-1-2 0,-1-1 0,3-2 0,12-8 0,1 0-95,-7 3 0,1-1 95,-18 7 0,-7 7 0,18-15 0,9-2 631,17-11-631,2-1 1059,11-5-1059,7-1 208,-1 0-208,7-4 0,0 0 0,1-4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77 133 24575,'0'-13'0,"-3"5"0,-1 5 0,-8 11 0,3 1 0,-3 13 0,3-4 0,4 15 0,-3-14 0,7 14 0,-7-10 0,7 0 0,-3-1 0,4 0 0,0-4 0,0 4 0,0-5 0,0-4 0,0-1 0,0-5 0,0 1 0,0 0 0,3-4 0,2-1 0,2-3 0,5 0 0,-3 0 0,3 0 0,-5-3 0,1-6 0,1-8 0,0-7 0,0-4 0,0 0 0,1 0 0,-5 5 0,-1 1 0,-4 5 0,0 0 0,0 4 0,0 1 0,0 4 0,0 10 0,0 0 0,0 13 0,0-2 0,0 4 0,0 0 0,0-4 0,4 3 0,0-8 0,4 4 0,0-4 0,-1 0 0,1-4 0,0-1 0,-1-3 0,5 0 0,-3 0 0,7 0 0,-7 0 0,7 0 0,-8 0 0,4 0 0,-4-7 0,0 1 0,0-6 0,0 0 0,-4-1 0,0-4 0,-4-5 0,0-1 0,0-5 0,0-6 0,0 5 0,0-5 0,0 10 0,0 2 0,0 5 0,0 4 0,0 1 0,3 8 0,2 0 0,2 4 0,5 0 0,1-3 0,9 2 0,1-3 0,0 4 0,4 0 0,-9 0 0,4 0 0,-5 0 0,-4 0 0,-1 3 0,-4 6 0,0 4 0,-3 4 0,-2 0 0,-3 0 0,0 4 0,0 3 0,-3-1 0,-3 3 0,-3-2 0,-4 4 0,3-5 0,0 3 0,3-12 0,2 7 0,1-12 0,0 3 0,4-4 0,0-1 0,0 1 0,0 0 0,3-4 0,6-1 0,3-3 0,5 0 0,5 0 0,1 0 0,5 0 0,-4-7 0,2-4 0,-7-6 0,3-1 0,-5 1 0,-4 0 0,-1 0 0,-3-5 0,0 3 0,-4-13 0,-1 7 0,-4-4 0,0 2 0,0 9 0,0-4 0,0 9 0,0 1 0,0 4 0,-8 4 0,3 0 0,-12 4 0,9 0 0,-4 0 0,0 8 0,6 6 0,-5 5 0,10 7 0,-3-3 0,4 5 0,0 0 0,0 6 0,0-5 0,0 11 0,5-5 0,0 5 0,5 1 0,1 0 0,-1-1 0,-1-5 0,1 5 0,-4-11 0,-2 5 0,-4-7 0,0-3 0,-4-3 0,-4-7 0,-5-2 0,-5-4 0,1-3 0,0-1 0,0-4 0,4 0 0,5-8 0,4-6 0,4-9 0,0-5 0,0-13 0,0 4 0,4 0 0,5 5 0,5 9 0,10-7 0,-4 7 0,8-1 0,-5 6 0,6-6 0,-1 4 0,-4-4 0,4 0 0,-9 6 0,10-11 0,-10 5 0,5-5 0,-10 1 0,0 0 0,-5 0 0,-4-4 0,0 8 0,-5 3 0,0 9 0,0 4 0,-7 4 0,1 0 0,-5 4 0,3 0 0,-4 12 0,2 10 0,-4 13 0,8 5 0,-3 1 0,8 6 0,-4-10 0,5 9 0,0-17 0,0 5 0,0-6 0,4-5 0,4-1 0,11-9 0,-1 0 0,4-4 0,0-5 0,-4 0 0,-1-4 0,-1 0 0,-7 0 0,3 0 0,-8 0 0,0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8:27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0 24575,'0'22'0,"0"10"0,-5 17 0,4-6 0,-4 2 0,-5-3 0,3 0 0,-8 5 0,0-7 0,4-5 0,1-2 0,2-5 0,2 0 0,1-9 0,1-2 0,4-10 0,0 1 0,7-4 0,12 0 0,10-4 0,18 0 0,2 0 0,6 0 0,0 0 0,0 0 0,-7 0 0,6 0 0,-18 4 0,4 1 0,-17 0 0,-1 3 0,-9-7 0,-1 3 0,-4-4 0,-1 0 0,-2 0 0,-2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8:29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1 915 24575,'26'-9'0,"4"-13"0,6-6 0,7-14 0,-2-11 0,5-1 0,6-29-861,-1 4 861,-27 34 0,-1-1 0,15-38 128,-18 19-128,-4-11 0,-15 24 0,5-12 0,-6 17 0,0 17 646,0 6-646,-11 16 87,1 4-87,-16 4 0,2 14 0,0 2 0,-1 19 0,5-1 0,4 7 0,1 6 0,4 17 0,4-12 0,2 40 0,5-44 0,0 36 0,0-18 0,0 7 0,0 13 0,0-12 0,0-3 0,0-2 0,0-18 0,0 9 0,0-23 0,4 3 0,-3-12 0,3-5 0,-4-1 0,0-9 0,0 3 0,0-7 0,0-4 0,0-15 0,5-14 0,0-6 0,5-15 0,0 14 0,0-15 0,-1 22 0,1-9 0,-2 15 0,5 0 0,-4 9 0,7 2 0,-7 6 0,7-3 0,-8 4 0,4 0 0,0 7 0,-3 8 0,4 8 0,1 5 0,-4-5 0,3 4 0,-4-9 0,-1 4 0,1-5 0,-4-4 0,2 3 0,-2-7 0,-1-1 0,0-5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8:30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24575,'3'-9'0,"5"2"0,5 7 0,4 0 0,5 0 0,-4 0 0,4 0 0,-5 0 0,0 0 0,0 4 0,1 9 0,-8 2 0,2 12 0,-11 8 0,8 8 0,-8 12 0,4 0 0,-5-7 0,-5 6 0,-1-12 0,-9 5 0,0-12 0,0-1 0,5-11 0,3-5 0,2-6 0,1-5 0,-3 1 0,9-4 0,8 0 0,9-9 0,9-4 0,0-2 0,5-7 0,2 3 0,0-5 0,4 0 0,-10 1 0,5 0 0,-5-5 0,-1 4 0,-4-4 0,-1 2 0,-6 3 0,1-3 0,-5 0 0,0-1 0,-8-5 0,-1 0 0,-4 0 0,0 0 0,0 5 0,0 1 0,0 5 0,-3 4 0,-6-3 0,-4 6 0,0-2 0,-3 4 0,3-4 0,0 3 0,1-3 0,5 4 0,-1 0 0,3 0 0,2 1 0,3 3 0,0 1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2:2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24575,'11'0'0,"10"0"0,6 0 0,14 0 0,1 0 0,6 0 0,6-5 0,-5 4 0,12-4 0,-6 5 0,0-4 0,5 3 0,-11-3 0,5 4 0,-6 0 0,-6 0 0,-1 0 0,-6 0 0,-6 0 0,5 0 0,-9 0 0,4 0 0,0 0 0,-3 0 0,3 0 0,0 0 0,-3 0 0,3 0 0,-5 0 0,1 0 0,-1 0 0,0 0 0,0 0 0,-4 0 0,4 0 0,-4 0 0,0 0 0,3 0 0,-7 0 0,7 3 0,-7 2 0,7 3 0,-7-1 0,7 1 0,-7 0 0,7 0 0,-7-1 0,3 1 0,-4-1 0,4 4 0,-7-3 0,6 4 0,-7-5 0,4 0 0,0 4 0,0-3 0,-1 3 0,1-1 0,4-1 0,-3 2 0,3 0 0,0-3 0,-3 6 0,3-5 0,0 5 0,-4-5 0,4 5 0,-4-6 0,11 10 0,-9-6 0,9 3 0,-12-1 0,1-2 0,-3 3 0,2-1 0,-6 1 0,6 0 0,-6 0 0,3-1 0,-1 1 0,-1 0 0,5 0 0,-6 4 0,6-3 0,-6-1 0,3-1 0,-1-3 0,-2 4 0,3-1 0,-4 1 0,4 0 0,-3-4 0,2 3 0,-3-3 0,1 4 0,-1 0 0,1-1 0,-1 1 0,4 6 0,-3 0 0,3 1 0,-3 1 0,-1-7 0,1 7 0,0-7 0,0 7 0,-1-3 0,2 5 0,-1-1 0,0 0 0,0-4 0,0 4 0,-1-9 0,1 4 0,-1-8 0,-3 0 0,-1-13 0,-3 11 0,0 3 0,0 11 0,4 16 0,0-12 0,6 13 0,-2-10 0,0 0 0,1 0 0,-1-6 0,0 0 0,0 0 0,-3-4 0,2 4 0,-6-8 0,6 7 0,-3-7 0,4 7 0,-4-7 0,3 3 0,-2 0 0,2-3 0,-2 3 0,1-5 0,-1 5 0,-1-3 0,2 0 0,-2-2 0,4 1 0,-4 1 0,3 3 0,-3-4 0,3-1 0,1 5 0,-1-3 0,1 7 0,0-7 0,3 3 0,-3-4 0,3 4 0,-4-3 0,4 2 0,-3-3 0,3 0 0,3 10 0,-5-7 0,6 7 0,-5-10 0,-1 0 0,4-1 0,-4 1 0,5 0 0,-7-4 0,4-1 0,-5-3 0,1 0 0,0-4 0,-4-13 0,0 9 0,-3-5 0,0 17 0,4 8 0,0 1 0,5 4 0,2-4 0,-3 4 0,7-9 0,-7 4 0,6-4 0,-3 0 0,4 0 0,0 0 0,-3-1 0,1-2 0,-1 2 0,3-3 0,-1 1 0,-2 2 0,2-3 0,-6 0 0,6 0 0,-7-4 0,4 3 0,-1-2 0,-2 2 0,2-3 0,-3 0 0,3 0 0,-2 0 0,2 0 0,0-4 0,-2 3 0,2-5 0,0 5 0,2-2 0,-1 1 0,3-2 0,-3 0 0,4-2 0,-1 2 0,1 1 0,4-4 0,-3 7 0,7-6 0,-3 6 0,5-6 0,-1 6 0,11-3 0,-12 4 0,11-4 0,-22 3 0,6-7 0,-10 3 0,6-3 0,-7 0 0,4 0 0,0 0 0,5 0 0,16 0 0,12 0 0,5 0 0,11 0 0,-11 0 0,5 0 0,-6 0 0,0 0 0,-1 0 0,1 0 0,12 0 0,-3 0 0,0 0 0,2 0 0,-15 0 0,16 0 0,-11 0 0,5 0 0,-6 0 0,-6 0 0,-1 4 0,-6-3 0,0 7 0,-4-7 0,-2 7 0,-5-8 0,0 4 0,0-4 0,-4 3 0,4-2 0,-9 2 0,9-3 0,-8 0 0,7 0 0,-3 4 0,0-3 0,-1 3 0,-4-4 0,-1 0 0,-2 0 0,-2 0 0,-4 0 0,1 0 0,0 0 0,-1 0 0,-2-10 0,2 8 0,5-8 0,10 10 0,5 0 0,13 0 0,-1 0 0,9 0 0,1 0 0,-1 0 0,1 0 0,0 0 0,-1 0 0,-4 0 0,3 0 0,-9 0 0,4 0 0,-1 0 0,-3-4 0,-1 3 0,-2-3 0,-3 4 0,-1 0 0,-1-4 0,0 3 0,-3-6 0,3 6 0,-5-6 0,-4 6 0,3-6 0,-7 6 0,3-6 0,-4 6 0,-1-5 0,1 5 0,0-6 0,0 6 0,-1-5 0,5 5 0,-3-6 0,3 6 0,-4-2 0,0 3 0,4-4 0,-3 4 0,3-4 0,-8 4 0,3 0 0,-3 0 0,0 0 0,-1 0 0,-3 0 0,3 0 0,-2 0 0,2 0 0,-4 0 0,1 0 0,0 0 0,-1 0 0,1 0 0,-4-21 0,0 15 0,-3-15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2:3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24575,'-6'0'0,"-4"0"0,2 0 0,-6 0 0,3 0 0,-4 0 0,0 0 0,0 0 0,0 0 0,0 0 0,1 0 0,2 0 0,2 0 0,3 0 0,0 0 0,1 0 0,-1 0 0,6 0 0,2 3 0,5 1 0,1 6 0,0 1 0,1 4 0,0 9 0,0-3 0,0 13 0,1 8 0,0 1 0,2 17 0,4 2 0,-4 7 0,5 8 0,-4 14 0,-1-3-359,-5-34 0,0 2 359,1-6 0,-2 2 0,-1 8 0,-1 0 0,3-3 0,-1-1 0,-4 5 0,-1-2 0,6 29 0,-6-26 0,0 1 0,5 22 0,-5-26 0,1 1 0,9 34 0,-3-1 0,-1 1 0,4-21 0,-4 8 0,-1-17 0,5 13 0,-4-8 0,0-6 0,-2-3 0,0-16 718,-3 8-718,3-15 0,-4-1 0,0-2 0,0-4 0,0 5 0,0-4 0,0 2 0,0-7 0,0 13 0,0-12 0,0 8 0,0-15 0,0 4 0,0-9 0,0 9 0,0-9 0,0 4 0,0-4 0,0 0 0,0-1 0,0 1 0,0-4 0,0 3 0,0-3 0,3 4 0,-2-4 0,6 7 0,-3-5 0,1 6 0,1-1 0,-5-2 0,6 7 0,-6-3 0,7 9 0,-4-3 0,1 3 0,3 0 0,-7 2 0,6-1 0,-6 4 0,6-9 0,-6 10 0,6-3 0,-6-2 0,3 1 0,-1-11 0,-2-1 0,2-4 0,-3 0 0,0-4 0,0-1 0,0 0 0,0-2 0,0 2 0,0-3 0,3-4 0,-2 3 0,2-2 0,-3 2 0,0 0 0,0 1 0,0-1 0,0 1 0,0-6 0,0-6 0,-7-10 0,5 6 0,-6-2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2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125 208 24575,'0'-13'0,"0"-5"0,0-2 0,0-5 0,0 1 0,0 0 0,3 3 0,1 2 0,7 8 0,5-4 0,0 10 0,7-2 0,-3 7 0,4 0 0,0 0 0,1 3 0,0 10 0,-4 9 0,-3 10 0,-5 8 0,-4-3 0,0 9 0,-4-9 0,0 9 0,-5 9 0,-7-18 0,-13 22 0,-4-30 0,-14 15 0,4-10 0,-3-6 0,0-6 0,2-8 0,-1-2 0,6-7 0,0-1 0,10-7 0,-1-19 0,8-8 0,4-24 0,4-9 0,5 12 0,0-15 0,0 16 0,0-6 0,13 2 0,3 11 0,13 0 0,-2 10 0,0 6 0,-2 10 0,-1 8 0,1 6 0,-1 3 0,0 0 0,1 7 0,-4 10 0,-1 10 0,-2 13 0,-3 14 0,-5-8 0,-6 12 0,-4-16 0,0 6 0,-8 10 0,-6-12 0,-8-3 0,-6-12 0,4-18 0,-2 4 0,2-9 0,0-4 0,-1 0 0,5-4 0,1-4 0,7-3 0,1-14 0,7 0 0,0-8 0,4 4 0,0 1 0,0 0 0,0 3 0,3 2 0,4 8 0,9-4 0,4 10 0,5-2 0,-1 7 0,0 0 0,-4 0 0,-1 0 0,-7 10 0,-1 4 0,-3 31 0,-3-16 0,-1 21 0,-4-25 0,-4 5 0,-8-10 0,-5 0 0,-7-7 0,-1-2 0,1-6 0,-1-1 0,5-4 0,1-4 0,7-12 0,4-7 0,4-13 0,4 1 0,0 4 0,0-3 0,0 3 0,7 5 0,1 2 0,11 9 0,-3 3 0,7 4 0,-7 5 0,0 3 0,-3 0 0,-5 0 0,-1 6 0,-4 7 0,-3 7 0,0 4 0,0-4 0,-10 6 0,-3-13 0,-6 4 0,-5-12 0,4-2 0,0-3 0,1-3 0,7-14 0,0-6 0,3-12 0,4-1 0,1 1 0,4-1 0,0 1 0,0 5 0,7 5 0,5 5 0,8 4 0,5 7 0,-1 2 0,0 7 0,-7 0 0,1 0 0,-10 11 0,-1 2 0,-3 16 0,-4 2 0,0 4 0,0-5 0,-8 4 0,0-12 0,-8 1 0,-10-4 0,8-7 0,-12 3 0,14-11 0,-3-1 0,0-3 0,7 0 0,-7-10 0,14-4 0,-2-10 0,7-6 0,0 5 0,0-5 0,0 6 0,4 0 0,3 7 0,9 2 0,4 7 0,4 3 0,0 2 0,1 3 0,-5 0 0,-1 10 0,-2 9 0,-4 11 0,-1 5 0,-3 0 0,-4 0 0,-1-4 0,-4 3 0,-3-6 0,-5-3 0,-3-7 0,-4-7 0,0-7 0,-4-1 0,3-3 0,-4-10 0,8-9 0,-1-23 0,8 4 0,0-21 0,5 15 0,0-10 0,0 7 0,0 5 0,13 1 0,2 9 0,11 4 0,0 8 0,3 11 0,-3 1 0,3 8 0,-9 0 0,-1 0 0,-8 7 0,1 22 0,-7 0 0,-1 23 0,-4-4 0,0 1 0,0 4 0,-4-10 0,-5-3 0,-4-9 0,-3-6 0,-6-3 0,5-10 0,-4-1 0,6-8 0,0-3 0,4-3 0,0-8 0,3-10 0,3-10 0,1-4 0,4 0 0,0-1 0,0 6 0,0 1 0,12 3 0,2 5 0,11 0 0,-1 5 0,6 3 0,-5 1 0,9 7 0,-13 1 0,8 4 0,-17 0 0,2 0 0,-7 7 0,-3 5 0,-1 13 0,-3 17 0,-4-4 0,-3-1 0,-11-8 0,2-13 0,-4 0 0,1-5 0,3-3 0,-3-4 0,4 0 0,0-4 0,4 0 0,1-3 0,6-9 0,1-5 0,3-7 0,0 4 0,0-3 0,0 2 0,0 1 0,6 1 0,-1 8 0,9 0 0,-3 7 0,4 1 0,-4 3 0,-1 0 0,-3 0 0,-3 3 0,-1 4 0,-3 4 0,0 4 0,0-4 0,0 3 0,0-7 0,-3 4 0,-1-5 0,-3 1 0,0 0 0,1-4 0,2 0 0,1-3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3:00.2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143 273 24575,'-6'4'0,"2"-4"0,-2-8 0,5 1 0,-9-7 0,9 6 0,-6-6 0,7 6 0,0-6 0,0 3 0,0 0 0,0-3 0,0 3 0,0-4 0,0 0 0,0 0 0,3 0 0,5 4 0,0-3 0,6 6 0,-3-7 0,4 7 0,0-3 0,0 4 0,-1 0 0,-3 2 0,3-1 0,-6 5 0,2-2 0,0 3 0,-2 0 0,2 0 0,-3 0 0,-1 0 0,1 0 0,0 0 0,-1 2 0,-2 2 0,2 6 0,-5-2 0,2 6 0,-3-3 0,0 4 0,0-1 0,0 1 0,0 0 0,0-1 0,0 1 0,0 0 0,-3 0 0,-1-4 0,-7 3 0,3-7 0,-6 7 0,7-6 0,-7 2 0,3-3 0,-4 1 0,3-4 0,-2-1 0,3-3 0,-4 0 0,0 0 0,1 0 0,2 0 0,-2 0 0,7-3 0,-7-4 0,6-1 0,-3-6 0,8 3 0,-4-4 0,6 0 0,-2 0 0,3 4 0,0-3 0,0 3 0,0-4 0,0 0 0,0 4 0,3 1 0,1-1 0,2 4 0,1-4 0,4 8 0,-4-4 0,7 3 0,-3 1 0,0-1 0,3 4 0,-3 0 0,4 0 0,-4 0 0,3 0 0,-6 0 0,2 0 0,-1 6 0,-1-1 0,2 8 0,-7-2 0,1 0 0,-4 3 0,0-6 0,0 5 0,0-1 0,0-1 0,0 3 0,0-3 0,-3 0 0,-1-1 0,-3-3 0,-3 0 0,2 3 0,-6-2 0,2 3 0,-3-4 0,1 1 0,-1-1 0,0-3 0,0-1 0,4 0 0,-3-2 0,0 2 0,2-3 0,-2 0 0,8 0 0,-1 0 0,0 0 0,0-6 0,0 1 0,3-9 0,1 3 0,3-4 0,0 0 0,0 0 0,0 4 0,0-3 0,0 3 0,0 0 0,0-3 0,3 6 0,1-2 0,3 3 0,3 0 0,-3 0 0,7 3 0,-3-2 0,4 5 0,0-3 0,0 4 0,-1 0 0,-2 0 0,4 0 0,-4 0 0,2 0 0,-3 0 0,-5 3 0,-2 1 0,-1 3 0,-3 3 0,0-2 0,0 5 0,0-1 0,0-1 0,0 3 0,-3-3 0,-5 3 0,0 1 0,-6-3 0,2-2 0,-3 1 0,4-3 0,-3 2 0,7-3 0,-4-3 0,1 2 0,2-5 0,-2 2 0,3-3 0,0 0 0,1 0 0,-1 0 0,-3 0 0,2 0 0,-3 0 0,5 0 0,-1 0 0,0 0 0,1-6 0,-1 2 0,3-10 0,1 4 0,3-1 0,0 1 0,0 3 0,0-3 0,0 2 0,0-2 0,0-1 0,0 4 0,0-4 0,0 5 0,3-1 0,-2 0 0,5 1 0,-3 2 0,4-2 0,0 2 0,-1-3 0,1 3 0,-1-1 0,1 4 0,0-2 0,-1 0 0,1 2 0,0-2 0,-1 3 0,1 0 0,0 0 0,-1 0 0,1 0 0,0 0 0,-1 0 0,0 0 0,1 0 0,-1 0 0,0 0 0,-2 3 0,-2 1 0,-2 2 0,0 1 0,0-1 0,0 1 0,0-1 0,0 1 0,0-1 0,0 0 0,0 1 0,0 0 0,0-1 0,0 1 0,0-1 0,-2 1 0,1-1 0,-5-2 0,2 2 0,-2-3 0,-1 1 0,0 2 0,0-2 0,-2 2 0,1 1 0,-1-3 0,2-2 0,0 1 0,0-2 0,1 2 0,-1-3 0,0 0 0,1 0 0,-1 0 0,1 0 0,2-6 0,1 2 0,3-9 0,0 5 0,0-5 0,0 1 0,0-3 0,0 4 0,0 1 0,0 3 0,0-3 0,0 2 0,3-6 0,-2 7 0,6-7 0,-4 6 0,4-2 0,0-1 0,0 4 0,0-4 0,0 4 0,-1 1 0,1 2 0,-4-2 0,3 6 0,-2-3 0,3 3 0,-1 0 0,1 0 0,-1 0 0,1 0 0,-1 0 0,1 0 0,-1 0 0,1 0 0,-1 3 0,1 0 0,-1 4 0,1-1 0,-1 0 0,-3 0 0,3 1 0,-5-1 0,1 0 0,-2 0 0,0-2 0,0-1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2:2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 24575,'-5'0'0,"6"0"0,14 0 0,1 0 0,12 0 0,4 0 0,0 0 0,13 0 0,-14 0 0,16 0 0,-5 0 0,0 0 0,4 0 0,-10-4 0,4 3 0,1-3 0,-5 4 0,5-4 0,-6 3 0,-5-3 0,4 4 0,-8 0 0,3 0 0,-5 0 0,0 0 0,-4 0 0,4 0 0,-8 0 0,7 0 0,-7 0 0,7 0 0,-7 0 0,7 4 0,-7 0 0,7 0 0,-7 3 0,7-6 0,-7 5 0,7-1 0,-7 2 0,3 1 0,0-4 0,-4 3 0,4-3 0,0 3 0,-3 1 0,3 0 0,-4-1 0,0 0 0,-1 1 0,1-1 0,0 0 0,0 1 0,3-1 0,-2 4 0,3-2 0,-4 1 0,0 1 0,0-3 0,4 7 0,-4-4 0,4 5 0,-4-2 0,5 6 0,-4-4 0,4 8 0,2 3 0,-4-1 0,9 5 0,-9-6 0,-1 5 0,-2-4 0,-2 3 0,3-5 0,-3-4 0,1-1 0,-6-4 0,3-4 0,-4-1 0,-4-1 0,0 6 0,1 0 0,0 8 0,4-7 0,0 7 0,-1-7 0,1 3 0,-1-5 0,0 1 0,1 4 0,3-3 0,-3 3 0,7 0 0,-7-3 0,7 7 0,-6-7 0,6 7 0,-7-7 0,8 7 0,-8-7 0,7 7 0,-7-7 0,7 3 0,-3 0 0,0-3 0,3 7 0,-7-7 0,7 3 0,-4-4 0,4-1 0,-3 1 0,2 0 0,-6 0 0,6-1 0,-6-3 0,2 3 0,-3-6 0,0 6 0,0-7 0,0 3 0,-1-3 0,4 3 0,-6-3 0,5 3 0,-8-1 0,2 6 0,1 4 0,4 5 0,1 0 0,5-4 0,-1 3 0,2-7 0,-3 3 0,2 0 0,-5-3 0,5 3 0,-2-4 0,2-1 0,1 1 0,0 0 0,0-4 0,-4 3 0,3-2 0,-3 2 0,4-2 0,0 2 0,0-6 0,4 3 0,-3 0 0,3-3 0,-5 3 0,5-4 0,-3 1 0,3 0 0,-4-4 0,-1-1 0,-2-3 0,-2 0 0,-4 0 0,2-21 0,2 15 0,6-11 0,3 21 0,1 7 0,3 2 0,-3-2 0,4 5 0,0-4 0,1 1 0,-1-1 0,0-1 0,6 3 0,-5-2 0,4 4 0,-4-7 0,-1 6 0,0-6 0,0 7 0,1-7 0,-1 2 0,5-2 0,-3-1 0,3 0 0,-5 1 0,1-1 0,4-4 0,-4 3 0,4-6 0,-5 3 0,0-4 0,1 3 0,-1-2 0,-4 3 0,3-4 0,-7 3 0,7-2 0,-7 2 0,3-3 0,-1 0 0,-2 3 0,7-2 0,-3 3 0,4-4 0,1 0 0,-1 0 0,0 0 0,-4 0 0,-1 0 0,-4 0 0,-1 0 0,-3 0 0,0 0 0,-3-22 0,6 17 0,9-16 0,19 21 0,8 0 0,17 0 0,3 0 0,-13 0 0,16 0 0,-22 0 0,18 0 0,-14 0 0,-1 0 0,-1 0 0,-4 0 0,5 0 0,-7 0 0,1 0 0,-1 0 0,1 0 0,6 4 0,-5-3 0,5 4 0,-12-5 0,4 0 0,-9 0 0,3 4 0,-5-3 0,-4 3 0,-2-4 0,-5 0 0,0 0 0,1 0 0,-5 0 0,8 0 0,-11 0 0,11 0 0,-8 0 0,4 0 0,1 0 0,-1 0 0,0 0 0,0 0 0,0 0 0,1 0 0,-1 0 0,0 0 0,1 0 0,-1 0 0,0 0 0,0 0 0,0 0 0,1 0 0,-5 0 0,-1 0 0,-5 0 0,1 0 0,0 0 0,0 0 0,-4 0 0,-1 0 0,-3 0 0,3 0 0,-2 0 0,2 0 0,-3 0 0,-1 0 0,1 0 0,0 0 0,-1 0 0,1-9 0,5 7 0,3-7 0,12 9 0,3 0 0,0-4 0,0 3 0,-6-3 0,0 4 0,0 0 0,-4 0 0,4-3 0,-8 2 0,2-3 0,-6 4 0,1 0 0,-5 0 0,6 0 0,-7 0 0,4 0 0,-5 0 0,1 0 0,-4-2 0,0-2 0,-3-3 0,0 4 0,0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2:2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24575,'7'-4'0,"-4"-5"0,3 4 0,-3-3 0,1 2 0,2 3 0,-5-4 0,5 0 0,-5 1 0,4 2 0,-4 4 0,2 11 0,-3 6 0,0 7 0,0 5 0,0 1 0,0 11 0,0-4 0,0 15 0,0-8 0,0 9 0,5 15 0,-4-20 0,10 47 0,-10-39 0,10 34 0,-10-32 0,4 31 0,0-14 0,-4 20 0,8-29 0,-8 30 0,3-50 0,1 44 0,-4-40 0,8 12 0,-8-1 0,8-5 0,-8-8 0,3-1 0,0-5 0,-3 0 0,4 4 0,-5-9 0,0 4 0,0-6 0,0 0 0,0 0 0,0 1 0,0-1 0,0 0 0,0 1 0,0-1 0,0 0 0,0-5 0,0-1 0,0 0 0,0-4 0,0 9 0,0-8 0,0 3 0,0-5 0,0 0 0,0 11 0,0-8 0,0 8 0,0-10 0,0-5 0,0 3 0,0-7 0,0 7 0,0-7 0,0 7 0,0-7 0,0 7 0,0-3 0,0 0 0,0 3 0,0-7 0,0 3 0,0 0 0,0-3 0,0 3 0,0 0 0,0-3 0,0 3 0,0 0 0,0-4 0,0 4 0,0 0 0,0-3 0,0 7 0,0-7 0,0 7 0,0-7 0,3 14 0,-2-13 0,2 8 0,0-13 0,-2 1 0,2-5 0,-3 6 0,0-6 0,0 2 0,0 0 0,0-2 0,0 2 0,0 0 0,0-2 0,0 2 0,0 0 0,0-2 0,0 2 0,0 0 0,0-2 0,0 2 0,0 0 0,0-2 0,0 2 0,0-3 0,0-1 0,0 1 0,0-1 0,0 0 0,0 1 0,0 0 0,0-1 0,0 1 0,0 0 0,0-1 0,0 1 0,0-1 0,0 1 0,-3-3 0,-1-1 0,-6-3 0,6 0 0,-3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2:3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33 24575,'0'-6'0,"0"0"0,0-1 0,0 0 0,-7 3 0,3 1 0,-7 3 0,5 0 0,0 0 0,-1 0 0,1 0 0,-1 3 0,1 1 0,-1 2 0,0 1 0,0 0 0,0 3 0,0 1 0,3 4 0,-2-1 0,1 1 0,1 0 0,-2-1 0,5 1 0,-2 4 0,3-3 0,0 3 0,0-4 0,0-1 0,0 1 0,0-4 0,0 3 0,6-6 0,2 3 0,4-4 0,1 0 0,-2-3 0,4-1 0,0-3 0,0 0 0,-1 0 0,1-6 0,-3-7 0,2-3 0,-6-3 0,3 4 0,-7 0 0,-1-4 0,-3 3 0,0-7 0,0 3 0,0 0 0,-6 1 0,-2 4 0,-11 3 0,3 1 0,-8 7 0,9 1 0,-5 3 0,1 0 0,7 0 0,-6 0 0,3 6 0,3 2 0,1 11 0,5-3 0,5 3 0,-2-4 0,3-1 0,0 1 0,0 0 0,0 0 0,6-1 0,7-2 0,7-1 0,4-3 0,0 1 0,0-5 0,-3 0 0,2-4 0,-8 0 0,4 0 0,-7 0 0,1 0 0,-5 0 0,2 0 0,-6-3 0,-1-5 0,-3-3 0,0-4 0,0 0 0,-4-4 0,-3 3 0,-5-3 0,-18 0 0,7 10 0,-12-2 0,15 11 0,1 0 0,4 0 0,0 0 0,4 0 0,0 3 0,5 1 0,2 6 0,1-3 0,3 7 0,0-3 0,0 4 0,0 0 0,0-4 0,6 3 0,3-6 0,5 2 0,5-2 0,1-4 0,4 0 0,0-4 0,1 0 0,-1 0 0,-4-7 0,-1 2 0,-8-9 0,0 3 0,-4-11 0,-3 1 0,0-1 0,-4 3 0,0 4 0,-7 0 0,-6 4 0,-2 0 0,-9 6 0,8 2 0,-3 3 0,4 0 0,1 0 0,2 0 0,2 3 0,6 1 0,-2 10 0,5-2 0,-3 7 0,4-4 0,0-1 0,0 1 0,0 0 0,7-4 0,5 0 0,8-3 0,4 0 0,0-3 0,0-2 0,5-3 0,-3 0 0,-1 0 0,-3-10 0,-10 1 0,-1-9 0,-8 3 0,-3 1 0,0 2 0,-11-2 0,-7 5 0,-12-3 0,0 3 0,0 5 0,6 0 0,0 4 0,-1 0 0,5 0 0,1 0 0,5 0 0,2 3 0,2 4 0,2 8 0,1 1 0,2 3 0,2-4 0,3-1 0,0-2 0,0 1 0,0-5 0,0 2 0,7-3 0,5-3 0,8-1 0,4-3 0,7 0 0,-9 0 0,3 0 0,-14 0 0,-3-6 0,-5-6 0,-3-7 0,0-1 0,-12-4 0,2 11 0,-14-3 0,4 8 0,-4 3 0,0 1 0,4 4 0,0 0 0,9 0 0,-3 0 0,6 7 0,-2 1 0,5 7 0,2 0 0,3-4 0,0 3 0,0-7 0,0 4 0,3-5 0,9 1 0,4-3 0,4 0 0,-1-4 0,-4 0 0,-1 0 0,-2 0 0,-2 0 0,-3 0 0,-1 0 0,1 0 0,-3-3 0,-1-1 0,-3-3 0,0 1 0,0-1 0,0 0 0,0 1 0,0 2 0,0 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269 118 24575,'0'-12'0,"0"0"0,0-1 0,0-8 0,0 11 0,0-11 0,0 12 0,0-3 0,-3 8 0,-2 0 0,-6 4 0,2 0 0,-3 0 0,4 0 0,0 0 0,0 8 0,4 6 0,0 9 0,4 11 0,0-5 0,0 17 0,0-9 0,0 16 0,0-10 0,0 10 0,0-16 0,0 8 0,0-10 0,0-5 0,0 8 0,0-13 0,0 8 0,0-5 0,0 0 0,0 0 0,-9 0 0,0-5 0,-6 4 0,-1-9 0,6 0 0,-6-2 0,3-7 0,0 3 0,-3-4 0,3-3 0,-4-1 0,4-4 0,-3 0 0,7 0 0,1 0 0,4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2:3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165 237 24575,'0'-6'0,"2"2"0,6 2 0,-1 2 0,6 0 0,-6 0 0,7 0 0,-7 0 0,3 0 0,-3 3 0,0 4 0,-4 4 0,1 4 0,-4-1 0,0 1 0,0 0 0,0-1 0,0 1 0,0 4 0,0-3 0,0 3 0,-3-8 0,-5 3 0,1-7 0,-4 4 0,1-4 0,3-1 0,-7 2 0,2-1 0,-3 0 0,1 0 0,-1 1 0,-4-4 0,3-1 0,-3-3 0,4 0 0,0 0 0,4 0 0,-3-7 0,5-5 0,2-8 0,-1-9 0,7 3 0,-3-8 0,4 4 0,0-6 0,0 6 0,0 1 0,0 5 0,4-1 0,0 5 0,7 1 0,-3 4 0,6 4 0,8-4 0,-4 7 0,7 0 0,-6 1 0,-3 6 0,3-2 0,0 3 0,-3 0 0,3 0 0,0 0 0,-4 0 0,4 3 0,-4 1 0,-4 3 0,3 4 0,-6 0 0,2 3 0,-2-2 0,-1 1 0,0 3 0,1-1 0,-1 4 0,1 0 0,-4-3 0,0 7 0,-4-7 0,0 7 0,0-7 0,0 2 0,0-3 0,0 0 0,-7 0 0,-8 3 0,-1-6 0,-6 2 0,8-7 0,-5 1 0,-2-4 0,-3 0 0,4-4 0,-3 0 0,7-4 0,-4-7 0,8-11 0,0-8 0,3-6 0,4 1 0,1 0 0,4 0 0,0 0 0,0-1 0,0 1 0,0 5 0,7 1 0,6 8 0,7 1 0,4 7 0,1 2 0,-1 6 0,0 1 0,-4 4 0,3 0 0,-7 4 0,0 7 0,-2 17 0,-8 4 0,1 9 0,-7-6 0,0 0 0,-4-4 0,-9 4 0,-1-9 0,-7 0 0,0-2 0,5-12 0,-8 5 0,8-10 0,-8 1 0,4-4 0,-4 0 0,4-4 0,-3 0 0,7-3 0,0-1 0,6-7 0,6-4 0,1-1 0,3-8 0,0 9 0,0-9 0,3 8 0,4-3 0,9 7 0,4 1 0,4 7 0,0 0 0,11 4 0,-12 0 0,11 7 0,-18 6 0,0 7 0,-4 5 0,-4-5 0,0 3 0,-1-3 0,-2 0 0,-2-1 0,-3-5 0,0 1 0,0 0 0,0-4 0,-6-1 0,-2 1 0,-11-3 0,-1 3 0,-5-6 0,1-2 0,-1-3 0,1 0 0,4 0 0,-3-7 0,10-5 0,-3-9 0,8-8 0,3-2 0,1-4 0,4 0 0,0 0 0,0 4 0,0 2 0,13-1 0,6 7 0,25-12 0,-6 15 0,10 2 0,-18 7 0,4 10 0,-9-3 0,0 4 0,-2 0 0,-10 11 0,6 2 0,-11 12 0,4-1 0,-4 0 0,-3 0 0,-2-4 0,-3-1 0,0 0 0,0-3 0,0 3 0,0-5 0,0 1 0,-3 0 0,-1-4 0,-3 3 0,0-7 0,-4 4 0,3-4 0,1 0 0,-2 2 0,5-4 0,-6 1 0,-1-6 0,4 0 0,-3 0 0,3-3 0,0-5 0,3-7 0,1-5 0,3-4 0,0-6 0,0 5 0,0 6 0,0 9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2:3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3060 24575,'0'-28'0,"0"-17"0,0-27 0,0-22-1094,0 38 0,0-1 1094,0 1 0,0-2 0,0-6 0,0 0 0,0 7 0,0 1 0,0-4 0,0 1 0,0 2 0,0 2 447,0-29-447,0-12 0,0 7 0,0 12 0,0-19 0,0 31 0,0-5 421,0-4-421,0 11 0,-5-5 0,4 12 1113,-8-3-1113,8 10 207,-4-5-207,5 7 0,0 4 0,0 2 0,0 6 0,0 0 0,0 4 0,0 2 0,0 0 0,0 7 0,0-11 0,0 12 0,0-8 0,-3 4 0,2 1 0,-3 0 0,4-6 0,0 0 0,0-1 0,0-3 0,0 4 0,0-5 0,0-1 0,0 1 0,0-6 0,0 5 0,0-11 0,0 11 0,4-1 0,-3 8 0,2 5 0,-3-7 0,0 9 0,0 0 0,0 11 0,0 5 0,0-1 0,0 0 0,0 0 0,0 1 0,0-1 0,0 1 0,0-1 0,-5 4 0,-3 3 0,-7 12 0,-1 9 0,-5 5 0,3 8 0,-9-1 0,4 4 0,-1 0 0,2-5 0,4 2 0,2-9 0,-1 4 0,1-4 0,3-5 0,2-5 0,7-5 0,1-3 0,0 0 0,2-1 0,1-2 0,11-8 0,-5 2 0,5-5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2:4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24575,'3'-4'0,"4"1"0,4 3 0,8 0 0,-4 0 0,9 0 0,1 0 0,0 0 0,4 7 0,1 3 0,0 3 0,0 0 0,0-1 0,-6 0 0,0 1 0,0 2 0,-4-6 0,-1 2 0,-7-4 0,-2 0 0,-3-3 0,-1-1 0,1-3 0,-3 0 0,-1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2:4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24575,'0'4'0,"0"-1"0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3:1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24575,'0'6'0,"0"0"0,0 1 0,0 0 0,0-1 0,0 4 0,0-2 0,0 6 0,0-3 0,0 0 0,0 3 0,0-3 0,0 8 0,3-3 0,1 3 0,4 0 0,-1-4 0,1 4 0,-1-4 0,1 0 0,-1-1 0,0 1 0,0-4 0,1 3 0,-1-3 0,0 0 0,3 3 0,-2-3 0,3 4 0,-1 0 0,2 0 0,-1-4 0,4 7 0,-4-9 0,4 9 0,1-2 0,-1-1 0,0 4 0,0-7 0,6 8 0,-5-10 0,6 11 0,-8-13 0,1 6 0,0-6 0,0 3 0,-1-4 0,1 0 0,0 1 0,0-1 0,-1 1 0,5-1 0,-3 1 0,3-1 0,0 1 0,1 0 0,0-4 0,4 4 0,-4-4 0,4 1 0,5 2 0,-4-2 0,5-1 0,-1 4 0,-4-4 0,9 5 0,-9-1 0,9 1 0,-3-1 0,4-3 0,-5 3 0,15 0 0,-17 1 0,12 3 0,-15-4 0,-1 0 0,-4 0 0,-1-4 0,-5 3 0,1-3 0,-4 0 0,-1 2 0,-3-5 0,0 2 0,-1-3 0,-2 0 0,-1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3:1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24575,'17'0'0,"-6"0"0,11 3 0,-13 1 0,13 8 0,-9-1 0,10-2 0,-11 0 0,6-5 0,-7 3 0,0 1 0,-1-1 0,-3-4 0,0 3 0,-1-2 0,1-1 0,-1 3 0,0-3 0,-5 1 0,-2 1 0,-9-1 0,-6 4 0,0-1 0,-7 5 0,3 0 0,-4 4 0,0 0 0,-1 0 0,1 0 0,0 1 0,3-2 0,2-3 0,4-1 0,4-4 0,-3 0 0,10 0 0,-6 0 0,6-3 0,1-7 0,0-26 0,3 17 0,0-16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3:1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965 912 24575,'0'-6'0,"0"-1"0,0-3 0,0-1 0,0-4 0,0 0 0,-4-4 0,-5-6 0,0-1 0,-7-3 0,3 5 0,-3-5 0,-6-3 0,-2-5 0,1 5 0,-4-4 0,8 5 0,-8-6 0,5 5 0,-7-5 0,7 10 0,-4-4 0,4 5 0,0 1 0,-4-2 0,6 6 0,-7-4 0,7 8 0,-5-8 0,9 9 0,-10-9 0,10 9 0,-8-1 0,8 3 0,-3 2 0,0 0 0,3-2 0,-3 5 0,5-5 0,-1 6 0,0 1 0,0 0 0,4 3 0,-3 0 0,3 1 0,-4 3 0,-4-3 0,3 2 0,-3-3 0,0 4 0,3 0 0,-3 0 0,4 0 0,0-3 0,4 2 0,1-2 0,-1 3 0,4 0 0,-4 0 0,5 0 0,-1 0 0,1 0 0,3 2 0,0 5 0,3 4 0,0 8 0,0-3 0,0 7 0,0-7 0,0 7 0,0-7 0,3 3 0,-2-5 0,6 1 0,-7 0 0,4-4 0,-1 3 0,-2-3 0,2 0 0,0 3 0,1-7 0,0 4 0,2-5 0,-5 5 0,5-4 0,-6 0 0,3-4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3:1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24575,'14'0'0,"-5"0"0,5 0 0,-3 0 0,1 0 0,6 0 0,-10 0 0,10 0 0,-6 0 0,-1 0 0,3 0 0,-7 0 0,3 0 0,-3 0 0,-1 0 0,1 0 0,-1 0 0,1 0 0,-1 0 0,-2 0 0,-1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3:2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24575,'25'-14'0,"-2"-1"0,0 4 0,0-1 0,2 0 0,0 3 0,4-7 0,-9 7 0,8-3 0,-14 5 0,13-2 0,-19 5 0,7 1 0,-9 3 0,1 0 0,0 0 0,-1-6 0,1-2 0,-3 1 0,-1 1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3:2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1159 1 24575,'-26'0'0,"-7"0"0,-9 0 0,-12 0 0,-1 0 0,-7 0 0,-7 0 0,12 0 0,-33 0 0,41 0 0,-3 0 0,0 0 0,8 0 0,-31 0 0,20 0 0,9 0 0,-13 0 0,22 0 0,1 0 0,7 0 0,4 0 0,5 0 0,1 0 0,8 0 0,1 0 0,6 2 0,1 2 0,3 6 0,0 1 0,0 8 0,0 6 0,0 11 0,0 20 0,5 1 0,-4 26 0,9 4-1251,-6-18 0,0 5 1251,-1 4 0,1 4-943,1-14 0,0 2 0,-1 3 943,-3 8 0,-1 2 0,1 2-1230,1 8 0,1 2 1,-1 3 1229,-2-13 0,0 1 0,0 4 0,0 5-633,0-10 0,0 7 1,0 3-1,0 0 0,0-3 1,0-5 632,0 11 0,0-7 0,0 1 0,0 8-261,0-20 0,0 7 0,0 3 0,0 1 1,0 0-1,0-4 0,0-5 261,0 2 0,1-4 0,-1-2 0,0-1 0,-1 5-241,-2 12 0,0 3 0,-1 1 0,0 1 1,0-1 240,1-2 0,1 1 0,0-1 0,-1-1 0,-1-1 0,-1-9 0,-1 0 0,-1-2 0,1-2 0,1-3 70,1 2 1,1-4 0,1-1 0,-1 1-71,1 6 0,0 0 0,0-1 0,0-5 0,-1-1 0,0-5 0,1-1 0,1 31 0,0-1 892,-3 5 1,1-9-893,2-42 0,2-3 1571,-1 21 0,0-1-1571,0 19 0,0-11 4876,0-31-4876,0-11 3615,0-14-3615,0-8 1781,8-10-1781,15-1 364,18-3-364,14 0 0,14-5 0,-16-1 0,6-2-1529,14-5 0,7-3 1529,-9 2 0,5 1 0,2-2-1297,13-2 1,4-1 0,2 0 1296,-16 5 0,0-1 0,5 0 0,4-1-748,-5 2 1,6-1 0,3 0 0,1 0 0,-2 1 0,-6 1 747,12 0 0,-7 1 0,2 0 0,8-1-429,-20 2 1,5-2 0,4-1 0,1 0 0,2 1 0,-2 1-1,-1 1 429,9 1 0,0 2 0,1 0 0,-2 1 0,-2 0 0,-3 0-259,3-2 0,-4 0 0,-1 1 1,2-1-1,5 2 259,-10 1 0,5 0 0,4 1 0,-1 0 0,-1 1 0,-5 0 0,-6 1-127,18 1 0,-9 1 1,-2 1-1,3-1 127,-9 0 0,2 0 0,0 0 0,-1 0 0,-4 0 127,2 0 1,-4 0 0,-2 0-1,2 0-127,1 0 0,1 0 0,-1-1 0,-6 2 438,2 1 0,-5 1 0,1 0-438,11-1 0,2 1 0,-6 0 1084,6 4 1,-6 0-1085,4 0 0,-6 0 1600,-27-1 0,-3 0-1600,13-2 0,-2 0 3799,28 1-3799,-12-5 2622,-26 0-2622,-3 0 1820,-12-33-1820,-7 25 746,0-25-746,-1 33 49,8 8-49,20 4 0,-11 6 0,15-2 0,-11 2 0,8-2 0,-1-1 0,-1 4 0,-6-9 0,-7 8 0,0-8 0,-6 6 0,-5-6 0,-1 2 0,-4-4 0,-1 0 0,0 0 0,-4-3 0,3-2 0,-3 1 0,4-3 0,-4 2 0,-1 1 0,-4-4 0,0 4 0,0-4 0,-4 0 0,-1 0 0,-3 0 0,3 0 0,-3 0 0,4 0 0,-8-3 0,3-4 0,-5-13 0,2-12 0,-3-11 0,0-25 0,1 16 0,-2-5-966,-4-10 0,-3-5 966,-2-24 0,-4-4-1056,2 33 1,-2 0 0,0-2 1055,-2-12 0,-1-2 0,0-1 0,3 0 0,0 0 0,0-3-867,0 12 0,0-2 0,1-1 0,1 1 867,3 2 0,2 1 0,1-1 0,-2 0 0,-2-6 0,-2-1 0,0 1 0,3 0 0,0-18 0,3 0 0,0 0 0,2 22 0,-1-2 0,0 1 0,1 5-614,1-1 0,0 3 0,1-2 614,2-15 0,0-3 0,0 6 0,0-10 0,0 3 0,0 17 0,0-2 0,0 5 16,0-7 1,0 2-17,0-22 0,0 3 0,0 37 0,0 1 0,0-21 0,0 2 1538,0-13-1538,0 31 0,0 3 3279,0 3-3279,0 0 0,0-1 2729,0-3-2729,5-13 1775,-4 10-1775,4 6 903,-5 12-903,0 1 151,0 11-151,0 1 0,0 9 0,0 4 0,0 2 0,0 3 0,0 0 0,0-3 0,0 3 0,0-9 0,3-6 0,-2 0 0,2-10 0,-3 11 0,4-5 0,-3 1 0,6-1 0,-6-5 0,3 0 0,0 5 0,-4-5 0,4 5 0,-4-5 0,4-6 0,-3 4 0,8-9 0,-8 9 0,3-10 0,-4 11 0,0-5 0,0 10 0,0 2 0,0 0 0,0 7 0,0-6 0,0 12 0,0-3 0,0 4 0,0 4 0,0 1 0,0 3 0,0 0 0,0 1 0,0-1 0,-3 4 0,-4 0 0,-8 3 0,-5 0 0,-9 8 0,-2 1 0,-9 10 0,-2-5 0,-6 4 0,0-3 0,1-1 0,5 0 0,1-5 0,3-1 0,2 1 0,2-1 0,5 1 0,9-2 0,1-2 0,4 1 0,4-5 0,1 3 0,6-2 0,1 2 0,3 2 0,0-3 0,0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24575,'0'-7'0,"0"-1"0,4 4 0,0 1 0,4 3 0,-1 0 0,1 0 0,-1 0 0,5 0 0,-3 0 0,3 0 0,-4 0 0,-1 0 0,5 4 0,-3 4 0,4 5 0,-5 9 0,5-3 0,-3 2 0,6-3 0,-11 3 0,10-2 0,-9 3 0,6-5 0,1 0 0,-8-5 0,6 0 0,-6-4 0,2 0 0,1-1 0,-4 1 0,0-7 0,-4-6 0,0-8 0,0-9 0,0-1 0,0-5 0,3 4 0,-2 2 0,7 5 0,-3 0 0,-1 4 0,4 1 0,-4 4 0,3 4 0,1-3 0,0 6 0,-1-2 0,1-1 0,4 3 0,1-2 0,4 3 0,-4 0 0,3 0 0,-3 0 0,4 0 0,0 0 0,0 0 0,0 0 0,0 4 0,-4 0 0,-1 8 0,-4 6 0,1 0 0,0 4 0,-1-5 0,-3 5 0,-1-4 0,-4 9 0,0-9 0,0 9 0,0-9 0,0 9 0,0-9 0,0 4 0,0-9 0,0-1 0,0-4 0,0-1 0,-4 1 0,3-7 0,-2-11 0,3-8 0,0-11 0,0 1 0,0 0 0,0 0 0,0 0 0,0 5 0,0-4 0,4 8 0,0 2 0,5 1 0,-2 7 0,-2-3 0,2 7 0,-3-2 0,4 7 0,-1-4 0,1 4 0,-1 0 0,0 0 0,1 0 0,-1 0 0,1 0 0,-1 4 0,5 0 0,1 4 0,0-3 0,3 3 0,-3-7 0,4 6 0,0-6 0,0 3 0,0-4 0,0 0 0,0 0 0,0 0 0,0 0 0,0 0 0,-4 0 0,-1 0 0,-5 0 0,1-4 0,0-4 0,-4-1 0,0-7 0,-4 7 0,0-3 0,0 4 0,0 1 0,-8 2 0,3-2 0,-7 7 0,0-8 0,3 7 0,-3-3 0,5 4 0,-1 0 0,0 0 0,1 4 0,2 4 0,2 1 0,3 6 0,0 3 0,0 0 0,0 4 0,0-9 0,0 3 0,4-7 0,0 7 0,8-7 0,-3 3 0,7-4 0,-3 1 0,4-1 0,0 1 0,0-5 0,0 0 0,0-4 0,0 0 0,0 0 0,0 0 0,0 0 0,0 0 0,0-4 0,0-4 0,-3-11 0,2 1 0,-6-9 0,3 9 0,-4-9 0,0 9 0,0-9 0,-1 8 0,-3-2 0,-1 3 0,-4 5 0,0 1 0,0 5 0,0-1 0,-3 4 0,-5 0 0,-5 4 0,0 0 0,-3 4 0,7 4 0,-4 6 0,8-1 0,-3 7 0,7-5 0,-3 6 0,4-4 0,0 0 0,0 0 0,0 5 0,0-3 0,4 2 0,4-3 0,11-1 0,-1-3 0,9 3 0,-9-7 0,9 3 0,-9-4 0,9 0 0,-9 0 0,0-1 0,-7 0 0,-3-4 0,0 0 0,-1-4 0,1 0 0,-4 0 0,0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3:47.4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0 153 24575,'3'-6'0,"1"-5"0,2 4 0,5-4 0,0 1 0,4 2 0,-1-6 0,-3 9 0,3-9 0,-3 10 0,4-7 0,0 7 0,0-3 0,-1 3 0,1 0 0,0-3 0,0 6 0,-4-5 0,3 5 0,-3-5 0,0 5 0,3-2 0,-7 3 0,4-3 0,-5 2 0,1-2 0,-6 6 0,-6 4 0,-6 8 0,-4 1 0,-1 7 0,-4-7 0,4 3 0,-4 1 0,5-8 0,3 6 0,-2-10 0,6 3 0,-2-4 0,6-1 0,-2-2 0,8-4 0,2-4 0,7-3 0,4 0 0,0-1 0,0 1 0,-1 0 0,1 2 0,0-1 0,0 5 0,-4-2 0,-1 3 0,-3 0 0,-1 0 0,-17 0 0,3 0 0,-15 0 0,8 0 0,1 0 0,-1 0 0,3 0 0,2 0 0,0 0 0,2 0 0,1 0 0,4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3:52.3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117 225 24575,'0'-14'0,"0"5"0,0-9 0,0 10 0,0-5 0,0 5 0,0-2 0,0 4 0,5-1 0,-1 4 0,9 0 0,-2 3 0,0 0 0,3 0 0,-6 0 0,6 0 0,-7 0 0,3 0 0,-3 0 0,0 0 0,-1 0 0,-2 3 0,-1 0 0,-3 4 0,0 0 0,0-1 0,-3 1 0,-1 0 0,-6 0 0,-1 0 0,-4 0 0,0 0 0,0 1 0,0-1 0,0-3 0,4 0 0,-3-4 0,7 0 0,-4 0 0,4 0 0,1 0 0,-1-7 0,3 3 0,1-9 0,3 1 0,0-7 0,0 3 0,0-3 0,0 4 0,0-4 0,3 3 0,1-3 0,4 5 0,3 2 0,-4 2 0,7 2 0,-6 1 0,2 3 0,-3 1 0,-1 3 0,1 0 0,0 0 0,-1 0 0,1 0 0,0 0 0,-4 6 0,0 2 0,-3 3 0,0 3 0,0-7 0,0 7 0,0-7 0,0 4 0,0-5 0,0 1 0,0 0 0,0-1 0,-6 1 0,1 0 0,-9 4 0,6-4 0,-2 3 0,0-3 0,2-3 0,-2 2 0,3-5 0,0 2 0,1-3 0,0 0 0,2-3 0,2 0 0,2-4 0,0 1 0,0-1 0,0-3 0,0 2 0,0-2 0,0 3 0,0 0 0,0 0 0,3 4 0,-3-3 0,6 5 0,-2-2 0,0 0 0,2 2 0,-3-2 0,4 3 0,0 0 0,-1 0 0,1 0 0,0 0 0,-1 0 0,1 0 0,0 0 0,-1 0 0,1 0 0,0 0 0,-1 3 0,1 1 0,-3 2 0,-2 1 0,-2 3 0,0-2 0,0 6 0,0-3 0,-2 0 0,-3 3 0,-5-3 0,-2 1 0,-2-2 0,-1 1 0,0-3 0,0 3 0,4-4 0,-3 0 0,3 0 0,-1-3 0,-1-1 0,5-3 0,-3 0 0,5 0 0,-1 0 0,0 0 0,0 0 0,4-6 0,0-3 0,3-5 0,0-1 0,0 0 0,0 4 0,0-3 0,0-4 0,0 5 0,0-7 0,0 12 0,0-2 0,3 3 0,-3 0 0,6 0 0,-2 1 0,3 2 0,3-2 0,-3 2 0,7 0 0,-6-2 0,5 5 0,-1-2 0,-1 0 0,3 2 0,-3-2 0,0 3 0,-1 0 0,0 0 0,-2 0 0,2 0 0,-3 0 0,-1 0 0,1 0 0,0 0 0,-1 0 0,1 0 0,-4 3 0,0 0 0,-3 4 0,0-1 0,0 1 0,0 0 0,0-1 0,0 1 0,0 0 0,0-1 0,0 1 0,0-1 0,0 0 0,0 1 0,-2-1 0,1 0 0,-5-3 0,2 0 0,1 0 0,-3-2 0,2 2 0,-3-3 0,1 0 0,-1 0 0,0 0 0,1 0 0,-1 0 0,3-6 0,-1 2 0,4-10 0,-2 7 0,3-7 0,0 6 0,0-2 0,0 3 0,0 0 0,0 1 0,0-1 0,3 0 0,0 4 0,4-3 0,0 5 0,-1-5 0,1 5 0,-1-2 0,1 3 0,0 0 0,-1 0 0,0 0 0,1 0 0,-1 0 0,-2 3 0,-1 0 0,-3 3 0,0 0 0,0 1 0,3-4 0,-3 3 0,3-3 0,-3 1 0,0-2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33:5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2452 1 24575,'-11'0'0,"-1"0"0,-22 0 0,-11 0 0,-9 0 0,-20 0 0,-8 0 0,-10 5-726,-7-3 726,41 0 0,-1 1 0,3 0 0,-2 0 0,-8 1 0,-2 0 0,-4 0 0,2-1 0,5 0 0,1 0-738,-6 1 1,1-2 737,3-1 0,5 0 0,-25 5-185,28-4 0,4 1 185,-4 4 0,-30-1 0,20 4 0,9-4 0,8-1 659,7 0-659,4-5 1498,-9 0-1498,9 0 414,-4 0-414,6 0 0,0 0 0,5 3 0,-4-2 0,10 7 0,0-7 0,2 3 0,8-4 0,-4 0 0,9 0 0,1 3 0,4-2 0,0 2 0,3-3 0,1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33:5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5 24575,'1'-4'0,"-6"4"0,-7 8 0,-4 4 0,-5 5 0,-1 4 0,-4-2 0,-3 13 0,-3-12 0,-4 14 0,2-9 0,1-5 0,5-2 0,2-6 0,8-3 0,-1 3 0,10-4 0,-2-1 0,1-3 0,5 2 0,-1-2 0,6 3 0,0 1 0,0 3 0,0 1 0,0 3 0,0 1 0,0 5 0,0-8 0,0 6 0,0-7 0,0 4 0,0-4 0,7 3 0,6-2 0,4-1 0,13 5 0,-2-3 0,10 1 0,0 3 0,0-8 0,0 8 0,-6-8 0,0 7 0,-11-7 0,0 2 0,-9-5 0,-1 1 0,-4 3 0,0-3 0,-2 3 0,-2-4 0,-3-3 0,0-1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33:5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24575,'4'4'0,"4"-1"0,36-3 0,5 0 0,17 0 0,0 0 0,8-5 0,1-7 0,8-1 0,-21-3 0,8 10 0,-23 1 0,5 1 0,-18 3 0,-8-3 0,-10 4 0,-4 0 0,-4 0 0,-5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34:0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24575,'-9'24'0,"5"27"0,2 7 0,2 12 0,0 2 0,0-1 0,0-5 0,0-10 0,0 5 0,0-19 0,0 16 0,4-14 0,-3 0 0,7-11 0,-3-2 0,0-5 0,-1-4 0,-4-2 0,0-4 0,0-4 0,0 3 0,0-10 0,0 2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34:0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24575,'69'-7'0,"0"1"0,-1-1 0,-5 3 0,-3 0 0,9-4 0,-9 2 0,-22 6 0,-5 0 0,4 0 0,-14 0 0,2 0 0,-12 0 0,-2 0 0,-4 0 0,-3-3 0,-1-9 0,-3-6 0,0-19 0,0 20 0,0-5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34:0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234 153 24575,'0'-11'0,"0"-1"0,0-4 0,0 4 0,0-7 0,0 5 0,0-2 0,0-4 0,0 11 0,0-7 0,-3 12 0,-1 1 0,-7 3 0,-6 0 0,-4 0 0,-7 13 0,0 13 0,3 9 0,1 9 0,5-7 0,1-4 0,3-2 0,3-9 0,7-2 0,2-8 0,3-1 0,0-4 0,6-3 0,2 0 0,7-4 0,6 0 0,-4 0 0,8 0 0,-8 0 0,3 0 0,-4 3 0,0 2 0,0 3 0,-4-1 0,-1 5 0,-3-1 0,-4 5 0,0 5 0,-4 0 0,0 5 0,0-4 0,0 3 0,0-8 0,-4 4 0,-4-5 0,-4-4 0,-9 4 0,4-8 0,-8 5 0,8-9 0,-8 0 0,8-4 0,1 0 0,1 0 0,6 0 0,-2-3 0,7-5 0,1-4 0,3-20 0,0 20 0,0-11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34:0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24575,'0'8'0,"0"-1"0,0 36 0,0-12 0,0 32 0,0-9 0,0 0 0,0 9 0,0-16 0,0 12 0,0-19 0,0 2 0,0-19 0,0 2 0,0-13 0,3-4 0,-2-11 0,5-6 0,7-11 0,2-2 0,7-5 0,-1 5 0,-2-3 0,1 7 0,-3-2 0,-1 4 0,-4 3 0,-1 2 0,-4 4 0,0 3 0,0 1 0,-3 6 0,-1 9 0,-3 11 0,0 4 0,0 5 0,0-6 0,0 0 0,0-5 0,0-1 0,3-8 0,-2-1 0,6-4 0,-3 1 0,3-4 0,0-1 0,0-3 0,0 0 0,4-4 0,1-4 0,5-9 0,-5 0 0,4-3 0,-7 3 0,2 1 0,-3 4 0,-1 1 0,-3 4 0,3 3 0,-7 4 0,4 3 0,-4 8 0,0-3 0,0 3 0,0-3 0,0-1 0,0 0 0,0 0 0,0 0 0,3 0 0,5 1 0,4-1 0,4-2 0,-1-2 0,1-3 0,4 0 0,-3 0 0,0 0 0,-3 0 0,-5 0 0,2-3 0,-4-1 0,0-7 0,1-1 0,0-4 0,-4-5 0,0 4 0,-4-8 0,0 4 0,0-6 0,0 1 0,0 0 0,0 0 0,-4 0 0,-4 4 0,-1 2 0,-13 0 0,7 10 0,-8 0 0,11 10 0,-3 0 0,7 0 0,-7 0 0,7 0 0,-4 7 0,4 6 0,-1 14 0,0 6 0,4 0 0,1-2 0,4-5 0,0-5 0,0-4 0,0-6 0,0-4 0,3-6 0,5-11 0,1-7 0,13-16 0,-7 5 0,8-5 0,-6 12 0,0-4 0,0 3 0,0 0 0,-1 5 0,5 1 0,-4 7 0,3-3 0,0 4 0,-3 3 0,4 1 0,-5 4 0,4 0 0,-3 0 0,4 0 0,-9 0 0,3 7 0,-3 7 0,1 7 0,0 11 0,-4-5 0,0 10 0,0-4 0,0-1 0,0 0 0,0-11 0,-5 0 0,0-9 0,-4-1 0,0-4 0,0 0 0,-3-3 0,-1-1 0,1-6 0,0-1 0,3-7 0,0 3 0,0-7 0,0 2 0,0-3 0,0 4 0,0-3 0,0 7 0,0-7 0,0 7 0,0-3 0,3 4 0,0 3 0,4-3 0,1 3 0,-1 0 0,0 1 0,0 0 0,4 2 0,-3-2 0,7 3 0,-7 0 0,7 0 0,-7 0 0,7 0 0,-7 0 0,3 0 0,-3 0 0,-1 0 0,0-3 0,0 2 0,0-6 0,1-1 0,-4-4 0,3-8 0,-6-2 0,3-10 0,-4 0 0,0-6 0,0 5 0,0 2 0,0 4 0,0 6 0,0-5 0,0 13 0,0-3 0,0 9 0,0 0 0,0 6 0,0 10 0,0 14 0,0 10 0,0 5 0,0 6 0,4-5 0,-3 5 0,8-6 0,-4-5 0,0-1 0,2-11 0,-2 0 0,3-6 0,-1-3 0,1 3 0,-1-6 0,5 2 0,0-3 0,0-1 0,3 1 0,-7-4 0,7 0 0,-7-1 0,3-2 0,-4 2 0,0-3 0,1 0 0,-1 0 0,0 0 0,0 0 0,0 0 0,-4-7 0,0 6 0,-3-6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34:0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24575,'-14'0'0,"-1"0"0,-6 0 0,4 0 0,-8 0 0,12 0 0,-6 0 0,10 0 0,-5 0 0,5 0 0,-5 0 0,3 0 0,3 0 0,2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 24575,'78'-3'0,"-1"1"0,1-1 0,0 0 0,6 1 0,0 1 0,-6 0 0,2 0 0,-4 1 0,4 1-2139,-3-1 0,6 0 0,0 0 0,-2 0 2139,16 0 0,-1 0 0,-2 0 0,-1 0 0,-1 0 0,-2 0-210,-9 0 0,-1 0 0,1 0 210,4 0 0,2 0 0,-4 0 0,16 0 0,0 0 0,-19-1 0,3 0 0,-2 3 0,-11 4 0,-2 2 0,0-1 134,-1-3 1,1-2 0,-3 4-135,20 12 0,-5 1-284,-15-11 0,-3 0 284,2 2 0,-4 0 3260,23 3-3260,6-1 0,-10 1 2768,-15-7-2768,-8-1 2066,-9-5-2066,-12-4 980,-11 3-980,28-3 276,0 4-276,35-6 0,-6 5 0,-2-10 0,-15 5 0,-1-1 0,-8-3 0,15 9 0,4-10 0,14 10 0,-7-5 0,-3 6 0,-14 0 0,-9 0 0,-1 0 0,-18 0 0,10 0 0,-17 0 0,0 0 0,-7 0 0,-5 0 0,0 0 0,-4 4 0,-2 0 0,-3 4 0,0-1 0,0 1 0,-4 0 0,-1-1 0,-3 0 0,0 10 0,0 21 0,0 22 0,6 21 0,1 6 0,2-25 0,3 3-1062,-1 1 1,1 3 1061,3 18 0,2 2 0,-2-1 0,1-1 0,4 0 0,-1 1 0,-2 6 0,1 0 0,5-6 0,-1 0 0,-4 6 0,-1-1 0,2-4 0,0-4 0,-7-21 0,-1 1 0,9 32 0,-1-5 0,-3-5-333,-1-12 1,1-1 332,1 5 0,-3 2 0,3-16 0,-6-11 0,-1-19 0,-5-1 2047,3-6-2047,-7-5 741,7-2-741,-7-8 0,3-1 0,-1-4 0,-2-1 0,3 4 0,-4-2 0,3 2 0,-2-4 0,2 0 0,-3 0 0,-4-3 0,-4 3 0,-10-2 0,-5 4 0,-11 1 0,-13 0 0,-11 1 0,-12 1 0,-1-1 0,-16 2-941,-5 0 941,34-6 0,-2-1-749,-9 2 0,-3-1 749,-4-2 0,-3-2-1145,-8 1 0,-2-1 1145,1-2 0,0-2 0,-5 1 0,1 0 0,3 1 0,-1-2 0,-2-2 0,-1-1 0,1 1 0,0-3 0,3-5 0,-1-1 0,-2 3 0,0 0 0,7-3 0,4 1-419,17 6 0,1 1 419,-3 0 0,-1 1 0,-1 3 0,1 0 0,7 0 0,0 0 0,-15 0 0,2 0 0,-26 0 0,45 0 0,0 0 0,0 0 0,1 0 0,-1 0 0,0 0 0,-45 0 0,46 0 0,1 0 0,-39 0 0,10 0 0,29 0 0,1 0 718,-5 0-718,-38 6 0,29 1 1298,-1-1-1298,-12 0 0,-2-6 0,19 0 0,-16 0 0,21 0 2461,-8 0-2461,-6 0 1090,6 0-1090,3 0 0,6 0 0,0 0 0,0 0 0,6 0 0,8 0 0,4 0 0,8 0 0,-7 0 0,7 0 0,-3 0 0,5 0 0,-1 0 0,5 0 0,2 0 0,4 0 0,0 0 0,5 0 0,0 0 0,4 0 0,0 0 0,1 0 0,-1 0 0,0 0 0,1 0 0,-1 0 0,-4 0 0,3 0 0,-2 0 0,3 0 0,0 0 0,1-4 0,-5 3 0,4-6 0,-8 3 0,8 0 0,-8-4 0,8 8 0,-4-8 0,5 8 0,-1-7 0,0 3 0,1-4 0,-1 0 0,1 1 0,-1-1 0,0 0 0,4 1 0,0-1 0,1 0 0,-1 1 0,0-4 0,1 2 0,3-2 0,0-5 0,0-2 0,0-21 0,0-4 0,0-14 0,0 1 0,0-10 0,4 6 0,2-9 0,5 8 0,1 0 0,-2 12 0,1 2 0,-6 6 0,0 18 0,-5 5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34:0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233 252 24575,'-19'0'0,"-1"0"0,-2 0 0,-8 9 0,6 6 0,-9 9 0,9 3 0,1 1 0,4 9 0,9-8 0,1 8 0,9-5 0,0-9 0,0 7 0,0-13 0,0 3 0,23-2 0,6-8 0,16-1 0,12-9 0,-16 0 0,15-14 0,-11 2 0,6-18 0,-4 4 0,-6-10 0,-8 10 0,-8-6 0,-8 10 0,-4-4 0,-4-11 0,-4 3 0,-1-9 0,-4-1 0,0 4 0,0-4 0,0 0 0,0 14 0,0-3 0,-3 24 0,-1 2 0,-3 18 0,2 15 0,1 21 0,4 0 0,0 9 0,0-4 0,0 1 0,0 12 0,0-13 0,0 6 0,0-7 0,0-6 0,4-6 0,-3-8 0,3-9 0,-4-2 0,0-4 0,3-4 0,-2-1 0,5-7 0,-2-4 0,3-12 0,6-11 0,0-4 0,6-10 0,5 3 0,-4-5 0,3 5 0,-4 2 0,-6 11 0,-1 0 0,-5 9 0,1 1 0,-1 7 0,-9 1 0,0 14 0,-18 10 0,4 12 0,-13 7 0,8-1 0,1 0 0,7-6 0,3 3 0,5-13 0,1 8 0,4-18 0,0 6 0,0-10 0,7 2 0,12-7 0,14 0 0,1-4 0,9 0 0,-9-14 0,6-3 0,1-14 0,0-5 0,-5 5 0,-7-7 0,-10 4 0,-5-4 0,-4-5 0,0-9 0,-5-7 0,0-8 0,-5 14 0,0-11 0,0 17 0,0-5 0,0 8 0,0 16 0,0 2 0,0 10 0,0 4 0,0 17 0,0 18 0,0 24 0,0 6 0,0 6 0,0-1 0,5-5 0,5 5 0,11-7 0,0-5 0,3-2 0,-1-11 0,-5-6 0,4-5 0,-10-10 0,3-1 0,-7-4 0,7-2 0,-7-2 0,3-3 0,0 0 0,-3 0 0,4-12 0,-8 9 0,0-8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34:0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24575,'69'-30'0,"-1"0"0,-9 7 0,-7 4 0,5 5 0,-23 9 0,3-1 0,-15 2 0,3 0 0,-12 3 0,6-3 0,-11 4 0,0-7 0,-1-2 0,-6 0 0,2 2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34:12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1912 184 24575,'0'-15'0,"0"-4"0,0 2 0,0-8 0,0 8 0,0-8 0,-12 7 0,2 0 0,-15 6 0,8 7 0,-8-2 0,8 6 0,-8-3 0,12 4 0,-11 0 0,6 8 0,-10 11 0,-1 16 0,-2 18 0,5-5 0,-6 15 0,5-9 0,-1 5 0,-3-5 0,10-10 0,2-9 0,2-9 0,7-1 0,-1-8 0,-1 4 0,2-1 0,-5 2 0,2 0 0,-1 3 0,-2-4 0,3 1 0,-8-1 0,4-5 0,-4-3 0,5-1 0,0-8 0,0 0 0,0-4 0,4 0 0,1-4 0,3-8 0,0-6 0,3-8 0,-3 0 0,7-1 0,-7 1 0,7 4 0,-7-3 0,-1-8 0,-4 4 0,-1-9 0,1 11 0,5 1 0,-6-5 0,0 3 0,0-9 0,-2 14 0,6-2 0,-1 9 0,-1 0 0,3 4 0,-2 4 0,4 1 0,0 6 0,-1-2 0,1 3 0,-4 0 0,3 0 0,-12 4 0,10 9 0,-16 12 0,10 8 0,-13 12 0,8-6 0,-4 11 0,6-10 0,-1 4 0,6-12 0,0 0 0,5-6 0,1-4 0,0-2 0,0-4 0,0-4 0,3 3 0,-1-7 0,5 3 0,-5-7 0,2 2 0,-3-5 0,0 2 0,0-3 0,0 0 0,0 0 0,0 0 0,0-10 0,3-4 0,1-16 0,3-3 0,0-5 0,-5-7 0,0 6 0,-1 0 0,-2 3 0,3 3 0,-8 1 0,2-5 0,-6 9 0,7-3 0,-6 5 0,3 4 0,0 5 0,-2 2 0,7 7 0,-7-3 0,6 7 0,-2 0 0,4 4 0,0 0 0,0 0 0,-1 0 0,1 0 0,0 0 0,-1 0 0,-3 7 0,2 6 0,-7 14 0,2 1 0,-5 8 0,1-3 0,0 0 0,-1-2 0,2-5 0,3 0 0,-2 0 0,3-4 0,-4-2 0,-2-1 0,6-6 0,-1 1 0,6-7 0,1-3 0,0 0 0,0-4 0,0 0 0,4-7 0,0 3 0,3-11 0,0-1 0,0-6 0,0-4 0,4-6 0,5 5 0,4-5 0,5 6 0,-2 4 0,1 2 0,-5 8 0,3-3 0,-7 6 0,3-2 0,-4 7 0,0-2 0,-3 2 0,0-3 0,-7 3 0,-1 0 0,-3 4 0,0 0 0,0 0 0,0 8 0,-5 5 0,-1 8 0,-1 11 0,-3-5 0,3 5 0,1-11 0,-3 4 0,7-8 0,-4 8 0,5-8 0,0 0 0,0-3 0,1-5 0,2 2 0,-1-4 0,5 0 0,-6 0 0,12-3 0,5-1 0,11-3 0,5 0 0,0 4 0,5 1 0,-3 4 0,-1 0 0,-7-1 0,-4 0 0,-4 0 0,-1-4 0,-4 2 0,0-5 0,0 2 0,-3-3 0,0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34:13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1 503 24575,'47'-63'0,"1"0"0,0 1 0,-1-1 0,13-16 0,-1 3 0,-25 25 0,-29 34 0,-2 3 0,-9 7 0,-3 3 0,-10 1 0,2 3 0,-8 0 0,7 0 0,-7 4 0,8 4 0,-3 4 0,3 9 0,4 0 0,1 1 0,3 3 0,4-4 0,1 11 0,4 0 0,0 6 0,0 0 0,0 6 0,0 2 0,0 5 0,0 1 0,0-1 0,5-6 0,-4-6 0,7-8 0,-7-9 0,6-6 0,-6-5 0,2-4 0,-3 0 0,3-3 0,1 0 0,3-4 0,0-8 0,1-5 0,0-9 0,1-9 0,5-2 0,0-5 0,5 6 0,-1 0 0,-1 6 0,-4 4 0,-1 5 0,-4 6 0,-1 7 0,0 1 0,0 3 0,0 0 0,-3 12 0,-1 2 0,1 12 0,-3 0 0,7 5 0,-7-8 0,6 2 0,-2-9 0,2-4 0,-2-1 0,1-4 0,-2 0 0,3-3 0,0-1 0,1-3 0,-1 0 0,0 0 0,-3 0 0,-1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34:14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1 163 24575,'2'-4'0,"27"1"0,-7 3 0,12 0 0,-18 0 0,-9 0 0,0-3 0,-3 5 0,-1 3 0,1 11 0,-3 1 0,3 26 0,-4-21 0,0 32 0,-8-25 0,-2 10 0,-8-12 0,9-2 0,-6-8 0,10 0 0,-3-6 0,5-4 0,6-12 0,11-7 0,0-18 0,19 0 0,-6-9 0,8 8 0,-5-9 0,-2 15 0,-4-7 0,-3 14 0,-5-2 0,0 4 0,-4 3 0,-1 2 0,-3 4 0,-1 0 0,0-4 0,1 2 0,-1-6 0,-2 3 0,2-4 0,-7 4 0,4-3 0,-4 3 0,0 0 0,0 0 0,0 5 0,-3 0 0,-1 3 0,-3 1 0,0 3 0,0 0 0,3 0 0,1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9:38:1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24575,'17'0'0,"1"0"0,2 0 0,5 0 0,1 0 0,1 0 0,4 0 0,-5 0 0,1 0 0,-2 0 0,-5 0 0,-1 0 0,-4 0 0,-1 0 0,-1 0 0,-3 0 0,4 0 0,-5 0 0,0 0 0,-1 0 0,1 0 0,0 0 0,0 0 0,0 0 0,0 0 0,-1 0 0,1 0 0,-1 0 0,0 0 0,-3 0 0,-2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1:49:5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24575,'0'78'0,"0"0"0,0 0 0,0 0 0,0-21 0,0 1 0,0 24 0,0 21 0,0-2 0,0-23-1645,0 11 1645,0-36 0,0 0 0,0 40 0,0-36 0,0 1 0,0 41 0,0 0 0,0-46 0,0 0 0,0 37 0,-3-37 0,0-1 0,1 18 268,-15 21-268,9-32 335,-10 19-335,7-14 0,-1 4 0,6-11 831,-4 6-831,8-15 211,-7-1-211,8-7 0,-3 0 0,4 1 0,0-6 0,0 4 0,0-10 0,0 4 0,0-5 0,0 0 0,0 0 0,0-5 0,0-2 0,0-4 0,0-4 0,0 7 0,0-11 0,0 7 0,0-9 0,0 1 0,0 0 0,0-1 0,0 1 0,0-1 0,0 1 0,0 0 0,0-1 0,0-3 0,0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2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 24575,'78'-3'0,"-1"1"0,1-1 0,0 0 0,6 1 0,0 1 0,-6 0 0,2 0 0,-4 1 0,4 1-2139,-3-1 0,6 0 0,0 0 0,-2 0 2139,16 0 0,-1 0 0,-2 0 0,-1 0 0,-1 0 0,-2 0-210,-9 0 0,-1 0 0,1 0 210,4 0 0,2 0 0,-4 0 0,16 0 0,0 0 0,-19-1 0,3 0 0,-2 3 0,-11 4 0,-2 2 0,0-1 134,-1-3 1,1-2 0,-3 4-135,20 12 0,-5 1-284,-15-11 0,-3 0 284,2 2 0,-4 0 3260,23 3-3260,6-1 0,-10 1 2768,-15-7-2768,-8-1 2066,-9-5-2066,-12-4 980,-11 3-980,28-3 276,0 4-276,35-6 0,-6 5 0,-2-10 0,-15 5 0,-1-1 0,-8-3 0,15 9 0,4-10 0,14 10 0,-7-5 0,-3 6 0,-14 0 0,-9 0 0,-1 0 0,-18 0 0,10 0 0,-17 0 0,0 0 0,-7 0 0,-5 0 0,0 0 0,-4 4 0,-2 0 0,-3 4 0,0-1 0,0 1 0,-4 0 0,-1-1 0,-3 0 0,0 10 0,0 21 0,0 22 0,6 21 0,1 6 0,2-25 0,3 3-1062,-1 1 1,1 3 1061,3 18 0,2 2 0,-2-1 0,1-1 0,4 0 0,-1 1 0,-2 6 0,1 0 0,5-6 0,-1 0 0,-4 6 0,-1-1 0,2-4 0,0-4 0,-7-21 0,-1 1 0,9 32 0,-1-5 0,-3-5-333,-1-12 1,1-1 332,1 5 0,-3 2 0,3-16 0,-6-11 0,-1-19 0,-5-1 2047,3-6-2047,-7-5 741,7-2-741,-7-8 0,3-1 0,-1-4 0,-2-1 0,3 4 0,-4-2 0,3 2 0,-2-4 0,2 0 0,-3 0 0,-4-3 0,-4 3 0,-10-2 0,-5 4 0,-11 1 0,-13 0 0,-11 1 0,-12 1 0,-1-1 0,-16 2-941,-5 0 941,34-6 0,-2-1-749,-9 2 0,-3-1 749,-4-2 0,-3-2-1145,-8 1 0,-2-1 1145,1-2 0,0-2 0,-5 1 0,1 0 0,3 1 0,-1-2 0,-2-2 0,-1-1 0,1 1 0,0-3 0,3-5 0,-1-1 0,-2 3 0,0 0 0,7-3 0,4 1-419,17 6 0,1 1 419,-3 0 0,-1 1 0,-1 3 0,1 0 0,7 0 0,0 0 0,-15 0 0,2 0 0,-26 0 0,45 0 0,0 0 0,0 0 0,1 0 0,-1 0 0,0 0 0,-45 0 0,46 0 0,1 0 0,-39 0 0,10 0 0,29 0 0,1 0 718,-5 0-718,-38 6 0,29 1 1298,-1-1-1298,-12 0 0,-2-6 0,19 0 0,-16 0 0,21 0 2461,-8 0-2461,-6 0 1090,6 0-1090,3 0 0,6 0 0,0 0 0,0 0 0,6 0 0,8 0 0,4 0 0,8 0 0,-7 0 0,7 0 0,-3 0 0,5 0 0,-1 0 0,5 0 0,2 0 0,4 0 0,0 0 0,5 0 0,0 0 0,4 0 0,0 0 0,1 0 0,-1 0 0,0 0 0,1 0 0,-1 0 0,-4 0 0,3 0 0,-2 0 0,3 0 0,0 0 0,1-4 0,-5 3 0,4-6 0,-8 3 0,8 0 0,-8-4 0,8 8 0,-4-8 0,5 8 0,-1-7 0,0 3 0,1-4 0,-1 0 0,1 1 0,-1-1 0,0 0 0,4 1 0,0-1 0,1 0 0,-1 1 0,0-4 0,1 2 0,3-2 0,0-5 0,0-2 0,0-21 0,0-4 0,0-14 0,0 1 0,0-10 0,4 6 0,2-9 0,5 8 0,1 0 0,-2 12 0,1 2 0,-6 6 0,0 18 0,-5 5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52 441 24575,'-9'14'0,"2"5"0,7 17 0,0 14 0,0-6 0,0 30 0,0-40 0,0 40 0,0-29 0,0 17 0,0-8 0,0-5 0,0-8 0,0-12 0,0-7 0,0-10 0,0 0 0,0-11 0,0-11 0,0-21 0,0-19 0,0-22 0,0-9 0,0-16-495,-6-2 495,5 14 0,-5-8 0,6 11 0,0 0 0,0 2 0,0 18 0,0 19 0,0 3 0,0 12 0,0 5 0,3 5 495,2 6-495,6 4 0,-2 4 0,7 0 0,-3 0 0,4 3 0,0-3 0,0 4 0,5 0 0,-4 0 0,9 0 0,-4 0 0,5 0 0,0 4 0,0 1 0,0 5 0,-5 2 0,-1-2 0,-5 6 0,-4-3 0,-1 9 0,-7 1 0,-1 5 0,-4 0 0,-4 6 0,-12 2 0,-12 7 0,-6 1 0,-9-5 0,10-2 0,-10-5 0,11-1 0,-16 0 0,16-7 0,-4-5 0,14-6 0,5-5 0,4-3 0,1-1 0,4-4 0,4 0 0,1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52 441 24575,'-9'14'0,"2"5"0,7 17 0,0 14 0,0-6 0,0 30 0,0-40 0,0 40 0,0-29 0,0 17 0,0-8 0,0-5 0,0-8 0,0-12 0,0-7 0,0-10 0,0 0 0,0-11 0,0-11 0,0-21 0,0-19 0,0-22 0,0-9 0,0-16-495,-6-2 495,5 14 0,-5-8 0,6 11 0,0 0 0,0 2 0,0 18 0,0 19 0,0 3 0,0 12 0,0 5 0,3 5 495,2 6-495,6 4 0,-2 4 0,7 0 0,-3 0 0,4 3 0,0-3 0,0 4 0,5 0 0,-4 0 0,9 0 0,-4 0 0,5 0 0,0 4 0,0 1 0,0 5 0,-5 2 0,-1-2 0,-5 6 0,-4-3 0,-1 9 0,-7 1 0,-1 5 0,-4 0 0,-4 6 0,-12 2 0,-12 7 0,-6 1 0,-9-5 0,10-2 0,-10-5 0,11-1 0,-16 0 0,16-7 0,-4-5 0,14-6 0,5-5 0,4-3 0,1-1 0,4-4 0,4 0 0,1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24575,'0'2'0,"0"14"0,0 27 0,0-5 0,0 21 0,0 6 0,0 3 0,0 26-470,0-13 470,0 8 0,0-2 0,0 10 0,0 1 0,0-44 0,0 0 0,0 5 0,0 0 0,0-4 0,0 0 0,0 8 0,0 0-578,0-4 0,0 1 578,0 4 0,0 1 0,0 0 0,0-3-249,0 28 249,0-35 0,0-2 0,0 16 0,5 21 0,-4-12 0,9-14 0,-4-2 0,1-14 436,-3 6-436,1-12 1168,-4 11-1168,4-11 271,-5 27-271,0-29 0,0 21 0,0-20 0,0 1 0,0 5 0,0-11 0,0-3 0,0-5 0,0-5 0,0-1 0,0-5 0,0-4 0,0-1 0,0-4 0,0-1 0,0-3 0,0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24575,'0'-15'0,"0"0"0,0-2 0,0 4 0,0-8 0,4 7 0,5-13 0,5 9 0,3-4 0,5 4 0,-3-4 0,14 6 0,-13-1 0,13 11 0,-19 2 0,11 4 0,-15 0 0,7 0 0,-9 0 0,1 32 0,1 0 0,-4 24 0,-1-9 0,-5 7 0,0-4 0,0 19 0,0-12 0,-5-2 0,4-1 0,-8-17 0,4 2 0,0-15 0,-3-3 0,7-8 0,-3-1 0,4-4 0,0-21 0,0 0 0,0-39 0,5 13 0,11-29 0,2 19 0,19-37 0,-19 38 0,11-28 0,-14 39 0,5-4 0,-5 13 0,2 6 0,-8 5 0,3 3 0,-4 3 0,0 6 0,-1 2 0,5 3 0,-3 0 0,3 0 0,-5 0 0,1 0 0,0 0 0,-4 3 0,-1 10 0,-3 6 0,0 9 0,0 0 0,0 5 0,0 2 0,0 0 0,0 4 0,0-4 0,0 0 0,0-1 0,0-11 0,0 3 0,0-8 0,4 0 0,-3-2 0,2-7 0,0 3 0,-2-5 0,3 1 0,-1-4 0,1 0 0,4-1 0,0-2 0,-1 2 0,1-3 0,-1 0 0,1 0 0,4 0 0,1 0 0,4 0 0,0 0 0,0 0 0,5-8 0,-4-2 0,8-8 0,-7 1 0,8-7 0,-8 6 0,8-6 0,-12 7 0,6-1 0,-12 5 0,7 1 0,-8 4 0,4 0 0,-5 3 0,-2-1 0,-2 5 0,-3-3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2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867 1 24575,'-16'0'0,"-3"0"0,-9 0 0,-12 0 0,9 0 0,-28 0 0,14 0 0,-25 0 0,20 0 0,-11 0 0,12 0 0,0 0 0,2 0 0,6 0 0,7 0 0,0 0 0,11 0 0,1 0 0,4 0 0,5 0 0,1 0 0,5 0 0,-1 0 0,1 0 0,-1 0 0,1 0 0,3 3 0,1 2 0,3 6 0,0 2 0,0 4 0,0 5 0,0 7 0,0 0 0,-5 23 0,3-14 0,-3 37 0,5-15 0,-5 27 0,3 0-1092,-4 12 1092,6-43 0,0 3 0,0 5 0,0 2 0,0 4 0,0 2-715,0 3 0,0 2 715,0-2 0,0 1 0,0 0 0,0 0 0,0-6 0,0 0 0,0 1 0,0-3 0,0 28-201,-2-44 1,-1-1 200,1 14 0,-3 14 0,5-22 989,0-3-989,0-19 1477,0-1-1477,0-6 457,0-5-457,0 3 0,-4-8 0,3 4 0,-3-5 0,1-4 0,2 3 0,-2-7 0,3 3 0,-4-5 0,3 1 0,-2-1 0,6-3 0,10-1 0,17-3 0,13 0 0,19 0 0,2 0 0,23 0-594,-37 0 1,1 0 593,13 0 0,2 0 0,8 0 0,1 0 0,7 0 0,1 0-1030,3 0 0,0 0 1030,2 0 0,1 0 0,-1 0 0,0 0 0,-5 0 0,-1 0 0,5 0 0,-1 0 0,-13 0 0,-2 0-518,-8 2 1,-3 1 517,-7 3 0,-1 1-142,36 7 142,-5 4 0,-3-1 0,-18-5 988,-14 3-988,-7-5 2038,-8 0-2038,-9-1 1219,-3 0-1219,-4-5 179,-4 0-179,3-4 0,-7 0 0,3 0 0,-5 0 0,1 0 0,0 0 0,-1 0 0,1 0 0,0 0 0,3 0 0,2 0 0,4 0 0,0 0 0,0 0 0,4 0 0,-8 0 0,7 0 0,-12 0 0,4 0 0,-4 0 0,-1 0 0,1 0 0,-1 0 0,1 0 0,-4 0 0,-1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2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24575,'0'66'0,"0"-1"0,0 2 0,0-6 0,0 3 0,0 7 0,0-35 0,0 9 0,0-10 0,0 0 0,0-1 0,0-6 0,4 0 0,1-5 0,0-1 0,-1-1 0,0-3 0,-3 0 0,6-6 0,-6-5 0,2 1 0,-3 0 0,0-1 0,0 1 0,3-4 0,-2-1 0,2-3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24575,'-5'-1'0,"2"11"0,3 9 0,0 21 0,0-4 0,0 11 0,0 7 0,0 3 0,0 14 0,0-7 0,0 13 0,0-24 0,0 39 0,0-37 0,0 30 0,0-21 0,0 7 0,0-1 0,0 0 0,0-1 0,0 2 0,0-8 0,0-1 0,0-7 0,5 0 0,1-7 0,0-1 0,3-6 0,-8 0 0,3-6 0,-4-2 0,0-5 0,0-5 0,0 4 0,0-9 0,0 4 0,0-5 0,0 0 0,0 3 0,0-3 0,0 0 0,0-6 0,0-3 0,0 0 0,0-1 0,0 1 0,0 0 0,0-1 0,0 5 0,0-3 0,0 3 0,0-4 0,0-1 0,0 1 0,3-4 0,-2 0 0,2-4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2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24575,'4'-6'0,"-1"12"0,-3 13 0,0 21 0,0-9 0,0 15 0,0 10 0,0 4 0,0 19 0,0-27 0,0 13 0,0-21 0,0 24 0,0-18 0,0 4 0,0-19 0,0-7 0,0-10 0,0-2 0,0-8 0,0 4 0,0-4 0,0-4 0,0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3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3105 24575,'17'0'0,"6"0"0,19 0 0,13 0 0,35 0-1010,-18-4 1,4 0 1009,-12 4 0,2-2-588,0-2 0,4-2 1,-2 1 587,12 0 0,0 0 0,-14 2 0,2 1 0,0-2 0,4-1 0,0-1 0,-1 2 0,-3 2 0,0 2 0,-1 0 0,4-3 0,-1 0 0,0 1 0,31 1 0,-2 2 0,-10-1 0,-2 0 0,2-1 0,-4 2 0,-12 1 0,-5 2-468,-15-1 1,0 0 467,18 4 0,-2 1 0,14 4-217,-26-5 0,-1 0 217,29 5 0,-11 0 0,6 0 0,-1 0 1201,-9-5-1201,1 3 2226,-7-9-2226,-2 5 1112,-13-6-1112,-2 4 562,-6-3-562,-6 4 50,-2-5-50,-5 4 0,0-3 0,-5 3 0,-1 0 0,-5-3 0,0 3 0,0-4 0,0 0 0,0 0 0,-4 0 0,-1 0 0,-5 0 0,4 0 0,-2 0 0,2 0 0,-3 0 0,-1 0 0,1 0 0,0 0 0,-1 0 0,1 0 0,0 0 0,0 0 0,-1 0 0,5 0 0,-3 0 0,3 0 0,-1 0 0,-2 0 0,3 0 0,-5 0 0,1 0 0,-4-4 0,0-4 0,-4-5 0,0-5 0,0-4 0,0-1 0,0-5 0,0 5 0,0-4 0,0 9 0,0-9 0,0 4 0,0-1 0,0-3 0,0-32 0,0 9 0,0-44 0,-6 20-554,-7-15 554,-1-8-577,4 43 0,1-1 577,2-5 0,0 0 0,-4-6 0,1 2 0,0-32 0,0 25 0,0 2 0,4 1 0,2 7 0,-1-1-55,-5-11 55,8-15 0,-3 0 0,5 8 0,0 27 0,0 1 0,0-6 0,0-33 0,0 39 0,0-6 0,0-2 519,0 24-519,0-4 1183,0 12-1183,0 0 61,0 5-61,0 1 0,0 5 0,4 0 0,-3 0 0,2-8 0,1 6 0,-3-5 0,3 7 0,-1-1 0,-2-3 0,7 6 0,-8-5 0,8 7 0,-7-5 0,2-4 0,1 4 0,-3-4 0,7 0 0,-7 4 0,3-9 0,0 4 0,-3 0 0,3 1 0,-4 5 0,0 4 0,0-3 0,0 7 0,0-3 0,0 1 0,0 2 0,0-3 0,0 0 0,0-1 0,0 0 0,0 1 0,0 4 0,-3 1 0,2-1 0,-10 0 0,6 4 0,-6-3 0,3 6 0,0-3 0,-4 4 0,-1 0 0,-9 0 0,-1 0 0,-5 0 0,-5 0 0,3 0 0,-9 0 0,4 0 0,0 0 0,1 0 0,1 0 0,4-4 0,-5-5 0,0-2 0,5-3 0,-5 0 0,11 4 0,-4 1 0,9 1 0,0 7 0,6-2 0,4 3 0,0 0 0,1 0 0,2-4 0,2 4 0,3-4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1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1 539 24575,'0'21'0,"4"6"0,2 14 0,9 2 0,0-2 0,20 22 0,-16-27 0,16 40 0,-18-31 0,5 11 0,-1-9 0,-5 0 0,-2-15 0,0 6 0,-8-23 0,6 5 0,-8-14 0,8 1 0,1-7 0,3-7 0,-2-20 0,10-11 0,-7-11 0,17-19 0,-12 22 0,13-30 0,-11 18 0,10-13 0,-9 0 0,3 7 0,-1 7 0,-4 10 0,2 5 0,-10 12 0,3 2 0,-9 11 0,3 4 0,-4 1 0,0 8 0,0 0 0,-1 4 0,-2-3 0,-2-5 0,-3-1 0,4-6 0,-4-3 0,8-5 0,-2-5 0,3-6 0,1-1 0,0-6 0,0 6 0,0 1 0,-1 11 0,-1 1 0,-3 5 0,-1 4 0,-4 4 0,0 6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7:1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8090 0 24575,'0'30'0,"0"2"0,0 15 0,-8-10 0,5 15 0,-9-16 0,5 18 0,-3-5 0,-1-6 0,-4 8 0,4-14 0,-10 15 0,5-9 0,-6 10 0,6-10 0,-5 10 0,9-4 0,-9 6 0,9-7 0,-4 6 0,6-6 0,-6 1 0,4 4 0,-2-11 0,-2 5 0,5-6 0,-8 0 0,8-6 0,-4 4 0,1-4 0,2 6 0,-2-1 0,3 0 0,1 1 0,0-1 0,-5 1 0,4 6 0,-9-5 0,8 5 0,-8 0 0,4-4 0,-5 4 0,1-7 0,4 1 0,-3-1 0,4-5 0,-1 5 0,-3-5 0,8 0 0,-8 3 0,4-3 0,0-1 0,-4 6 0,8-11 0,-7 0 0,5-11 0,1 2 0,-4-1 0,-3 16 0,-2-6 0,-16 19 0,10-15 0,-12 21 0,0-8 0,0 5 0,-7-1 0,1 0 0,1-4 0,-1 4 0,1-6 0,4 0 0,-3 0 0,4 0 0,0 0 0,-4 0 0,4 0 0,0 0 0,1 0 0,1-1 0,2 1 0,-7 0 0,9-7 0,-9 1 0,10-8 0,-11 3 0,11-2 0,-3-5 0,11-7 0,2-6 0,9-5 0,1 0 0,-2 0 0,-11 15 0,-3-1 0,-15 16 0,-11 14 0,14-20 0,-18 24 0,21-28 0,-7 10 0,6-6 0,-5 0 0,12-6 0,1 2 0,3-8 0,3 3 0,-5-4 0,1-1 0,5 0 0,-4 1 0,-1-5 0,-2 3 0,-3-2 0,5-1 0,0 4 0,0-8 0,0 4 0,5-2 0,-4-1 0,4 1 0,0-3 0,-4 0 0,8 0 0,-7 0 0,7 0 0,-3-1 0,5 1 0,0-1 0,0 1 0,0-1 0,0 1 0,-8 3 0,6-2 0,-1 1 0,3-2 0,5-5 0,-10 4 0,3-3 0,-3 0 0,5 2 0,0-6 0,0 7 0,0-7 0,-1 7 0,5-8 0,-3 8 0,7-7 0,-3 3 0,0-4 0,4 0 0,-4 3 0,4-2 0,-4 2 0,3-3 0,-3 0 0,4 0 0,1 0 0,-1 4 0,0-3 0,0 2 0,1-3 0,-1 0 0,0 0 0,-4 0 0,-1 0 0,-4 4 0,0-3 0,-5 3 0,3-4 0,-3 3 0,0 3 0,-1-2 0,0 4 0,1-3 0,5 0 0,-5 3 0,3-7 0,-3 7 0,0-7 0,4 2 0,-9 2 0,9-4 0,-9 3 0,4-4 0,-5 0 0,5 0 0,-4 0 0,8 0 0,-3 0 0,5 0 0,4 0 0,-3 0 0,7 0 0,-3 0 0,4 0 0,1 0 0,2-7 0,-1 5 0,-7-4 0,-6 6 0,-15 4 0,0 6 0,-13 7 0,5 3 0,-5 1 0,6-5 0,0-1 0,0-5 0,1 0 0,-1 0 0,1 0 0,5-5 0,-4 0 0,9-1 0,-9-3 0,9 3 0,-4 0 0,1-2 0,3 6 0,-3-7 0,5 7 0,0-7 0,0 3 0,0 0 0,0-3 0,0 3 0,4 0 0,2-3 0,0 3 0,4 0 0,-4-3 0,0 6 0,4-5 0,-4 5 0,5-6 0,0 7 0,-1-7 0,-4 7 0,4-7 0,-4 7 0,0-3 0,4 0 0,-9-1 0,4 0 0,-5-3 0,5 7 0,-4-7 0,4 2 0,-6 2 0,1-4 0,0 7 0,0-3 0,0 0 0,-3-1 0,2 0 0,-8-3 0,2 4 0,-6-5 0,-10 0 0,13 0 0,-11 0 0,7 0 0,-3 0 0,-9 0 0,1 4 0,-10-2 0,12 3 0,-19-5 0,20 0 0,-12 0 0,0 0 0,-5 0 0,14 0 0,-10 0 0,20 0 0,-5 0 0,-16 0 0,25 0 0,-17 0 0,18 0 0,-4 0 0,-8 0 0,9-5 0,-6 4 0,8-3 0,-1 0 0,-1 3 0,7-8 0,-5 8 0,4-3 0,-4 0 0,5 3 0,2-3 0,0 4 0,3 0 0,-2 0 0,8 0 0,-3 0 0,4 0 0,-1 0 0,-3 0 0,8 0 0,-8 0 0,8 0 0,-3 4 0,8-3 0,-3 6 0,4-6 0,-1 6 0,-3-6 0,4 2 0,-1-3 0,-3 0 0,8 0 0,-8 0 0,7 0 0,-7 0 0,8 0 0,-4 4 0,5-3 0,-1 2 0,1-3 0,2 0 0,2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24575,'0'2'0,"0"14"0,0 27 0,0-5 0,0 21 0,0 6 0,0 3 0,0 26-470,0-13 470,0 8 0,0-2 0,0 10 0,0 1 0,0-44 0,0 0 0,0 5 0,0 0 0,0-4 0,0 0 0,0 8 0,0 0-578,0-4 0,0 1 578,0 4 0,0 1 0,0 0 0,0-3-249,0 28 249,0-35 0,0-2 0,0 16 0,5 21 0,-4-12 0,9-14 0,-4-2 0,1-14 436,-3 6-436,1-12 1168,-4 11-1168,4-11 271,-5 27-271,0-29 0,0 21 0,0-20 0,0 1 0,0 5 0,0-11 0,0-3 0,0-5 0,0-5 0,0-1 0,0-5 0,0-4 0,0-1 0,0-4 0,0-1 0,0-3 0,0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7:53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9176 1 24575,'0'38'0,"0"3"0,-10 14 0,7 0 0,-16 0 0,16 0 0,-11-7 0,8 6 0,-5-5 0,-4-1 0,3-1 0,-3-6 0,0 6 0,3-4 0,-9 10 0,5-11 0,-6 12 0,2-12 0,-2 12 0,0-5 0,-5 6 0,5-7 0,-4-1 0,-1 0 0,6-4 0,-11 4 0,10 1 0,-9 1 0,7 6 0,-16 10 0,9-1 0,-11 10 0,13-17 0,-13 27 0,18-36 0,-18 36 0,13-27 0,-5 7 0,4-2 0,4-13 0,-1-1 0,10-12 0,-7-1 0,14-16 0,-2-2 0,4-10 0,3 10 0,-7 8 0,1 4 0,-4 5 0,-4-1 0,5-3 0,-12 15 0,-2 5 0,0 7 0,-5 5 0,10-14 0,-3 6 0,-1-10 0,5 3 0,-9-9 0,9 1 0,-7-7 0,3 3 0,-11 1 0,5-4 0,-5 11 0,0-10 0,2 10 0,-22 5 0,26-14 0,-24 15 0,23-17 0,-7 12 0,2-6 0,4 5 0,2-11 0,-1 4 0,2-5 0,4-2 0,2 0 0,0 0 0,5-5 0,-5 4 0,7-10 0,3 4 0,-3-9 0,12-1 0,-6-7 0,7 4 0,-20 7 0,-4 9 0,-23 14 0,-9 10 0,-17 9 0,-1 0 0,7-8 0,4 5 0,14-13 0,-8 13 0,2-8 0,6-1 0,3-1 0,6-6 0,-14 7 0,19-19 0,-23 8 0,26-16 0,-18 3 0,6-1 0,-1 1 0,-5-1 0,12-5 0,-5 4 0,12-9 0,1 3 0,6-4 0,5-1 0,1-1 0,9 1 0,-2-5 0,-10 14 0,1 0 0,-18 9 0,-10 11 0,13-15 0,-32 24 0,19-17 0,-14 11 0,-20 2 0,32-13 0,-23 6 0,21-14 0,-1 0 0,-5 0 0,7-5 0,0-1 0,6-5 0,2-1 0,7 1 0,4-2 0,3 1 0,4-1 0,1-3 0,0 2 0,0-3 0,5 0 0,-4 4 0,9-5 0,-9 1 0,4 3 0,0-7 0,-4 7 0,4-7 0,-5 3 0,5-4 0,-10 0 0,9 0 0,-10 0 0,6 0 0,0 0 0,-6 0 0,4 0 0,-3 0 0,-1 5 0,4-4 0,-3 4 0,-1-1 0,5-3 0,-5 8 0,0-4 0,5 1 0,-5 2 0,6-2 0,0 3 0,-6 1 0,5-1 0,-11 1 0,11-1 0,-10-3 0,-14 7 0,8-11 0,-14 12 0,18-8 0,-6-1 0,5 4 0,-10-8 0,4 9 0,-7-9 0,1 4 0,-1-1 0,3-2 0,-2 3 0,8-5 0,-8 0 0,12 0 0,-5 0 0,3 0 0,2 0 0,4 0 0,4 0 0,6 0 0,5 0 0,5 0 0,10-7 0,1 5 0,-12-5 0,-13 22 0,-17-2 0,-6 14 0,0-5 0,0 0 0,0-5 0,-15 5 0,-11-2 0,-10 5 0,9-5 0,-3-2-352,34-14 1,0-2 351,-45 4 0,36-6 0,3 0 0,-10 0 0,-16 0 0,-3 0-177,14 0 177,-22 0 0,11 0 0,24-4 0,-32-3 0,47-3 0,-18 4 0,7-4 0,6 4 0,-4 0 697,10-3-697,-4 8 183,6-4-183,0 1 0,7 2 0,0-2 0,7 4 0,4 0 0,2 0 0,8 0 0,1 0 0,4 0 0,0 0 0,1 0 0,-1 0 0,0 0 0,1 0 0,-1 0 0,0 0 0,0 0 0,1 0 0,2 0 0,2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7:5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10092 0 24575,'0'2'0,"0"4"0,0 27 0,-9-1 0,-3 21 0,-15 3 0,3 1 0,-11 20 0,-3-1-1005,-2 14 1005,14-41 0,0 2 0,-2 0 0,1 0 0,-1 3 0,-1 1 0,-2 9 0,-2 1-998,0 2 1,0 2 997,-2 8 0,-1 1 0,-6-4 0,0 1 0,5 7 0,-1 0 0,-5-12 0,-1 0 0,5 18 0,2 0 0,2-18 0,1-1 0,1 4 0,5-1-313,10-21 0,2-1 313,-3 1 0,-1 2 0,-1 2 0,0 1 0,3-4 0,0 0 0,-5 7 0,-1-1 0,-16 34 0,0-3 0,-3-17 0,6 11-120,3-29 120,-1 17 864,7-23-864,3-6 2008,10-14-2008,-2-6 728,11-9-728,-5-1 146,10-5-146,-6 10 0,-14 4 0,-3 15 0,-19-2 0,-5 23 0,-12-6-908,-5 24 908,25-35 0,0 1 0,7-2 0,0 1 0,-8 9 0,-1 0 0,8-5 0,0-1 0,-7 2 0,0 1 0,6 1 0,1-1 0,-6-4 0,0-1 0,6 1 0,1 1 0,-6-3 0,-1 0 0,4-1 0,0-1 0,-2-2 0,-2 0 0,1 3 0,0-1 0,0-5 0,1-1 0,-26 31 0,-1-9 0,18-3 0,-4-4 0,5 4 0,13-14 0,3-2 0,12-12 908,4-5-908,2-6 0,2-8 0,-27-1 0,-2 12 0,-23-1 0,7 17 0,0-3 0,-7 6 0,-18 9-644,35-21 0,-2 2 644,-16 4 0,-2 1 0,0 0 0,-3-1 0,-11 3 0,-1-1-1014,3 0 1,0 1 1013,-5 4 0,0 0 0,10-4 0,1-1-631,-1 5 1,1-2 630,6-7 0,1-1 0,-1 0 0,1-1 0,3-2 0,2-2-348,-1-1 0,2-2 348,3 0 0,2-1 0,0-2 0,0-2 0,-1-1 0,0-1 0,-40 8 0,41-11 0,0-1 0,-35 7 0,35-7 0,-1 1 0,-37 6 384,40-9 1,-1-1-385,-37 8 0,10-5 943,28 0 0,2 0-943,-7 1 0,7-2 0,-2 1 1416,-23 0-1416,5 1 0,-7-1 883,23-6-883,-3 0 318,4 0-318,5 0 0,12 0 0,7 0 0,6 0 0,9 0 0,2 0 0,0 0 0,-12 0 0,-6 4 0,-12 6 0,-6 7 0,-1-1 0,-14 6 0,10-9 0,-3 0 0,-35 7-580,14-2 0,1-2 580,-13-2 0,22-3 0,-1-1 0,-27 3 0,26-5 0,-1-2 0,12-2 0,1 0 0,-4 3 0,1-2-460,-38-3 460,0 3 0,6-5 0,38 0 0,0 0 0,-46 0 0,15 0 0,23 0 0,3 0 0,-7 0 0,10 0 0,0 0 0,-10 0-37,13 0 1,1 0 36,-12 0 0,-23 0 0,31 0 1128,-2 0-1128,-6 0 485,8 0-485,6 0 80,2 0-80,12 0 0,-5 0 0,11 0 0,0 0 0,7 0 0,5 0 0,0 0 0,4 0 0,1 0 0,4 0 0,0 0 0,0 0 0,4 3 0,1-2 0,3 2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7:0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0 713 24575,'0'-17'0,"0"-2"0,11-28 0,1 2 0,11-17 0,0-8 0,-1 18 0,2-24 0,-2 20 0,0-8 0,1 3 0,-7 18 0,-1 3 0,-6 21 0,-1-2 0,0 16 0,-3-6 0,1 10 0,-2-3 0,4 4 0,-4 4 0,3 4 0,-2 10 0,4 5 0,1 10 0,0 2 0,0 6 0,4-6 0,1-2 0,8-4 0,-3-1 0,3-4 0,-5-2 0,-1-5 0,0-4 0,-4-1 0,3-3 0,-8-2 0,8 2 0,-7-1 0,3 4 0,-4-4 0,0 4 0,-1-4 0,1 0 0,0-1 0,-4-3 0,-1-1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7:0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24575,'0'16'0,"0"4"0,0-2 0,0 9 0,0-4 0,0 5 0,0 6 0,0 7 0,0 1 0,0 19 0,0-17 0,0 16 0,0-5 0,0 15 0,0-10 0,0 14 0,0-17 0,0 13 0,0 9 0,0 19 0,0-32 0,0 34 0,0-47 0,0 33-546,0 3 546,0 1 0,0-7 0,0-6 0,0-13 0,0 14 0,0-12 0,0 11 0,0-14 0,0 8 0,0-8 0,0 5 0,0-12 546,0 5-546,0-7 0,0 1 0,0-2 0,0-4 0,0-2 0,0-7 0,0 1 0,0 0 0,0-1 0,0 1 0,0 0 0,0-6 0,0 10 0,0-9 0,0 11 0,0-7 0,0 1 0,0 0 0,0-1 0,0 8 0,0-6 0,0 11 0,0-4 0,0 6 0,0 0 0,0 0 0,0 0 0,0 0 0,0 0 0,0 0 0,0 0 0,0 0 0,0 0 0,0 0 0,0-6 0,0 4 0,0-4 0,0 5 0,0-5 0,0 22 0,0-24 0,0 18 0,0-24 0,0-6 0,0 4 0,0-4 0,0 13 0,0-6 0,0 11 0,0-10 0,0 10 0,0-11 0,0 11 0,0-11 0,0-1 0,0-2 0,0-9 0,0 3 0,0-5 0,0 0 0,0 6 0,0-5 0,0 10 0,0-10 0,0 11 0,0-11 0,0 10 0,0 9 0,0-10 0,0 8 0,0-13 0,0-3 0,0 3 0,0 1 0,0 1 0,0 6 0,0-6 0,0 4 0,0-10 0,0 5 0,0-6 0,0-5 0,0-1 0,0-5 0,0 0 0,0 0 0,0 5 0,0-4 0,0 4 0,0-5 0,0 0 0,0 0 0,0 0 0,0-4 0,0-1 0,0-5 0,0 1 0,0 0 0,0-1 0,0-15 0,0 8 0,0-13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7:1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24575,'11'0'0,"18"0"0,16 0 0,19 0 0,23 0 0,-6 0-712,-25 0 0,2 0 712,-4 0 0,1 0 0,13 3 0,2 1-763,6 0 0,1 1 763,5 3 0,2 0 0,2-4 0,0 0 0,1 4 0,1-1 0,-2-7 0,0 1 0,-3 6 0,-1 0 0,-1-3 0,0 1 0,1 2 0,-1 1 0,-4 0 0,0-1 0,4 1 0,1 0 0,-7-1 0,1 1 0,0-1 0,-1 1 0,-4-1 0,-1 1 0,6 0 0,-2-1-502,-13-3 1,0 0 501,8 3 0,-1-1 0,-8-5 0,0 0 0,4 5 0,1 0 0,-1-5 0,0 0 0,-4 2 0,-1 0 0,1-2 0,-4-2 0,29 1-75,-34 3 0,0 0 75,15-1 0,22 9 0,-18-5 0,1 6 909,-7 0-909,-2-1 1846,-7 0-1846,-6-1 1161,4 1-1161,-4 5 187,-1-5-187,5 5 0,-4-5 0,6 0 0,-7-1 0,5 1 0,-11-1 0,3 0 0,-4 0 0,-6 0 0,-1 0 0,-7-1 0,-4 0 0,4 0 0,-9-4 0,4 3 0,-5-4 0,-4 1 0,3-1 0,-4-4 0,1 0 0,6 0 0,0 0 0,13 0 0,3 0 0,6-5 0,29 4 0,0-9 0,-18 9 0,2 1-417,46-6 417,-48 6 0,3 0-601,8 0 0,1 0 601,1 0 0,2 0 0,8 0 0,2 0-938,-2 0 0,2 0 938,3 0 0,2 0 0,1 0 0,0 0 0,4 0 0,2 0 0,5 0 0,0 0 0,-6 0 0,-1 0 0,3 0 0,-4 0 0,-28 0 0,-1 0-654,8 0 0,0 0 654,1 0 0,-3 0-126,34 4 126,-30 0 0,0-1 0,29 3 0,-1 5 0,-35-10 0,-4 0 0,12 4 0,-17-4 0,-2-2 0,8 1 0,-6 0 0,1 0 992,14 0-992,13 0 0,-1 0 0,-4 0 0,5 0 0,-16 0 0,7 0 0,-8 0 0,9 0 1826,-2 0-1826,26 0 0,-18 0 0,11-5 0,-32 4 1533,-3-4-1533,-5 0 578,1 4-578,4-4 0,-4 5 0,-1 0 0,6 0 0,-12 0 0,12-5 0,-12 4 0,5-8 0,0 3 0,-5-5 0,0-3 0,-3 3 0,-10-3 0,4 4 0,-5-3 0,0 2 0,0-2 0,0 3 0,0 1 0,-5 0 0,4 4 0,-1 1 0,-7 4 0,5 0 0,-15 0 0,2 0 0,-3 0 0,0 0 0,-1 0 0,1 0 0,0 0 0,0 0 0,-1 0 0,-3 0 0,0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7:1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24575,'11'0'0,"2"0"0,24 0 0,-8 4 0,5 1 0,-1 4 0,-4 1 0,5-1 0,-11 0 0,3 1 0,-7-2 0,2 1 0,-11-1 0,5-3 0,-10-2 0,0-3 0,-6 3 0,-6 2 0,-5 7 0,2 0 0,-6 10 0,-4 3 0,-1 9 0,-10 3 0,4 6 0,-6 1 0,1-6 0,-6 5 0,5-6 0,-10 2 0,10-2 0,-9-4 0,9-3 0,-2-3 0,10-4 0,-2-5 0,13 0 0,-7-4 0,12-2 0,-3-4 0,10-4 0,3-4 0,7-5 0,0-7 0,-4 7 0,0-3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7:1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24575,'-12'0'0,"8"0"0,14 0 0,9 0 0,14 0 0,2 0 0,6 0 0,0 0 0,6 0 0,-11 0 0,4 0 0,-6 9 0,-13-7 0,5 11 0,-13-12 0,0 3 0,-2-4 0,-7 0 0,0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8:0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24575,'0'22'0,"0"10"0,0 23 0,0 9 0,0 33-1434,0-3 1434,0-27 0,0 2-706,0-3 0,0 1 706,0 13 0,0 2 0,0-5 0,0 0 0,0 9 0,0 1 0,0-7 0,0 2 0,0 17 0,0 2-1120,0-12 1,0 1 1119,0-24 0,0 2 0,0-2 0,0 29 0,0-2 0,0 0 0,0 2 0,0-29 0,0 2 0,0-1 0,0 32 0,0-1 0,0-8 0,0-1-691,0-1 1,0-4 690,0-10 0,0-6 0,0 32 0,-1-22 0,2-4 437,4-10-437,-5 4 0,1 0 0,4-2 0,-5 20 0,5-20 0,-4 4 1443,4-16-1443,-1-5 2311,-3-2-2311,4-12 1795,-5 4-1795,0-9 480,4 4-480,-3-6 0,3 0 0,0 0 0,-3-5 0,3-1 0,-4-5 0,5 5 0,-4-8 0,3 7 0,-4-8 0,0-1 0,0 4 0,0-3 0,0 0 0,3 11 0,-2-10 0,3 7 0,-4-5 0,0-8 0,0 8 0,0-7 0,0 7 0,0-7 0,0 3 0,0-5 0,0 1 0,0 0 0,0-1 0,0-2 0,0-2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8:0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24575,'0'17'0,"0"-7"0,0 52 0,0-20 0,0 28 0,0-8 0,0-5 0,0 13 0,0-20 0,0 10 0,0-4 0,0 8 0,0-7 0,0-2 0,0-20 0,0 4 0,0-15 0,0 0 0,0-8 0,0-8 0,0 4 0,0-5 0,0 1 0,-3-4 0,-1 3 0,-8-3 0,-1 5 0,-9-1 0,4 1 0,-9-4 0,3 3 0,1-7 0,-4 7 0,17-7 0,-3 4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8:0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24575,'90'0'0,"-11"0"0,-3 0 0,-14 0 0,-19 0 0,9 0 0,-15 0 0,16 0 0,-4 0 0,0 0 0,-8 0 0,-2 0 0,-9 0 0,-1 0 0,-3 0 0,-7 0 0,-2 0 0,-5 0 0,-4 0 0,-1 0 0,-2 0 0,-2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24575,'0'-15'0,"0"0"0,0-2 0,0 4 0,0-8 0,4 7 0,5-13 0,5 9 0,3-4 0,5 4 0,-3-4 0,14 6 0,-13-1 0,13 11 0,-19 2 0,11 4 0,-15 0 0,7 0 0,-9 0 0,1 32 0,1 0 0,-4 24 0,-1-9 0,-5 7 0,0-4 0,0 19 0,0-12 0,-5-2 0,4-1 0,-8-17 0,4 2 0,0-15 0,-3-3 0,7-8 0,-3-1 0,4-4 0,0-21 0,0 0 0,0-39 0,5 13 0,11-29 0,2 19 0,19-37 0,-19 38 0,11-28 0,-14 39 0,5-4 0,-5 13 0,2 6 0,-8 5 0,3 3 0,-4 3 0,0 6 0,-1 2 0,5 3 0,-3 0 0,3 0 0,-5 0 0,1 0 0,0 0 0,-4 3 0,-1 10 0,-3 6 0,0 9 0,0 0 0,0 5 0,0 2 0,0 0 0,0 4 0,0-4 0,0 0 0,0-1 0,0-11 0,0 3 0,0-8 0,4 0 0,-3-2 0,2-7 0,0 3 0,-2-5 0,3 1 0,-1-4 0,1 0 0,4-1 0,0-2 0,-1 2 0,1-3 0,-1 0 0,1 0 0,4 0 0,1 0 0,4 0 0,0 0 0,0 0 0,5-8 0,-4-2 0,8-8 0,-7 1 0,8-7 0,-8 6 0,8-6 0,-12 7 0,6-1 0,-12 5 0,7 1 0,-8 4 0,4 0 0,-5 3 0,-2-1 0,-2 5 0,-3-3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8:0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86 24575,'-5'-4'0,"6"0"0,28 4 0,10 0 0,31 0 0,-5 0 0,22 0 0,-29 0 0,26-6 0,-25 0 0,20-12 0,-21 10 0,-4-12 0,-24 14 0,2-4 0,-18 6 0,3 4 0,-9 0 0,-1 0 0,-3 0 0,0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8:0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24575,'-5'-12'0,"1"9"0,4 27 0,0 6 0,6 23 0,0-2 0,5 4 0,5 5 0,1-9 0,1 18 0,8-12 0,-6 12 0,7-5 0,-9-6 0,3 2 0,-9-18 0,4 12 0,-7-18 0,1-1 0,-1-17 0,-1-2 0,-4-7 0,3-1 0,-1-29 0,-2-10 0,12-31 0,2-2 0,7-7 0,3 6 0,-4-4 0,4 5 0,-3-7 0,3 7 0,-6 8 0,-5 8 0,-3 13 0,-4 2 0,-1 9 0,-1 6 0,0 7 0,-4 3 0,0-3 0,-4 3 0,0 1 0,0 4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8:0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2183 0 24575,'-11'0'0,"-4"0"0,2 0 0,-9 0 0,4 0 0,-4 0 0,0 0 0,-2 0 0,-9 0 0,-3 0 0,1 0 0,-4 0 0,4 0 0,-12 0 0,4 0 0,-10 0 0,4 0 0,-6 0 0,0 0 0,0 0 0,6 0 0,-4 0 0,4 5 0,-6 1 0,12 9 0,-3 1 0,11 3 0,-6 1 0,0 1 0,5 3 0,2-3 0,4 8 0,-5-3 0,2 5 0,-4 7 0,5 0 0,-1 5 0,-5 1 0,9-1 0,-8 1 0,10-2 0,-6 2 0,-1 5 0,7-5 0,-5 9 0,-3 5 0,10-7 0,-23 30 0,27-21 0,-22 29 0,23-34 0,2-2 0,-14 21 0,14-18 0,0-2 0,-4 6 0,-3 19 0,12-30 0,0-1 0,-10 16 0,3 29 0,-3-10-603,3 2 603,10-36 0,-1 0 0,-7 37 0,6-6-155,0-8 155,5 13 0,-3-20 0,3 22 0,-5-14 0,5 13 0,-4 3 0,10 0 0,-5-13 0,5-25 0,2-1 0,-1 22 0,0-20 0,0 2 0,0 35 0,0-1 0,0 0 0,0-1 0,0-13 0,0-22 0,0-1 0,0 12 0,0-3 0,0 0 0,0 4 0,4 5 0,3 1 0,0 5 0,2-18 0,0 0 0,2 13 0,1-7 0,5 6 0,-5-12 0,10 11 0,-10-11 0,9 4 598,-8-6-598,7 0 160,-3-7-160,-1-1 0,4 0 0,-5-11 0,1 10 0,3-11 0,-4 6 0,6-1 0,-1 1 0,0-1 0,5-3 0,-3 2 0,2-3 0,1 1 0,2 3 0,4-8 0,0 4 0,5-4 0,8 6 0,1-9 0,3 4 0,-13-13 0,4 0 0,-10-1 0,5 0 0,-1 0 0,-3-4 0,9 4 0,-10-9 0,10 5 0,-4-5 0,13 0 0,0-4 0,7-1 0,15-5 0,-17 0 0,23 0 0,-19 0 0,14 0 0,-7 0 0,-2 0 0,0-5 0,-5-2 0,5-9 0,-7 4 0,0-9 0,1 4 0,-1-1 0,-7-2 0,6 8 0,-6-8 0,7 3 0,29-33 0,-22 16 0,-20 1 0,-3-1 0,4-1 0,20-39 0,-32 37 0,24-36 0,-28 30 0,6-12 0,0 0 0,0 0 0,0 4 0,-5-3 0,-2 10 0,1-4 0,-6 7 0,5-2 0,3-19 0,-12 21 0,18-41 0,-22 42 0,10-36 0,-7 18 0,-3-6 0,9-5 0,-9 12 0,4-13 0,-6 14 0,0 0 0,0 2 0,-6-1 0,6-17 0,-10-18 0,5 35 0,0 1 0,-4-28 0,1 30 0,0 2 0,-3-9 0,0-20 0,0 7 0,0 8 0,0-21 0,0 30 0,0 5 0,0-1 0,0-19 0,0-19 0,0 17 0,0 2 0,-5 6 0,-2-7 0,0 0 0,-3 7 0,4-6 0,-5 20 0,0-11 0,0 19 0,1-5 0,-1 6 0,1 0 0,0-5 0,-1 3 0,0-10 0,1 10 0,-1-10 0,-5 4 0,-1-31 0,-5 19 0,5-12 0,1 19 0,1 12 0,3-5 0,-3-1 0,5 6 0,-5-5 0,3 6 0,-3-6 0,9 5 0,-8-12 0,7 12 0,-9-5 0,5-1 0,1 6 0,0 0 0,0 3 0,0 10 0,1-5 0,-1 6 0,1 0 0,-4 5 0,3-4 0,-7 4 0,3 0 0,-5-4 0,2 8 0,-2-8 0,-4 3 0,4 1 0,-5-5 0,10 9 0,-3-8 0,3 9 0,-9-21 0,4 12 0,-4-13 0,9 12 0,0 4 0,2 2 0,2 5 0,-6 4 0,3 1 0,0 7 0,-8-3 0,6 7 0,-7-3 0,0 4 0,4 0 0,-9 0 0,4 0 0,0 0 0,1 0 0,5 0 0,0 0 0,4 0 0,-4 0 0,9 0 0,-4-4 0,4 0 0,0-1 0,0-2 0,0 3 0,1-4 0,-1 1 0,0-1 0,0 3 0,0-2 0,0 3 0,1-4 0,-2-9 0,5 11 0,-1-7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8:1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2013 233 24575,'-16'0'0,"5"0"0,-10 0 0,7 0 0,-13 0 0,4 0 0,-11 0 0,5 4 0,-11-3 0,5 8 0,-6-4 0,0 1 0,6 2 0,-4-6 0,4 2 0,0-4 0,-5 0 0,5 0 0,-6 0 0,0 0 0,1 0 0,-1 0 0,0 0 0,0 0 0,0 0 0,1 0 0,-7 0 0,4 0 0,-9 0 0,10 0 0,-4 0 0,5 0 0,-18 0 0,19 0 0,-12 0 0,24 0 0,0 0 0,0 0 0,-1 0 0,1 0 0,5 0 0,-4 0 0,4 0 0,0 0 0,-4 0 0,8 0 0,-7 0 0,7 0 0,-8 0 0,9 0 0,-9 0 0,9 0 0,-4 0 0,4 0 0,1 0 0,0 0 0,0 0 0,0 0 0,0 0 0,0 0 0,4 0 0,-3 0 0,7 0 0,-3 0 0,4 0 0,0 0 0,0 0 0,1 0 0,-1 0 0,0 0 0,0 0 0,1 0 0,-1 0 0,0 0 0,1 0 0,2-3 0,2-6 0,3-4 0,8-9 0,2 4 0,14-10 0,0 3 0,1 1 0,4-6 0,-6 15 0,2-7 0,-3 12 0,-5-2 0,0 3 0,-4 1 0,3 3 0,-8-2 0,4 6 0,-4-2 0,-4 0 0,-4 2 0,-9-2 0,1 10 0,-15 9 0,9 2 0,-10 10 0,0-4 0,5 0 0,-10 5 0,9-6 0,-4 6 0,6-6 0,0-1 0,1-5 0,4-4 0,1-1 0,4-4 0,4 0 0,1-1 0,-1-3 0,3 3 0,-2-3 0,3 4 0,0-1 0,0 1 0,0 0 0,0-1 0,0 1 0,0 0 0,0-1 0,0 1 0,0 0 0,12 0 0,4 1 0,17 1 0,-3-1 0,3 1 0,-5-1 0,0 0 0,-4 0 0,-7-4 0,-1 3 0,-7-7 0,3 3 0,-5-4 0,1 0 0,0-13 0,-4 10 0,1-9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8:1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24575,'7'0'0,"5"-4"0,14-6 0,9-11 0,-3-10 0,4 3 0,-4-13 0,-8 15 0,8-16 0,-12 6 0,1 4 0,-3 0 0,-8 14 0,-1-4 0,-5 4 0,-4 6 0,-3 3 0,-10 6 0,-2 3 0,-11 0 0,7 0 0,-9 13 0,8 9 0,-11 16 0,14 3 0,-7-5 0,8 4 0,1-11 0,5 5 0,6-6 0,4 0 0,0-5 0,0-5 0,0-6 0,0-5 0,3 1 0,11-4 0,4 0 0,10-4 0,0 0 0,6 0 0,-5 0 0,5 0 0,-11 0 0,4-5 0,-13 1 0,3-1 0,-10-2 0,1 6 0,-7-2 0,-6 3 0,-13 0 0,0 3 0,-4 6 0,-1 10 0,4 0 0,-5 9 0,7-10 0,3 9 0,-3-9 0,7 4 0,-2-5 0,7-4 0,-2 3 0,2-4 0,0 5 0,1 0 0,0 0 0,3 0 0,-2 0 0,3-4 0,0 3 0,0-7 0,0 3 0,0-4 0,6-4 0,4-1 0,6-3 0,1 0 0,0 0 0,0 0 0,0 0 0,0 0 0,0-3 0,0 2 0,-4-3 0,-1 0 0,-5 0 0,1 0 0,0-8 0,0 7 0,0-3 0,0 1 0,0-2 0,0 4 0,0-6 0,-4 10 0,-1-3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8:1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24575,'0'19'0,"0"0"0,0 2 0,0-2 0,0 3 0,0-10 0,0 0 0,0 0 0,0-3 0,0 2 0,0-3 0,0-1 0,0 1 0,8-4 0,1-1 0,7-3 0,0 0 0,-3 0 0,-2 0 0,-4 0 0,1 0 0,0-3 0,0-2 0,-1-2 0,1-1 0,0-4 0,0 3 0,0-7 0,0 3 0,1-4 0,-4-1 0,-2-4 0,-3-1 0,0-5 0,0 0 0,0 5 0,0-4 0,0 8 0,0-3 0,0 10 0,0 0 0,0 4 0,-3 3 0,-13 2 0,1 3 0,-10 0 0,8 0 0,0 4 0,0 4 0,4 1 0,-3 7 0,10-3 0,-5 4 0,10 0 0,-3 0 0,4-4 0,0 3 0,0-7 0,0 3 0,0-5 0,0 1 0,0-4 0,0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8:1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24575,'0'30'0,"0"-9"0,0 17 0,0-8 0,0 11 0,0-6 0,0-6 0,0-2 0,0-13 0,0 7 0,0-13 0,0 4 0,0-4 0,0-1 0,0-3 0,0-1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8:1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24575,'11'0'0,"6"0"0,2 0 0,-2 0 0,4 0 0,-7 0 0,13 0 0,-9 0 0,4 0 0,-12 0 0,-3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8:1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24575,'0'12'0,"0"5"0,0 6 0,0 11 0,0 1 0,0 0 0,0 5 0,0-5 0,0 0 0,0 4 0,0-10 0,0 5 0,0-6 0,0-9 0,0 2 0,0-12 0,0 3 0,0-8 0,0-1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8:1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24575,'-6'0'0,"8"0"0,15 0 0,7 0 0,3 0 0,7 0 0,-4 0 0,3 0 0,-5 0 0,0 0 0,-5 0 0,-1 0 0,-5 0 0,-4 0 0,-1 0 0,-4 0 0,-4 0 0,-1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02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24575,'0'40'0,"0"-14"0,0 25 0,0 4 0,0-8 0,0 15 0,0-27 0,0 4 0,0-5 0,0-2 0,0-9 0,0-2 0,0-9 0,0-1 0,0-7 0,0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8:27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3236 1 24575,'-11'0'0,"-8"0"0,-13 0 0,-14 0 0,3 0 0,-20 5 0,-9 8 0,-17 7-481,40-5 1,-1 2 480,-8 3 0,-1 1 0,4 0 0,0 1 0,-9 4 0,2 3 0,9-2 0,2 0 0,4-6 0,1 1 0,-33 26 0,21-14 0,-5 2 0,17 7 0,5-15 0,19 1 0,5-11 961,12-1-961,1 0 0,4-4 0,0 3 0,4-3 0,9 1 0,18 4 0,20-1 0,5 5 0,0-5 0,5 0 0,13 0 0,-13-4 0,16 5 0,-28-2 0,-6-5 0,-3 8 0,-20 0 0,-3 0 0,-12 13 0,-1-1 0,-13 9 0,-29 18 0,-8-3 0,4-15 0,-4 1-704,0-2 0,-1 0 704,-3 4 0,-3 1 0,-9 1 0,-1 0 0,5-1 0,-4 0 0,-2-4 0,-5 1 0,6-5 0,5-2 0,1-1 0,-30 16 0,5-4 0,7-13-124,-1 6 124,6-9 0,27-12 0,7-3 0,14-5 0,30-7 1399,13-9-1399,33-4 133,-3-5-133,9 5 0,-11 5 0,-7-3 0,-2 8 0,-12-4 0,-9 5 0,-5 4 0,-11 15 0,-23 3 0,-4 19 0,-29 7 0,-7 1-337,21-18 0,-1 2 337,1 0 0,-2 0 0,-10 1 0,0 3-517,4 3 0,0 2 517,-10-1 0,-1-1 0,4 0 0,-1 0 0,-2 0 0,-1-2 0,-1-1 0,3-2 0,12-8 0,1 0-95,-7 3 0,1-1 95,-18 7 0,-7 7 0,18-15 0,9-2 631,17-11-631,2-1 1059,11-5-1059,7-1 208,-1 0-208,7-4 0,0 0 0,1-4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8:27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0 24575,'0'22'0,"0"10"0,-5 17 0,4-6 0,-4 2 0,-5-3 0,3 0 0,-8 5 0,0-7 0,4-5 0,1-2 0,2-5 0,2 0 0,1-9 0,1-2 0,4-10 0,0 1 0,7-4 0,12 0 0,10-4 0,18 0 0,2 0 0,6 0 0,0 0 0,0 0 0,-7 0 0,6 0 0,-18 4 0,4 1 0,-17 0 0,-1 3 0,-9-7 0,-1 3 0,-4-4 0,-1 0 0,-2 0 0,-2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8:29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1 915 24575,'26'-9'0,"4"-13"0,6-6 0,7-14 0,-2-11 0,5-1 0,6-29-861,-1 4 861,-27 34 0,-1-1 0,15-38 128,-18 19-128,-4-11 0,-15 24 0,5-12 0,-6 17 0,0 17 646,0 6-646,-11 16 87,1 4-87,-16 4 0,2 14 0,0 2 0,-1 19 0,5-1 0,4 7 0,1 6 0,4 17 0,4-12 0,2 40 0,5-44 0,0 36 0,0-18 0,0 7 0,0 13 0,0-12 0,0-3 0,0-2 0,0-18 0,0 9 0,0-23 0,4 3 0,-3-12 0,3-5 0,-4-1 0,0-9 0,0 3 0,0-7 0,0-4 0,0-15 0,5-14 0,0-6 0,5-15 0,0 14 0,0-15 0,-1 22 0,1-9 0,-2 15 0,5 0 0,-4 9 0,7 2 0,-7 6 0,7-3 0,-8 4 0,4 0 0,0 7 0,-3 8 0,4 8 0,1 5 0,-4-5 0,3 4 0,-4-9 0,-1 4 0,1-5 0,-4-4 0,2 3 0,-2-7 0,-1-1 0,0-5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8:30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24575,'3'-9'0,"5"2"0,5 7 0,4 0 0,5 0 0,-4 0 0,4 0 0,-5 0 0,0 0 0,0 4 0,1 9 0,-8 2 0,2 12 0,-11 8 0,8 8 0,-8 12 0,4 0 0,-5-7 0,-5 6 0,-1-12 0,-9 5 0,0-12 0,0-1 0,5-11 0,3-5 0,2-6 0,1-5 0,-3 1 0,9-4 0,8 0 0,9-9 0,9-4 0,0-2 0,5-7 0,2 3 0,0-5 0,4 0 0,-10 1 0,5 0 0,-5-5 0,-1 4 0,-4-4 0,-1 2 0,-6 3 0,1-3 0,-5 0 0,0-1 0,-8-5 0,-1 0 0,-4 0 0,0 0 0,0 5 0,0 1 0,0 5 0,-3 4 0,-6-3 0,-4 6 0,0-2 0,-3 4 0,3-4 0,0 3 0,1-3 0,5 4 0,-1 0 0,3 0 0,2 1 0,3 3 0,0 1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40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114 110 24575,'11'0'0,"0"0"0,8 0 0,-6 0 0,5 0 0,-6 0 0,0 0 0,-6 19 0,5-9 0,-10 30 0,4-18 0,-5 19 0,0-13 0,0 22 0,-6 2 0,4 3 0,-27 13 0,10-22 0,-18 6 0,8-9 0,2-9 0,0-1 0,7-7 0,2-6 0,11-2 0,1-7 0,1-4 0,8-2 0,5-5 0,11-5 0,14-3 0,-6-10 0,14 2 0,-7-9 0,1 4 0,5-6 0,-6 0 0,10-10 0,-1 0 0,-5-7 0,4 7 0,-13-3 0,5 11 0,-14-3 0,-2 12 0,-6 2 0,0 6 0,0 0 0,-6 0 0,-1-6 0,-5 5 0,0-11 0,0 5 0,0-7 0,0 0 0,0 6 0,0-3 0,-5 3 0,-2 0 0,0 2 0,-4 6 0,4 1 0,1-8 0,-5 11 0,10-9 0,-10 16 0,10-10 0,-5 10 0,6-4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18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24575,'89'0'0,"0"0"0,-1 0 0,1 0 0,0 0 0,0 0 0,-1 0 0,1 0 0,0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19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24575,'0'98'0,"0"-1"0,0 0 0,0 0 0,0 0 0,0 0 0,0 0 0,0-6 0,0-1 0,0 1 0,0 0 0,0-1 0,0 1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20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24575,'94'0'0,"0"0"0,0 0 0,-31 0 0,36 0 0,-1 0 0,0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20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24575,'-9'7'0,"19"-2"0,18-5 0,14 0 0,1 0 0,-9 0 0,-12 0 0,-10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21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24575,'43'0'0,"13"0"0,-4 0 0,4 0 0,-3 0 0,-2 0 0,35 0 0,-36 0 0,-22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53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24575,'11'7'0,"3"5"0,4 1 0,17 12 0,-4-5 0,15 6 0,-1 18 0,7-5 0,2 19 0,-2-6 0,-4 8 0,-18-12 0,-1-4 0,-2 0 0,-11-7 0,28 49 0,-23-41 0,-2 17 0,7 0 0,-13-5 0,3-1 0,-5-3 0,-1-11 0,1 5 0,-1-6 0,-5 0 0,4-1 0,-7-5 0,2-1 0,-4-11 0,0-1 0,0-5 0,0-4 0,4-1 0,-4 0 0,4-4 0,-4 4 0,0-4 0,0 0 0,0-1 0,0 1 0,0 0 0,0 3 0,0-3 0,0 0 0,0-5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0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24575,'29'0'0,"-10"0"0,23 0 0,-17 0 0,8 0 0,4 0 0,-6 0 0,6 0 0,-5 0 0,-8 0 0,1 0 0,-8 0 0,-4 0 0,-2 0 0,-3 0 0,-1 0 0,0 0 0,1 0 0,-5 0 0,1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21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24575,'24'0'0,"33"0"0,22 0 0,-7 0 0,-22 0 0,1 0 0,37 0 0,-4 0-318,-29 0 1,-3 0 317,15 0 157,-1 0-157,-4 0 0,-33 0 0,3 0 0,-19 0 0,-1 0 0,-6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22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24575,'-4'77'0,"-1"1"0,1-1 0,0 19 0,0 2 0,2-11 0,1-21 0,2-4-519,-1 21 1,0-4 518,0 14 0,0-28 340,0-2-340,0-12 172,5-16-172,-3-1 0,9-20 0,-10 3 525,5-10-525,-6 4 0,0 1 0,0-5 0,0-2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22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24575,'93'0'0,"1"0"0,0 0 0,-8 0 0,-2 0 0,-21 0 0,-20 0 0,-1 0 0,1 0 0,0 0 0,-7 0 0,-3 0 0,-13 0 0,-3 0 0,-5 0 0,-5 0 0,-2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23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397 12 24575,'-10'-7'0,"-11"2"0,-5 5 0,-16 0 0,6 7 0,6 6 0,-9 2 0,17 4 0,-4 0 0,7-5 0,7 4 0,5-6 0,2 0 0,5 6 0,0-5 0,0 6 0,0-7 0,5 0 0,2 6 0,11-4 0,2 4 0,6-5 0,0 0 0,-6 0 0,-2-1 0,0 6 0,-5-5 0,6 11 0,-7-4 0,1 0 0,-6 13 0,-2-12 0,-5 13 0,0-7 0,0-1 0,0 0 0,0-6 0,0 4 0,0-10 0,0 4 0,0-6 0,-11 0 0,3-6 0,-16 0 0,4-6 0,-14 0 0,6 0 0,-5 0 0,-1-7 0,7-5 0,-7-4 0,14-8 0,1 10 0,6-5 0,1 13 0,6-5 0,0 9 0,6-3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24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640 0 24575,'-25'0'0,"-3"12"0,-18 21 0,-8 17 0,1 18-667,19-29 0,-1 1 667,2 5 0,0 2 0,-5 0 0,3 0 0,-8 43 0,5-34 0,3 1 0,16 36 0,-3-40 0,0 1 0,7-2 0,6 0 0,6 1 0,1-1 0,-14 41 0,15-20 0,2 1 0,-1-20 0,0-2 0,0 5 0,0 3 0,3 11 0,2-2 0,14 26 0,4-28 0,4-2 0,12 15 0,-2-28 0,3-1 0,13 21 0,-17-26 0,1 0 325,21 21-325,-2-12 0,-20-18 0,0-2 0,-17-15 0,-1-2 252,-6-12 0,-5-1 0,-2-5 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25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63 24575,'0'19'0,"0"-2"0,0-5 0,0-1 0,0 7 0,0 0 0,0 0 0,0 5 0,0-10 0,0 4 0,0 1 0,0-5 0,0 12 0,0-12 0,0 5 0,0 0 0,12 1 0,3 1 0,18 0 0,-4-7 0,4 1 0,0-1 0,2-6 0,-7-1 0,4-6 0,-12 0 0,-1 0 0,0-5 0,1-25 0,-5-2 0,8-29 0,-9 16 0,1-7 0,-7 8 0,-1 2 0,-7 7 0,0 2 0,0 13 0,-12 1 0,-11 6 0,-4 5 0,-15 2 0,7 6 0,-8 0 0,-1 0 0,1 19 0,6 5 0,-7 21 0,19 8 0,-4-6 0,13 13 0,8-8 0,1 10 0,7-1 0,0 1 0,0-8 0,0 3 0,21-10 0,3-3 0,23 1 0,-4-14 0,2-1 0,-2-9 0,7-7 0,-6 0 0,12-6 0,-11-1 0,4-7 0,-13 0 0,-3-6 0,-6-2 0,-7-10 0,-1-3 0,-6-4 0,-6 10 0,-1 3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27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287 193 24575,'0'-16'0,"0"4"0,0-11 0,0-4 0,-6 5 0,-7-11 0,-7 13 0,-6 6 0,0-4 0,0 16 0,6-4 0,-5 6 0,6 0 0,-1 0 0,-4 0 0,10 20 0,-5-4 0,5 26 0,6-7 0,2 1 0,6 4 0,0-12 0,0 4 0,0-12 0,5 5 0,8-11 0,7 4 0,6-11 0,0 5 0,0-10 0,1 3 0,-7-5 0,-2 0 0,-6 0 0,0 0 0,0 0 0,0 0 0,-1 0 0,1 0 0,0 0 0,-1 0 0,1 0 0,-1 0 0,1 0 0,-1 0 0,1 0 0,-1 0 0,-4 5 0,-2 14 0,-5 18 0,0 7 0,0 17 0,0-7 0,-7 0 0,5-4 0,-10-15 0,10-9 0,-3-8 0,5-6 0,0 0 0,0 0 0,9-16 0,6 1 0,3-19 0,7 1 0,-11-5 0,4 6 0,-5 2 0,-1 5 0,-1 2 0,1-1 0,-5 5 0,-2 2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28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24575,'0'25'0,"0"4"0,0 33 0,0-14 0,0 32 0,0-24 0,7 32 0,-5-31 0,12 19 0,-6-32 0,6 7 0,-6-16 0,4-2 0,-11-13 0,5-2 0,-6-6 0,5-16 0,3-12 0,6-37 0,1-3 0,9-27 0,2-7 0,0 11 0,-14 30 0,0 0 0,11-16 0,-5-8 0,4 19 0,-8 9 0,-1 18 0,-6 2 0,-2 12 0,0-1 0,-3 9 0,2 5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28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1644 1 24575,'-55'55'0,"24"-17"0,-3 4 0,-20 26 0,-1 4-1966,12-9 1,-2 2 1965,-2-4 0,-3 3 0,2-1 0,-8 14 0,-1 1 0,6-9 0,-3 4 0,2-3 0,12-14 0,2-3 0,-2 2 0,-10 13 0,-2 2 0,4-3 0,-2 10 0,1-3 0,-8 5 0,1-1 0,14-15 0,1-2-177,-5-6 1,3-2 176,13-7 0,2-2 412,-7-4 0,1 0-412,-16 37 0,19-34 0,3-14 1914,16-12-1914,5-5 0,2-5 0,5-2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29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24575,'0'-11'0,"0"-1"0,5 6 0,2 0 0,4 6 0,1 0 0,-1 0 0,-4 17 0,-2 30 0,-5 0 0,0 28 0,0-11 0,0-9 0,0 14 0,0-33 0,0-1 0,0-17 0,0-6 0,0-16 0,7-19 0,7-12 0,9-23 0,7 4 0,1-9 0,7 2 0,-5-2 0,1 18 0,-11 3 0,1 16 0,-10 6 0,4 7 0,-7 8 0,-4-1 0,3 5 0,-4-5 0,0 16 0,-1 18 0,-5 16 0,0 14 0,0 14 0,0-10 0,0 11 0,0-10 0,0-3 0,0-7 0,0-3 0,0-7 0,0-7 0,0-3 0,0-7 0,0-6 0,0-3 0,0-10 0,0-2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04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24575,'0'7'0,"0"-1"0,0 19 0,0-2 0,0 5 0,0-5 0,0 8 0,0-12 0,0 17 0,0-17 0,0 9 0,0-7 0,0-7 0,0 7 0,0-13 0,0 4 0,4-5 0,-4 1 0,4-1 0,-4 1 0,0 0 0,0-4 0,0-1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30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24575,'0'52'0,"0"12"0,0 27 0,0-35 0,0 0 0,0 31 0,0-29 0,0-1-1498,0 34 1498,0-41 0,0 1 221,0 1 0,0-2-221,0 34 259,0-14-259,0-8 0,0-18 0,0-18 761,0-8-761,5-11 36,7-8-36,8-19 0,7-16 0,2-9 0,1-14 0,-7 13 0,-2-6 0,-7 16 0,-1 9 0,0 8 0,-2 7 0,-4 0 0,-2 10 0,-18 18 0,-4 21 0,-13 17 0,0 6 0,0-6 0,7-5 0,2-6 0,13-7 0,2-4 0,6-12 0,0-2 0,5-12 0,25-1 0,1-5 0,21 0 0,-9 0 0,9 0 0,-14 0 0,5 0 0,-17 0 0,-11 0 0,-4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31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24575,'9'-6'0,"5"1"0,17 5 0,4 0 0,9 0 0,-1 0 0,-8 0 0,-7 0 0,-10 0 0,-6 0 0,-1 0 0,-4 0 0,-2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31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24575,'-1'95'0,"0"-1"0,0 0 0,-1 0 0,1 0 0,0 18 0,-1 4 0,1-15 0,0-31 0,1-33 0,0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32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24575,'68'0'0,"3"0"0,28 0 0,-20 0 0,15 0 0,-20 0 0,7 0 0,-17 0 0,-10 0 0,-23 0 0,-11 0 0,-3 0 0,-10 0 0,-2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33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24575,'0'40'0,"0"21"0,0 23 0,0-32 0,0-1 0,0 18 0,0-3 0,0-3 0,0-12 0,0 13 0,0 1 0,0-3 0,0 24 0,0-4 0,0-27 0,0 6 0,0-27 0,0-7 0,0-3 0,0-11 0,0 0 0,0-8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33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24575,'12'18'0,"2"1"0,31 40 0,-2 13-875,-14-29 1,1 2 874,-2 6 0,-2 3 0,2-3 0,-1 1 0,-3 3 0,-1 2 0,1 3 0,-2 2 0,1 0 0,-2-1 0,8 32 0,-11-33 0,-2 0 0,1 18 0,-8-25 0,0 0 0,0 25 31,-4-24 0,-2-2-31,-3 0 408,0 35-408,0-47 0,-14 25 0,-3-11 876,-19-1-876,4-1 403,-9-9-403,10 0 0,-2-8 0,11-2 0,4-13 0,6-2 0,0-7 0,0 1 0,0-5 0,1-2 0,-1-5 0,6 0 0,1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34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24575,'41'0'0,"23"0"0,-6 0 0,23 0 0,1 0 0,-10 0 0,-11 0 0,-17 0 0,-4 0 0,-12 0 0,4 0 0,-17 0 0,-5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35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24575,'5'-6'0,"8"1"0,22 5 0,22 0 0,23 0 0,-5 0 0,23 0 0,-25 0 0,12 0 0,-19 0 0,-4 0 0,-18 0 0,6 0 0,-29 0 0,5 0 0,-15 0 0,1 0 0,-6 0 0,-1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35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24575,'0'43'0,"0"26"0,0-20 0,0 37 0,0-33 0,0 0 0,0 22 0,0-14 0,0-3 0,0 4 0,0 33 0,0-23 0,0 20 0,6-38 0,-4-1 0,10-19 0,-11-9 0,5-6 0,-6-1 0,6 1 0,-4-6 0,3 5 0,-5-6 0,0-6 0,0-1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36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24575,'37'0'0,"24"0"0,-12 0 0,16 0 0,-4 0 0,-22 0 0,21 0 0,-26 0 0,-5 0 0,-5 0 0,-6 0 0,-5 0 0,5 0 0,-6 0 0,-1 0 0,0 0 0,0 0 0,0 0 0,-5-20 0,-1 15 0,-5-16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05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24575,'16'0'0,"4"0"0,2 0 0,6 0 0,5 0 0,-4 0 0,9 0 0,-10 0 0,10 0 0,-14 0 0,8 0 0,-18 0 0,7 0 0,-13 0 0,4 0 0,-5 0 0,1 0 0,-4 0 0,-1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8:00:48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311 563 24575,'0'11'0,"0"7"0,0-5 0,0 12 0,0-12 0,0 5 0,0-6 0,0-1 0,0 1 0,0-1 0,0 1 0,0 0 0,0-1 0,0 1 0,0-1 0,0 1 0,0-1 0,0 7 0,0 2 0,0 6 0,-5-1 0,3 8 0,-3 1 0,5 18 0,0 6 0,0-3 0,0 9 0,0-1 0,0 0 0,0 15 0,0-14 0,0 10 0,0 0 0,0 12 0,0-10 0,0-25 0,0-1 0,0 20 0,0-4 0,0 1 0,0 7 0,0-2 0,0 0 0,0 0 0,0-5 0,0-1 0,0 6 0,0-5 0,0 0 0,0 5 0,0-13 0,0 3 0,-1-10 0,2-1 0,6 41 0,-7-23 0,1-3 0,6-3 0,-6-8 0,-2 1 0,1 1 0,0 20 0,0-17 0,0-6 0,0-6 0,0-13 0,0-3 0,0-13 0,0-1 0,0-6 0,0-1 0,0 15 0,0 1 0,0 16 0,0-10 0,0 8 0,0-13 0,0 12 0,0-5 0,0 6 0,0 2 0,0-10 0,0 1 0,6-9 0,1-5 0,-1-3 0,0-5 0,-1-1 0,1-4 0,49-2 0,15-5 0,-11 0 0,5 0 0,0-4 0,3 0-1020,5 3 0,7 0 1020,8-1 0,10-1 0,1 0-1722,-1-1 0,0 0 0,6 0 1722,-23 1 0,4 0 0,3-1 0,-1 1 0,-1 0 0,16-1 0,0 1 0,-2-1 0,-3-1 0,-13 0 0,-3-2 0,-1 1 0,4 2 0,-5 2 0,3 2 0,1 0 0,0 0 0,0-1 0,1-3 0,-1-1 0,1 0 0,-1-1 0,-1 3 0,12 1 0,-2 1 0,0 1 0,3-1 0,-9-1 0,3-1 0,1 0 0,-3 0 0,-5 1 0,22 2 0,-5 0 0,-1 0-587,-19 0 1,1 0-1,-2 0 1,-2 0 586,6 0 0,-4 0 0,3 0-340,-4 0 0,5 0 0,-4 0 0,-10 0 340,-3 0 0,-1 0 148,15 0 1,10 0 0,-7 0-149,0 0 0,-6 0 0,-7 0 0,1 0 0,26 0 0,-6 0 0,-5 0 1897,-26 0 0,-1 0-1897,15 0 2965,-10-6-2965,-16 4 2384,9-4-2384,6 6 0,34 0 0,-45 0 0,3 0 0,18 0 0,6 0-486,-8 0 1,3 0-1,0 0 486,20 0 0,2 0 0,-9 0 0,5 0 0,-3 0 0,-17-1 0,-3 1 0,1 1 0,9 1 0,1 2 0,1 0 0,-2-1 0,0 1 0,0 0 0,1 3 0,-1 1 0,-1 0 0,-9-1 0,0 0 0,-1-1 0,33 6 0,0-2 0,0-4 0,-2-1-682,-12 0 1,-2-1 681,-5-3 0,0-2 0,18 1 0,-4 0 0,-36 0 0,-1 0-515,26 0 1,1 0 514,-25 0 0,-3 0-110,2 0 1,-1 0 109,1 0 0,-3 0 0,27 0 2242,-18 0-2242,-18 0 1585,-11-12-1585,-4 9 1271,4-8-1271,5 11 293,12 0-293,-6 0 0,8 6 0,-2-4 0,10 11 0,4-5 0,4 1 0,-16 3 0,-8-10 0,-11 10 0,-8-11 0,2 11 0,-3-11 0,3 5 0,-2 0 0,8-5 0,-6 5 0,6-1 0,-13-3 0,4 3 0,-11 0 0,6-3 0,-8 3 0,1-5 0,6 0 0,1 0 0,7 0 0,0 5 0,0-3 0,-6 9 0,-2-10 0,0 4 0,-5-5 0,5 0 0,-6 0 0,-1 0 0,0 0 0,1 0 0,0 0 0,-1 0 0,1 0 0,-1 0 0,0 0 0,1 0 0,-1-5 0,1-2 0,-1-4 0,1-1 0,0 0 0,-6 0 0,4 5 0,-3 2 0,4 5 0,0 0 0,0 0 0,0 0 0,1 0 0,-1 0 0,1 0 0,-6-5 0,-1-8 0,1-29 0,-4 3 0,12-28 0,-5-22 0,0 17 0,-4-18 0,-2-3-416,-3 41 1,0-1 415,0-14 0,0-8 0,0 3-884,0-8 1,0 3 883,0-2 0,0-1 0,0-2 0,0 3-624,0 16 0,0 1 624,0-2 0,0 1-246,0 5 1,0 1 245,0-40 0,0 7 0,0 15 0,0-12 0,0 29 683,0-14-683,0 19 1662,0-8-1662,0 2 1387,0 5-1387,0-2 605,0 11-605,0-5 0,0 16 0,0-8 0,0 15 0,0-7 0,0 9 0,0-1 0,0 0 0,0 6 0,0-12 0,0 10 0,0-19 0,0 12 0,0-12 0,0 13 0,0-20 0,0 2 0,0-12 0,0-4 0,0 2 0,0-3 0,0 3 0,0-2 0,0 12 0,0-2 0,0 18 0,0 1 0,0 13 0,0-4 0,0 11 0,0-4 0,0 6 0,0-1 0,0 1 0,0-7 0,0 5 0,0-11 0,0 10 0,0-3 0,0-2 0,0 6 0,-5-6 0,4 1 0,-10 5 0,-2-6 0,-6 6 0,-15-7 0,-19 4 0,-13-6 0,19 13 0,-5 1 0,-8 3 0,-5 1-913,-28-1 0,-3 2 913,16 3 0,-2 0 0,7 0 0,-5 0 0,-1 0 0,-5 0 0,-1 0 0,1 0-899,9 0 0,0 0 1,-6 0 898,-11 0 0,-10 0 0,1 0 0,10 0 0,19 0 0,8 0 0,-6 0 0,-10 0 0,-7 0 0,0 0 0,5 0 0,-1 0 0,5 0 0,0 0 0,-2 1 0,0 0 0,-2-3 0,-10-4 0,-2-2 0,5 0 0,-7 2 0,2-2 0,16-2 0,-2-2 0,4 0 0,-12-4 0,2 2-426,20 6 0,-1 1 0,3-1 426,-17-11 0,1 0 0,-16 3 0,2 0 0,28 2 0,-2-1 0,1 1 0,-5 0 0,8 2 0,10 2 0,1 0 0,-16-1 0,-7 0 0,10 2-518,-22-1 518,26 4 0,-8-1 0,9 2 0,-15 3 0,-11-3 0,0 0 0,14 5 639,10 0 1,2 0-640,-3 0 2608,-9 0-2608,14 0 1571,18 0-1571,2 0 0,2 0 0,-53 0 0,35 11 0,-3 3 0,-11-4 0,0 2 0,1 10 0,1 0-565,1-7 1,-1-1 564,-9 6 0,-4-2 0,-13-6 0,-4-2 0,25 1 0,-3 1 0,1-2 0,5-5 0,1-2 0,-2 0 0,-5 1 0,-1-1 0,-7 0-1073,-10 1 1,-8 0-1,-1-1 1,8 0 1072,8-2 0,5-1 0,-8 2 0,4 2 0,-10 1 0,-3 1 0,3 0 0,9-2 0,-8-3 0,8-1 0,-2 1-734,11 1 1,-1 1 0,-1 0 0,0 0 733,2 0 0,0 0 0,1 0 0,2-1-545,-11-1 1,3-1 0,-1 2 544,-3 5 0,1 1 0,1-2 45,11-4 0,2-2 0,4 1-45,-9 4 0,-2 0 0,3-4 0,-6-2 0,10 1 0,19 0 0,1 0 0,-46-1 0,-1 2 0,43 3 0,3 0 1468,-3-2 0,1-1-1468,1 3 0,2 0 3306,-33 3-3306,14-5 2714,13 5-2714,16-7 1587,3 6-1587,19-5 167,-4 5-167,14-6 0,-1 0 0,0 0 0,0 0 0,6 5 0,1 1 0,5 5 0,0 0 0,0 0 0,0 1 0,5-1 0,2 1 0,5 6 0,5 1 0,3 1 0,5 4 0,-5-5 0,4 1 0,-4 4 0,5-10 0,1 11 0,-7-12 0,0 5 0,-8-6 0,1 0 0,-1-1 0,1 1 0,-6-1 0,0-4 0,-6-3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20:25:16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24575,'86'-4'0,"-69"1"0,76 3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20:25:17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24575,'80'-1'0,"-1"-1"0,-41-1 0,44 3 0,0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20:25:22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24575,'0'2'0,"0"7"0,0 42 0,0-14 0,0 54 0,0-36 0,0 13 0,0-16 0,0-17 0,0 6 0,0-16 0,0 5 0,0-14 0,3 4 0,-2-12 0,2-2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20:25:22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24575,'90'0'0,"-1"0"0,1 0 0,-4 0 0,-2 0 0,-30 0 0,-42 0 0,4 0 0,-10 0 0,4 0 0,-3 0 0,8 0 0,-7 0 0,5 0 0,-6 0 0,-4 0 0,0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8T20:25:23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0 176 24575,'93'25'0,"-35"-12"0,-19 63 0,-35-34 0,-3 15 0,-32-2 0,14-34 0,-39 29 0,40-32 0,-19 9 0,27-22 0,3 4 0,14-12 0,20-5 0,-6-1 0,10-6 0,-6-1 0,-1-1 0,27-21 0,-23 12 0,31-31 0,-36 27 0,20-38 0,-29 37 0,10-42 0,-21 37 0,3-8 0,-8 19 0,-6-3 0,1 14 0,-8-9 0,9 17 0,-4 2 0,7 1 0,-2 3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34:22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24575,'0'59'0,"0"-2"0,0-49 0,0 6 0,0-7 0,0 0 0,0 1 0,0-1 0,0 0 0,3-3 0,-2 2 0,2-2 0,-3 3 0,0-1 0,0 1 0,0 0 0,0-1 0,3 1 0,-3-4 0,3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40:35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0 24575,'2'91'0,"-1"-1"0,0 1 0,1 0 0,-1 0 0,0-1 0,1 1 0,-1 0 0,1 7 0,-1 7 0,0 1 0,1-5 0,0-10 0,1-15 0,1-23 0,7 3 0,-1 27 0,-2-50 0,-7 4 0,7-10 0,-7 5 0,3-11 0,-4 4 0,4-8 0,-4 4 0,4-6 0,-4 1 0,0-4 0,3 3 0,-2-3 0,3 0 0,-4 3 0,0-3 0,0 0 0,3 3 0,-2-3 0,3 0 0,-4 3 0,0-6 0,3 2 0,-2-4 0,2 0 0,-3 0 0,0 0 0,0 1 0,0-1 0,3-3 0,-2 2 0,2-2 0,-3 3 0,0 0 0,-3-3 0,-1-1 0,-7-3 0,-1 0 0,-4-4 0,0-4 0,0-9 0,-2-10 0,1 0 0,-2-10 0,5 4 0,-4 0 0,4 2 0,1 5 0,0 4 0,8 1 0,-1 9 0,5 1 0,-6 7 0,6-2 0,1 5 0,8 5 0,4 9 0,5 9 0,0 4 0,1 0 0,0 5 0,0-3 0,-4 8 0,2-8 0,-6 3 0,2-10 0,-3 0 0,-2-9 0,-2-1 0,1-4 0,-5 0 0,2 0 0,-3 1 0,0-1 0,3 0 0,1-3 0,3-1 0,0-3 0,0 0 0,4-7 0,8-13 0,-1-4 0,10-9 0,-9 6 0,7 4 0,-8-2 0,3 7 0,-5 1 0,-3 2 0,2 6 0,-7 1 0,3 1 0,-3 6 0,-1-6 0,0 7 0,0-4 0,-3 4 0,-1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40:36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0 351 24575,'53'-23'0,"0"1"0,-1-7 0,-13 2 0,-30 7 0,4-22 0,-9 19 0,1-4 0,-5 2 0,0 3 0,0 0 0,0 2 0,0 4 0,-4 4 0,0 4 0,-11 1 0,1 6 0,-6-3 0,4 4 0,0 0 0,0 0 0,0 0 0,4 0 0,1 3 0,3 9 0,0 6 0,-1 8 0,4 0 0,-3 0 0,7 6 0,-3 1 0,4 5 0,0 0 0,0 0 0,0 0 0,0-1 0,0 1 0,4 0 0,6 0 0,0 0 0,4-5 0,-1-2 0,-4-9 0,3 3 0,-4-12 0,-3 3 0,-2-9 0,0 0 0,-2 0 0,2-9 0,1-8 0,1-10 0,4-6 0,-1-1 0,1 1 0,-1 4 0,1-3 0,-1 8 0,4-3 0,-4 7 0,3 2 0,-3 7 0,-1-2 0,0 5 0,0-2 0,0 3 0,0 0 0,-3 7 0,3 6 0,-6 4 0,6 8 0,-2-8 0,3 8 0,-3-3 0,2-1 0,-2 0 0,3-5 0,0 0 0,-1-4 0,1 3 0,-1-7 0,-2 3 0,1-4 0,-2-3 0,3-1 0,0-3 0,0 0 0,-3 0 0,-1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40:38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1 499 24575,'70'0'0,"-34"0"0,18 0 0,-43 0 0,-4 3 0,-3 1 0,-1 11 0,-3-2 0,0 12 0,-5 2 0,4 6 0,-11 5 0,1 0 0,-7-10 0,5-2 0,-3-10 0,11-1 0,-5-3 0,9 0 0,-2-5 0,3 0 0,3-3 0,0-1 0,8-3 0,1-7 0,4-2 0,0-7 0,1-5 0,-1 0 0,2-11 0,1-1 0,-9 9 0,3-16 0,2 13 0,7-19 0,10-7 0,-1 5 0,2-17 0,-7 11 0,0 2 0,-11 8 0,-1 6 0,-5 5 0,0 2 0,-4 9 0,-1 1 0,-4 9 0,0 1 0,0 4 0,0 0 0,0-1 0,-3 1 0,-1 0 0,-7 3 0,2-2 0,-2 5 0,7-6 0,-2 7 0,2-7 0,-3 6 0,-1-2 0,1 3 0,0 0 0,4 0 0,0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0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1 24575,'0'19'0,"0"3"0,0 21 0,0-16 0,0 27 0,0-22 0,0 13 0,0 1 0,0-16 0,0 12 0,0-23 0,0 7 0,0-13 0,0-1 0,0-8 0,0-1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0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24575,'0'24'0,"0"11"0,0-9 0,0 16 0,0-3 0,0 4 0,0 14 0,0-22 0,0 17 0,0-22 0,0 10 0,0-21 0,0 1 0,0-7 0,0-1 0,0 0 0,0-4 0,0-1 0,0-2 0,0-2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0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24575,'16'0'0,"3"0"0,18 0 0,-12 0 0,17 0 0,-18 0 0,14 0 0,-9 0 0,2 0 0,-3 0 0,0 0 0,-5 0 0,3 0 0,-12 0 0,6 0 0,-11 0 0,3 0 0,-5 0 0,1 0 0,0 0 0,-1 0 0,1 0 0,-1 0 0,1 0 0,0 0 0,-4 0 0,-1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09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24575,'0'16'0,"0"-2"0,0 22 0,0-16 0,0 16 0,0-4 0,0-1 0,0 6 0,0-10 0,0 1 0,0-6 0,0 0 0,0-10 0,0 0 0,0-4 0,0-1 0,0-3 0,0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1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24575,'19'0'0,"4"0"0,0 0 0,9 0 0,-2 0 0,18 0 0,-21 0 0,27 0 0,-24 0 0,11 0 0,-9 0 0,-4 0 0,-5 0 0,-2 0 0,-8 0 0,-1 0 0,-8 0 0,-1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11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24575,'0'10'0,"0"17"0,0-8 0,0 24 0,0-7 0,0 5 0,0 0 0,0-10 0,5 3 0,0-10 0,4 3 0,-5-14 0,4 2 0,-8-6 0,4 2 0,-4-4 0,0 1 0,3-1 0,2-2 0,-1-2 0,-1-3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12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24575,'16'0'0,"12"0"0,-3 0 0,26 0 0,-24 0 0,19 0 0,-17 0 0,9 0 0,-14 0 0,9 0 0,-15 0 0,4 0 0,-6 0 0,0 0 0,-3 0 0,-6 0 0,-4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54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24575,'0'8'0,"4"3"0,-3-2 0,6 7 0,-1 2 0,2 0 0,5 4 0,0-5 0,1 5 0,7-3 0,-10 8 0,15-8 0,-15 8 0,15-11 0,-10 10 0,2-11 0,-5 2 0,-1-1 0,-3-3 0,3 0 0,-4-1 0,0-4 0,0-1 0,-1 1 0,-2 0 0,1-4 0,-2-1 0,3-3 0,1-7 0,1-8 0,-1-3 0,2-9 0,-1 4 0,0-5 0,4 4 0,-4 2 0,4 5 0,-1 0 0,-3 4 0,7-3 0,-7 7 0,3-3 0,-5 8 0,1-3 0,0 3 0,-1-1 0,-2-2 0,2 7 0,-7-7 0,4 3 0,0-8 0,-3 3 0,6-7 0,-6 7 0,7-7 0,-7 7 0,6-2 0,-7 3 0,4 4 0,-4 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1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10 0 24575,'0'5'0,"0"4"0,0 20 0,0-1 0,-4 4 0,3 2 0,-3 0 0,4-2 0,4 1 0,-2-9 0,6 8 0,-3-10 0,0-3 0,-1 1 0,-4-8 0,0 1 0,0-2 0,0-3 0,0-4 0,0-1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14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24575,'5'0'0,"16"0"0,1 0 0,20 0 0,-14 0 0,7 0 0,-3 0 0,2 0 0,-10 0 0,8 0 0,-18 0 0,2 0 0,-9 0 0,1 0 0,-1 0 0,1 0 0,-4 0 0,-1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15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24575,'2'4'0,"3"0"0,16-4 0,6 0 0,2 0 0,9 0 0,-9 0 0,-8 0 0,-8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1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24575,'20'0'0,"-7"0"0,12 0 0,-7 0 0,10 0 0,-1 0 0,1 0 0,-5 0 0,-9 0 0,-7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1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24575,'8'4'0,"0"-1"0,14-3 0,4 0 0,-2 0 0,8 0 0,-5 0 0,-12 0 0,-3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1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1 24575,'26'0'0,"-10"0"0,35 0 0,-33 0 0,28 0 0,-26 0 0,13 0 0,-11 0 0,-7 0 0,-8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19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24575,'20'0'0,"-7"0"0,13 0 0,-13 0 0,9 0 0,-10 0 0,0 0 0,-8 0 0,0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2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24575,'2'4'0,"8"-1"0,11-3 0,12 0 0,-4 0 0,3 0 0,-4 0 0,-6 0 0,0 0 0,-10 0 0,-4 0 0,-4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21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24575,'6'0'0,"10"0"0,23 0 0,-10 0 0,25 0 0,-39 0 0,13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22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24575,'24'0'0,"-6"0"0,19 0 0,-14 0 0,11 0 0,-12 0 0,0 0 0,-13 0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56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24575,'11'0'0,"-2"0"0,7 0 0,-3 0 0,4 0 0,-4 0 0,-1 0 0,-1 0 0,-2 0 0,3 0 0,-8 7 0,3 3 0,-6 12 0,3 1 0,-4 5 0,0 5 0,0 2 0,0-1 0,0 5 0,0-4 0,0 0 0,0-1 0,0-11 0,-4-1 0,3-9 0,-3-1 0,4-4 0,-3-1 0,2 1 0,-6-4 0,6-10 0,-2-9 0,3-11 0,0-8 0,0-1 0,0-6 0,0 0 0,0 6 0,4 2 0,1 9 0,4 2 0,-1 5 0,0 4 0,0 1 0,0 4 0,0 4 0,-1 1 0,1-1 0,0 3 0,0-2 0,-1 3 0,1 0 0,0 0 0,-1 0 0,1 0 0,0 3 0,-4 10 0,-1 1 0,1 13 0,-3 9 0,4-5 0,-1 9 0,-3-12 0,3-5 0,0-1 0,-3-9 0,6-1 0,-3-4 0,4-1 0,-1-2 0,1-2 0,0-3 0,-1 0 0,5 0 0,-3 0 0,7 0 0,-3-4 0,4-1 0,-4-7 0,3 2 0,-7-2 0,3 0 0,-4 3 0,0-7 0,0 7 0,0-3 0,-3 4 0,-2 1 0,-3-1 0,0 0 0,0 0 0,0 7 0,-4 11 0,3 4 0,-8 13 0,8-4 0,-3 5 0,4-5 0,0 4 0,0-9 0,0 4 0,0-5 0,3-4 0,2 3 0,7-7 0,1 3 0,4-7 0,0-1 0,0-4 0,0 0 0,-4 0 0,3 0 0,-3 0 0,0 0 0,-1-4 0,-4-4 0,0-5 0,0-4 0,1-1 0,0-4 0,-5-1 0,1-5 0,-5-6 0,0-1 0,0 0 0,0 1 0,0 11 0,0 1 0,-4 5 0,-5 3 0,-4 2 0,-9 7 0,4 1 0,-9 4 0,8 0 0,-3 0 0,5 0 0,0 0 0,4 4 0,-3 1 0,7 6 0,-3-1 0,3 6 0,5-8 0,0 4 0,4-4 0,0-1 0,0 1 0,0-4 0,0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2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24575,'6'4'0,"8"0"0,23-4 0,-10 0 0,20 0 0,-22 0 0,7 0 0,-16 0 0,-5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24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24575,'15'0'0,"5"0"0,3 0 0,-1 0 0,5 0 0,-14 0 0,1 0 0,-11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902 239 24575,'-11'0'0,"-4"0"0,2 0 0,-4 0 0,0 0 0,-5 0 0,-1 0 0,-5 0 0,0 0 0,-5 4 0,4 1 0,-4 5 0,-1-5 0,5-1 0,-5 0 0,2-2 0,3 2 0,-3-4 0,4 0 0,0 4 0,1-3 0,-1 3 0,6 0 0,0-3 0,0 7 0,8-7 0,-7 3 0,8-4 0,-1 0 0,-2 4 0,8-3 0,-4 2 0,0-3 0,3 0 0,-2 0 0,3 0 0,0 4 0,1-3 0,-1 2 0,0-3 0,1 0 0,-1 0 0,1 0 0,6 0 0,2-3 0,6-6 0,5-4 0,1-4 0,4 0 0,0 1 0,6-8 0,-5 6 0,5-5 0,-5 1 0,-1 4 0,-3-4 0,2 0 0,-7 8 0,8-7 0,-8 8 0,3 0 0,-4 2 0,-4 3 0,3 4 0,-6-3 0,-1 6 0,-9-2 0,1 6 0,-12 6 0,6 4 0,-8 9 0,5-4 0,-1 4 0,0 0 0,-4 1 0,3 0 0,-3-2 0,9-4 0,-3 0 0,3 0 0,-1 0 0,-1-4 0,5 3 0,-2-7 0,4 3 0,0-1 0,0-2 0,0 2 0,4-3 0,-3-1 0,3 1 0,0-1 0,0 0 0,4 0 0,0 0 0,0 1 0,0-1 0,0 0 0,0 1 0,0-1 0,0 0 0,3 0 0,2 0 0,2 0 0,0 1 0,1-1 0,0 1 0,3 0 0,-2 4 0,8 6 0,-4 0 0,5 9 0,-5-10 0,0 5 0,-4-5 0,-1-4 0,0-1 0,-1-5 0,1 1 0,-4-1 0,0 1 0,-1-4 0,-2-1 0,2-3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7 320 24575,'-5'8'0,"5"-1"0,4-3 0,13 3 0,-7-3 0,11 1 0,-9-1 0,6-4 0,-6 0 0,4 0 0,-3 0 0,0 0 0,-2 0 0,1 0 0,1 0 0,-1 0 0,4 0 0,-7-8 0,3 3 0,-4-11 0,0 3 0,0-3 0,1-1 0,-1 0 0,0 0 0,1 0 0,-1-4 0,-3 2 0,3-2 0,-7 4 0,2 0 0,-3 0 0,0 0 0,0-5 0,0 4 0,0-4 0,0 9 0,-3-3 0,-2 11 0,-7-3 0,-1 8 0,-4 0 0,4 0 0,-8 0 0,7 0 0,-8 0 0,5 8 0,-5 7 0,7 4 0,-8 8 0,9-4 0,0 0 0,1 3 0,4-3 0,0 5 0,4 0 0,-4-1 0,8 0 0,-3 1 0,4-1 0,0 1 0,0 0 0,0-5 0,0-2 0,0-4 0,0 0 0,0 0 0,0-4 0,0 2 0,0-6 0,0 2 0,0-3 0,3 0 0,2-1 0,2 1 0,5 0 0,1 0 0,3 0 0,-3-3 0,3-1 0,-3-4 0,3 0 0,1 0 0,-4 0 0,3 0 0,-8 0 0,8 0 0,-7 0 0,3 0 0,-5 0 0,1 0 0,-7 0 0,-10 0 0,-4 0 0,-7 7 0,3-1 0,0 9 0,0-2 0,0 4 0,-1 5 0,5-5 0,-4 5 0,8-5 0,-4 5 0,4-4 0,-3 8 0,6-8 0,-6 8 0,7-8 0,0 9 0,-3-4 0,7 0 0,-3 4 0,0-10 0,3 5 0,-3-9 0,4 3 0,0-4 0,0 1 0,0 2 0,0-2 0,0-1 0,0 4 0,0-3 0,0 0 0,4 2 0,0-6 0,4 7 0,0-8 0,0 4 0,4-4 0,0 0 0,5 0 0,5 1 0,-5-4 0,5-1 0,-5-4 0,0 0 0,0 0 0,-1 0 0,-3 0 0,3 0 0,-8 0 0,8 0 0,-7 0 0,3 0 0,-5-4 0,1 0 0,4-4 0,-4 0 0,4-4 0,-4 3 0,4-7 0,-3 4 0,3-5 0,-4 4 0,4-3 0,-4 7 0,4-7 0,-4 8 0,0-8 0,-3-2 0,-2 0 0,-3-4 0,0 1 0,0 3 0,0-8 0,0 8 0,0 1 0,0 1 0,-3 11 0,-5-7 0,-1 8 0,-7-1 0,7 2 0,-7 3 0,8 0 0,-4 0 0,4 0 0,1 3 0,2 5 0,2 5 0,-1 4 0,3-4 0,-2 2 0,3-2 0,0 0 0,0-2 0,0-3 0,3 0 0,6-4 0,3-1 0,1-3 0,3 0 0,-8 0 0,4 0 0,-4 0 0,-1 0 0,1 0 0,0 0 0,-4 0 0,-1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46 247 24575,'-8'0'0,"1"0"0,-1 0 0,1 0 0,3 3 0,1 1 0,-1 8 0,3-3 0,-3 7 0,4-4 0,0 1 0,0-2 0,0 0 0,0-2 0,0 7 0,0-3 0,0 4 0,0 0 0,0 0 0,0 0 0,0-4 0,0-1 0,0-5 0,4 1 0,0 0 0,3-4 0,1-1 0,-1-3 0,1 0 0,0 0 0,4 0 0,-4 0 0,8 0 0,-7 0 0,7 0 0,-7-7 0,7 1 0,-7-10 0,4 3 0,-5-4 0,1 0 0,-1-1 0,4 1 0,-2-5 0,2 4 0,-3-4 0,0 5 0,-1 0 0,1 0 0,-1 0 0,0 4 0,-3-3 0,2 3 0,-6 0 0,3-3 0,-4 7 0,0-7 0,0 7 0,0-7 0,0 3 0,0 0 0,0-3 0,0 7 0,0-7 0,-3 7 0,-2-7 0,-3 7 0,0-3 0,0 4 0,0 4 0,1-3 0,-1 6 0,0-2 0,-4 3 0,3 0 0,-14 0 0,12 0 0,-13 4 0,11 0 0,0 9 0,1 0 0,-1 4 0,4 0 0,-4 0 0,5-4 0,-1 3 0,5-3 0,-3 0 0,6-2 0,-3-3 0,1 0 0,2-1 0,-2-3 0,3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7:2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24575,'11'0'0,"-1"0"0,27 0 0,-2 0 0,2 0 0,13 0 0,2 5 0,0 6 0,5 7 0,-4 17 0,1-4 0,15 19 0,-30-15 0,20 8 0,-13 19 0,-4-26 0,9 37 0,-14-37 0,0 16 0,3 0 0,0-4 0,-3 4 0,13 18 0,-18-12 0,-5-14 0,-1 0 0,0 10 0,25 31 0,-25-35 0,1 0 0,-1 0 0,0 1 0,-4-7 0,0 2 0,9 15 0,1 14 0,3-7 0,-9 6 0,3-14 0,-5 6 0,-1-14 0,-5-2 0,-3-7 0,-4-6 0,-1-6 0,-1-8 0,0-5 0,0-4 0,-4-2 0,-2-3 0,-6-5 0,-6 0 0,0-8 0,-8-5 0,3-5 0,-9-5 0,2-4 0,-9-4 0,3-4 0,-4 4 0,4-3 0,4 9 0,4-2 0,1 5 0,4 4 0,1 1 0,5 9 0,3-4 0,-2 7 0,9-2 0,-1 3 0,12 4 0,5 6 0,3 9 0,2 1 0,-4 3 0,0 1 0,0 0 0,0 1 0,-4 3 0,3-3 0,-3 5 0,0-6 0,0 5 0,-2-10 0,-2 9 0,2-8 0,1 8 0,-4-9 0,4 5 0,-5-6 0,0-5 0,-1 0 0,-3-5 0,-2 0 0,-3 0 0,0-10 0,4-4 0,2-22 0,4-4 0,1-11 0,0-1 0,-1 1 0,1-1 0,5 1 0,0 0 0,1 5 0,2 2 0,-8 12 0,3 0 0,-5 6 0,0 4 0,-1 2 0,0 3 0,-3 1 0,-2 4 0,-3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0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177 234 24575,'-9'17'0,"3"-1"0,6 8 0,0-5 0,0 9 0,0-8 0,0 3 0,0-5 0,0 0 0,0-4 0,0 2 0,7-10 0,2 1 0,4-7 0,4 0 0,2 0 0,-8-4 0,16-6 0,-19-9 0,11-12 0,-9-1 0,1-16 0,-1 9 0,1-12 0,-5 14 0,-1-5 0,-5 5 0,0 0 0,-4 6 0,-5 8 0,-10 12 0,-6 3 0,-5 8 0,0 0 0,0 0 0,1 5 0,-3 10 0,1 8 0,4 8 0,1 6 0,5 0 0,9 7 0,-2-7 0,12 4 0,-2-9 0,4 9 0,0-9 0,0-2 0,0-7 0,0-5 0,4-4 0,10-1 0,6-3 0,4-1 0,5-4 0,-5-1 0,6-4 0,-5 0 0,3 0 0,-8-13 0,4 2 0,-5-13 0,-5 1 0,0-2 0,-4-4 0,-1-1 0,1 0 0,-4 0 0,-2 0 0,-4-5 0,0 4 0,0-5 0,-4 11 0,-13-6 0,1 15 0,-11-2 0,4 14 0,3 4 0,-3 0 0,5 0 0,0 4 0,-1 10 0,4 13 0,-5 10 0,13 6 0,-7-6 0,13 5 0,-4-10 0,5 3 0,0-5 0,0-5 0,0-6 0,4-7 0,5-3 0,4-1 0,11-3 0,-5-1 0,9-4 0,-8 0 0,3 0 0,-5 0 0,0 0 0,0 0 0,-4-8 0,-1-2 0,-4-8 0,0 0 0,0-9 0,-3 2 0,-2-3 0,-4 5 0,0 5 0,0 0 0,0 4 0,0-3 0,-4 7 0,-5 1 0,0 6 0,-8 3 0,3 0 0,-4 0 0,4 0 0,-3 0 0,7 8 0,-3 2 0,4 8 0,0 0 0,4 0 0,0 0 0,5-4 0,0 3 0,0-8 0,0 4 0,0-5 0,4-3 0,5-2 0,5-3 0,9 0 0,-4 0 0,5 0 0,-11 0 0,4-4 0,-8 0 0,4-5 0,-5-4 0,1 4 0,-1-4 0,-3 1 0,-2 2 0,-3-3 0,0 5 0,0 0 0,0-5 0,0 4 0,0-4 0,0 5 0,0 0 0,-3-1 0,-6 5 0,-5-4 0,-4 7 0,4-3 0,-3 4 0,8 0 0,-4 0 0,5 0 0,0 0 0,0 0 0,0 7 0,3 3 0,2 7 0,3 0 0,0-3 0,0 3 0,0-8 0,0 4 0,3-9 0,2 0 0,3-4 0,0 0 0,0 0 0,0 0 0,0 0 0,-4-4 0,4-5 0,-7-4 0,3-6 0,-4 1 0,0 0 0,0 0 0,0 0 0,0 4 0,0 1 0,-4 9 0,-5 0 0,-5 4 0,-4 0 0,4 0 0,-3 0 0,3 0 0,0 4 0,-3 5 0,7 9 0,-3 2 0,7 8 0,-2-8 0,7 3 0,-3-9 0,4 3 0,0-8 0,0 3 0,0-3 0,3-5 0,6 0 0,5-4 0,4 0 0,0 0 0,0 0 0,0 0 0,-4 0 0,-2-4 0,-3 3 0,-1-6 0,-4 2 0,0-3 0,-4-4 0,0-2 0,0-4 0,0 0 0,0-6 0,0 0 0,0-1 0,0 1 0,0 6 0,-8 0 0,-2 8 0,-9-2 0,1 11 0,0-3 0,0 4 0,-6 0 0,5 8 0,-5 7 0,4 10 0,5 4 0,-5 7 0,9-5 0,0 5 0,2-6 0,8-6 0,-3 5 0,4-14 0,0 2 0,0-9 0,3 1 0,12 0 0,-1-5 0,15 1 0,-10-5 0,5 0 0,-6 0 0,-5 0 0,0 0 0,-5 0 0,0 0 0,0 0 0,0-4 0,1-5 0,-1 0 0,1-14 0,0 8 0,-3-8 0,2 5 0,-7-1 0,3-4 0,-4 4 0,0 0 0,0 1 0,0 9 0,0-8 0,-4 8 0,0 0 0,-9 5 0,4 4 0,-8 0 0,7 0 0,-7 0 0,8 0 0,-4 0 0,5 4 0,0 1 0,-1 3 0,1 0 0,3 0 0,2 0 0,3 0 0,0-3 0,0-2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0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32 24575,'-15'33'0,"4"-3"0,-9 11 0,8-3 0,-3 5 0,-1 0 0,4-5 0,1 10 0,7-15 0,4 4 0,0-3 0,0-13 0,0 8 0,0-5 0,0-10 0,0 9 0,0-5 0,0-3 0,4 6 0,5-11 0,4 2 0,5-3 0,6-4 0,-5-1 0,4-4 0,-5 0 0,1 0 0,-6 0 0,4 0 0,-8 0 0,8-8 0,-1-13 0,3-5 0,2-16 0,0 5 0,0-7 0,-4 7 0,2 1 0,-8 6 0,3 6 0,-5 5 0,0 1 0,-4 9 0,-1-8 0,-4 3 0,0-4 0,0 0 0,-5-6 0,-4 5 0,-6-10 0,-10 3 0,4-4 0,-5-1 0,2 5 0,3 3 0,-2 8 0,0 6 0,3 5 0,-3 4 0,5 0 0,-1 0 0,1 0 0,4 0 0,-3 0 0,8 0 0,-4 0 0,5 0 0,-1 0 0,5 0 0,0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0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1046 1178 24575,'-4'4'0,"-5"-1"0,-4-3 0,-5 0 0,-1 0 0,-10 0 0,8-4 0,-15-11 0,5-2 0,-9-16 0,-3 10 0,-4-16 0,7 3 0,-6-6 0,4-3 0,1 3 0,0-10 0,6 4 0,0-4 0,0-1 0,-1 5 0,7-3 0,1 0 0,11 6 0,0-6 0,2 14 0,4 1 0,1 6 0,1 5 0,8 2 0,-7 9 0,3-3 0,1 8 0,-5-8 0,8 7 0,-6-2 0,6-1 0,-7 3 0,4-2 0,-1 4 0,-1 4 0,5-3 0,-6 6 0,2-3 0,-3 4 0,0-3 0,0 2 0,0-3 0,0 4 0,-1-4 0,1 0 0,0-1 0,0-2 0,0 6 0,-1-6 0,1 2 0,0 1 0,3-4 0,-2 4 0,2-1 0,-3-2 0,3 2 0,-2-3 0,6 0 0,-6 3 0,6 12 0,-2 15 0,3 6 0,-5 14 0,3-5 0,-2 6 0,4-6 0,0 5 0,-5-11 0,4-1 0,-3-6 0,4-11 0,0 0 0,0-5 0,0 0 0,0-10 0,0-4 0,0-22 0,0 2 0,0-10 0,4 0 0,2 5 0,0-5 0,3 6 0,-8 5 0,7 6 0,-7 6 0,2 1 0,-3 2 0,4-7 0,-3 3 0,3-4 0,-4 0 0,0 4 0,0-3 0,0 8 0,0-4 0,4 9 0,0 0 0,4 4 0,-1 0 0,2 0 0,3 0 0,2 0 0,9 4 0,-4 5 0,16 7 0,-9 4 0,10 0 0,-7-4 0,7 3 0,-10-4 0,8 1 0,-14-3 0,3-4 0,-9 0 0,-2 0 0,-3-1 0,-1-4 0,0 0 0,0-4 0,0 0 0,-4 0 0,0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24575,'3'0'0,"8"0"0,25 0 0,10 0 0,20 0 0,2-5 0,15-9 0,3 0 0,-14 0 0,8 8 0,-19 6 0,15 0 0,-15 0 0,-4 0 0,-33 0 0,-4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58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31 262 24575,'-7'0'0,"0"4"0,3 4 0,0 10 0,0 0 0,3 9 0,-2-4 0,3 0 0,0-1 0,0-5 0,0-4 0,0 3 0,0-3 0,0 0 0,0-2 0,0 1 0,0-4 0,0 3 0,3-7 0,5 3 0,5-6 0,4 3 0,-4-4 0,3 0 0,-3 0 0,4 0 0,0 0 0,0-4 0,0 3 0,0-11 0,0 7 0,0-8 0,-3 1 0,2-2 0,-3 1 0,0-3 0,0 2 0,-5-3 0,0 0 0,-3-5 0,-1 4 0,-4-9 0,0-2 0,0-1 0,0-3 0,0 5 0,0-1 0,0 1 0,0 5 0,0-4 0,0 9 0,0-4 0,0 5 0,0 4 0,0 1 0,0 1 0,-3 5 0,2 3 0,-2 16 0,-1 6 0,3 14 0,-4 8 0,5 2 0,0 3 0,0-5 0,0 0 0,0-6 0,0-1 0,0-11 0,0-1 0,4-9 0,-3-2 0,6-3 0,-7 0 0,7-4 0,-3-1 0,4-3 0,-1-3 0,1-6 0,1-4 0,-1-4 0,1 0 0,-1 0 0,-3 4 0,2 1 0,-3 4 0,4 0 0,0 4 0,-1 0 0,1 1 0,0 2 0,-1-3 0,1 4 0,-1 0 0,1 0 0,0 8 0,0 1 0,1 9 0,-1-1 0,1 0 0,-1 0 0,0-5 0,1 0 0,-2-4 0,1 0 0,0-4 0,-1-1 0,-3-3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24575,'0'22'0,"0"-4"0,0 16 0,0-2 0,0 12 0,0-7 0,0 5 0,0-5 0,0 0 0,0-1 0,0-1 0,0-9 0,0 3 0,0-11 0,0 1 0,0-6 0,0 0 0,0-1 0,0-6 0,0 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24575,'43'0'0,"1"0"0,-1 0 0,1 0 0,-7 0 0,5 0 0,-11 0 0,0 0 0,-13 0 0,-1 0 0,-7 0 0,7 0 0,-4 0 0,0 0 0,-1 0 0,6 0 0,-3 0 0,8 0 0,-5 0 0,0 0 0,-4 0 0,3 0 0,-8-4 0,4 3 0,-9-3 0,0 4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193 558 24575,'-7'0'0,"-6"0"0,0 0 0,-6 0 0,6 0 0,-4 0 0,3 4 0,0 6 0,-4 9 0,7 5 0,-8 6 0,12 6 0,-6-5 0,8 0 0,-1-8 0,2-5 0,4 0 0,0-4 0,0-2 0,0-3 0,0-1 0,4-4 0,0 0 0,5-4 0,3 0 0,-3 0 0,4 0 0,-5 0 0,0 0 0,0 0 0,0-4 0,1-10 0,-5-12 0,5-11 0,-2-13 0,-1 5 0,4-11 0,-9 11 0,4-5 0,-5 13 0,0-5 0,0 10 0,0 2 0,0 6 0,0 10 0,0 2 0,0 3 0,0 1 0,0-3 0,0 3 0,0-4 0,0 5 0,0 9 0,0 15 0,0 14 0,0 12 0,0 0 0,0 1 0,0-1 0,5 0 0,1-6 0,4-1 0,0-6 0,0-6 0,-1-1 0,0-5 0,0 0 0,0-4 0,-1-1 0,0-5 0,0 0 0,1-3 0,-1-2 0,0-3 0,0 0 0,0 0 0,0 0 0,0 0 0,0 0 0,1 0 0,-1 0 0,0-3 0,1-6 0,-1-1 0,1-7 0,-5 8 0,4-8 0,-7 7 0,3-7 0,-4 4 0,0-1 0,0-3 0,0 3 0,0-4 0,0-1 0,0 1 0,0 4 0,0-3 0,0 8 0,0-8 0,0 7 0,4-2 0,0 3 0,5 1 0,-1 3 0,0 2 0,4-1 0,-2 3 0,2-3 0,-3 4 0,-1 0 0,0 0 0,0 0 0,0 0 0,-4 3 0,-1 1 0,-3 9 0,0-4 0,0 8 0,0-3 0,0 0 0,0-2 0,0 1 0,0-4 0,0 3 0,0-3 0,0-1 0,4 0 0,0 0 0,5-4 0,-1 0 0,0-4 0,0 0 0,0 0 0,4 0 0,-2 0 0,2 0 0,1 0 0,-4 0 0,4 0 0,-5-4 0,4-5 0,-2-4 0,3-6 0,-4 1 0,0 4 0,0-8 0,0 7 0,0-8 0,0 4 0,0 6 0,-4 0 0,-2 5 0,-3 0 0,0 6 0,0 8 0,0 12 0,0 2 0,0 8 0,0-9 0,5 10 0,0-10 0,4 5 0,0-11 0,0 0 0,-1-5 0,0 0 0,5 1 0,-4-5 0,8 0 0,-8-4 0,8 0 0,-3-4 0,4-10 0,-3-7 0,-1-3 0,0-5 0,-3 4 0,4-11 0,-5 5 0,0-11 0,-4-2 0,-1-1 0,-5-5 0,0-1 0,0 6 0,0-5 0,0 13 0,0 6 0,0 8 0,0 4 0,0 6 0,-4 4 0,0 5 0,0 23 0,-4 5 0,1 33 0,1 5 0,0 13 0,6-14 0,0 11 0,0-11 0,0 7 0,0-3 0,0-6 0,0-1 0,0-7 0,0-6 0,0-10 0,4-5 0,1-5 0,5-2 0,-2-10 0,1 0 0,-1-5 0,0-4 0,0 0 0,1-4 0,3 0 0,-3 0 0,8 0 0,-3-8 0,4-2 0,0-4 0,-4-4 0,-1 4 0,-4-4 0,1 0 0,-1 0 0,0-1 0,-4 1 0,-1 0 0,-4 0 0,0-6 0,0 5 0,0-5 0,-8 10 0,-3-3 0,-7 3 0,-5-1 0,3 2 0,-8 3 0,8 1 0,1-1 0,2 5 0,8 2 0,-4 3 0,5 0 0,3-4 0,2 0 0,3-4 0,8-4 0,7-3 0,17-11 0,1-1 0,11-2 0,-11-2 0,4 3 0,-10-3 0,-1 0 0,-11 6 0,-1 2 0,-5-1 0,0 5 0,-3-10 0,-2 10 0,-4-10 0,0 10 0,0-5 0,0 6 0,0 0 0,0 4 0,0 1 0,-4 5 0,-1 3 0,-3 2 0,0 3 0,-1 0 0,1 0 0,4 3 0,1 11 0,3 6 0,0 16 0,0 1 0,0 6 0,0 0 0,0 1 0,0-1 0,4-6 0,1-1 0,9-11 0,-4-2 0,8-5 0,-4-4 0,4-1 0,-5-4 0,4-4 0,-3-2 0,0-3 0,3 0 0,-8 0 0,8 0 0,-8 0 0,4-3 0,-5-2 0,0-3 0,-3 3 0,-2 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24575,'89'-45'0,"-1"-1"0,-3 5 0,-27 11 0,-54 27 0,0 3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24575,'-5'-4'0,"2"0"0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9 24575,'-7'-5'0,"-11"2"0,2 22 0,-15 0 0,3 30 0,-6-3 0,-8 14 0,4 6 0,3-16 0,-5 7 0,11-18 0,-12 8 0,1-5 0,11-10 0,-2-14 0,7-6 0,5-10 0,-4 2 0,4-4 0,1 0 0,4 0 0,-3-13 0,6-4 0,-8-13 0,13 0 0,-7 6 0,12-5 0,-3 10 0,4-5 0,0 6 0,0 4 0,0 1 0,0 5 0,0 0 0,3 0 0,6-1 0,5 4 0,9-3 0,2 6 0,4-2 0,1 4 0,0 0 0,-1 0 0,1 0 0,1 14 0,0 5 0,2 13 0,-5 5 0,3-3 0,-4 3 0,6-4 0,-2-6 0,1 4 0,-2-10 0,1 0 0,5-2 0,-10-8 0,8 4 0,-15-6 0,5 0 0,-11-3 0,0-2 0,-5-4 0,0 0 0,-3 0 0,-1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24575,'0'93'0,"0"-1"0,0-4 0,0-29 0,0-56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24575,'81'-30'0,"1"-1"0,7 0 0,-7 6 0,-3 6 0,-2 6 0,-19 1 0,-35 12 0,-9 0 0,-2 0 0,-8 0 0,0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341 159 24575,'0'-21'0,"-18"-9"0,9 0 0,-19-2 0,14 14 0,-4 3 0,-5 6 0,3 5 0,-8 4 0,3 0 0,0 0 0,-3 0 0,8 8 0,-4 7 0,4 16 0,4 0 0,1 5 0,9-7 0,2 1 0,4 0 0,0-6 0,0 0 0,0-1 0,0-8 0,0 7 0,4-13 0,0 4 0,9-5 0,0-3 0,6-1 0,-1-4 0,0 0 0,0 0 0,-5 0 0,5-8 0,-9-2 0,9-13 0,-7-2 0,2 0 0,-3-3 0,0 3 0,-1 1 0,1 0 0,-5 10 0,-1-3 0,-1 8 0,-2 10 0,2 17 0,-3 23 0,0 11 0,0 14 0,0 1 0,0 1 0,0 6 0,0-6 0,0 0 0,0-2 0,5-21 0,-4-2 0,3-13 0,-4-10 0,0-2 0,4-10 0,0-4 0,4 0 0,10-4 0,-3-4 0,21-13 0,-8-11 0,18-9 0,-5-8 0,6 8 0,-1-3 0,-5 6 0,-2 0 0,-13 8 0,-2 6 0,-10 7 0,-1 4 0,-5 1 0,0 3 0,-3-2 0,-2-2 0,-3 4 0,0-3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342 575 24575,'-25'0'0,"-2"0"0,-3 0 0,0 0 0,0 0 0,1 0 0,-1 0 0,5 0 0,-4 0 0,14 8 0,-8 8 0,11 14 0,-7 8 0,11 5 0,-1-6 0,9 11 0,0-15 0,0 9 0,0-22 0,0 8 0,0-18 0,7 5 0,3-12 0,25-3 0,1-15 0,11-10 0,1-32 0,-17 8 0,6-18 0,-10 16 0,-7-15 0,2 6 0,-10-6 0,0-1 0,-6 7 0,0-6 0,-6 14 0,0 2 0,0 7 0,0 5 0,0 3 0,-4 10 0,-1 2 0,0 9 0,-3 5 0,4 1 0,-1 18 0,1 8 0,4 30 0,0-1 0,0 17 0,0-4 0,11 0 0,1-1 0,10-9 0,0-6 0,4-6 0,-5-7 0,9-6 0,-11-7 0,4-3 0,-4-2 0,-1-4 0,-5 0 0,0-1 0,-8-3 0,-2-1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00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77 133 24575,'0'-13'0,"-3"5"0,-1 5 0,-8 11 0,3 1 0,-3 13 0,3-4 0,4 15 0,-3-14 0,7 14 0,-7-10 0,7 0 0,-3-1 0,4 0 0,0-4 0,0 4 0,0-5 0,0-4 0,0-1 0,0-5 0,0 1 0,0 0 0,3-4 0,2-1 0,2-3 0,5 0 0,-3 0 0,3 0 0,-5-3 0,1-6 0,1-8 0,0-7 0,0-4 0,0 0 0,1 0 0,-5 5 0,-1 1 0,-4 5 0,0 0 0,0 4 0,0 1 0,0 4 0,0 10 0,0 0 0,0 13 0,0-2 0,0 4 0,0 0 0,0-4 0,4 3 0,0-8 0,4 4 0,0-4 0,-1 0 0,1-4 0,0-1 0,-1-3 0,5 0 0,-3 0 0,7 0 0,-7 0 0,7 0 0,-8 0 0,4 0 0,-4-7 0,0 1 0,0-6 0,0 0 0,-4-1 0,0-4 0,-4-5 0,0-1 0,0-5 0,0-6 0,0 5 0,0-5 0,0 10 0,0 2 0,0 5 0,0 4 0,0 1 0,3 8 0,2 0 0,2 4 0,5 0 0,1-3 0,9 2 0,1-3 0,0 4 0,4 0 0,-9 0 0,4 0 0,-5 0 0,-4 0 0,-1 3 0,-4 6 0,0 4 0,-3 4 0,-2 0 0,-3 0 0,0 4 0,0 3 0,-3-1 0,-3 3 0,-3-2 0,-4 4 0,3-5 0,0 3 0,3-12 0,2 7 0,1-12 0,0 3 0,4-4 0,0-1 0,0 1 0,0 0 0,3-4 0,6-1 0,3-3 0,5 0 0,5 0 0,1 0 0,5 0 0,-4-7 0,2-4 0,-7-6 0,3-1 0,-5 1 0,-4 0 0,-1 0 0,-3-5 0,0 3 0,-4-13 0,-1 7 0,-4-4 0,0 2 0,0 9 0,0-4 0,0 9 0,0 1 0,0 4 0,-8 4 0,3 0 0,-12 4 0,9 0 0,-4 0 0,0 8 0,6 6 0,-5 5 0,10 7 0,-3-3 0,4 5 0,0 0 0,0 6 0,0-5 0,0 11 0,5-5 0,0 5 0,5 1 0,1 0 0,-1-1 0,-1-5 0,1 5 0,-4-11 0,-2 5 0,-4-7 0,0-3 0,-4-3 0,-4-7 0,-5-2 0,-5-4 0,1-3 0,0-1 0,0-4 0,4 0 0,5-8 0,4-6 0,4-9 0,0-5 0,0-13 0,0 4 0,4 0 0,5 5 0,5 9 0,10-7 0,-4 7 0,8-1 0,-5 6 0,6-6 0,-1 4 0,-4-4 0,4 0 0,-9 6 0,10-11 0,-10 5 0,5-5 0,-10 1 0,0 0 0,-5 0 0,-4-4 0,0 8 0,-5 3 0,0 9 0,0 4 0,-7 4 0,1 0 0,-5 4 0,3 0 0,-4 12 0,2 10 0,-4 13 0,8 5 0,-3 1 0,8 6 0,-4-10 0,5 9 0,0-17 0,0 5 0,0-6 0,4-5 0,4-1 0,11-9 0,-1 0 0,4-4 0,0-5 0,-4 0 0,-1-4 0,-1 0 0,-7 0 0,3 0 0,-8 0 0,0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0 24575,'-17'0'0,"-3"0"0,-16 0 0,-1 0 0,0 0 0,-5 0 0,10 0 0,-4 0 0,16 0 0,-7 0 0,16 0 0,-11 4 0,16 1 0,-6 0 0,8 2 0,-1-3 0,2 4 0,3-1 0,0 1 0,0 5 0,0 0 0,0 11 0,0 0 0,0 6 0,0 6 0,0 1 0,0 0 0,0 5 0,0-5 0,0 6 0,0 1 0,0-1 0,0 0 0,0-5 0,0 3 0,0-15 0,0 9 0,0-16 0,0 5 0,0-11 0,0 0 0,0-5 0,0 0 0,0 0 0,3-3 0,2-1 0,7-4 0,2 0 0,4 0 0,5 0 0,1-5 0,6 0 0,0-10 0,0 4 0,-1-8 0,-4 8 0,-2 2 0,-5 0 0,-4 5 0,-1-1 0,-5 1 0,0 4 0,0 0 0,-3 0 0,-2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24575,'3'-32'0,"3"0"0,44 8 0,-19 7 0,25-6 0,-26 17 0,-6 2 0,0 4 0,-6 0 0,0 0 0,-4 0 0,-6 0 0,-4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35 24575,'-3'-19'0,"-6"4"0,0 15 0,-13 0 0,11 0 0,-7 0 0,9 13 0,5-6 0,-5 15 0,4-8 0,0 4 0,1 0 0,4 0 0,0 5 0,0-3 0,0 3 0,0-5 0,0 0 0,13 1 0,-2-4 0,18 3 0,-5-7 0,6 3 0,0-4 0,0-4 0,-6-2 0,5-4 0,-10 0 0,4 0 0,-4 0 0,-6 0 0,4 0 0,-8-4 0,4 0 0,-5-5 0,0 5 0,-3-3 0,-2 2 0,-3 1 0,0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24575,'2'4'0,"23"-1"0,7-8 0,32-7 0,15-15-705,-32 10 1,4-1 704,10-4 0,2 0 0,1-2 0,-1 3 0,-11 8 0,-2 1 0,10-6 0,-1 2 0,30 1-23,1-1 23,1-3 0,-37 18 0,-3-5 0,-15 6 0,-12 0 0,-5 0 1045,-6 0-1045,-5 0 0,-4 0 0,0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210 376 24575,'-16'0'0,"3"0"0,0 0 0,1 0 0,-2 0 0,-4 0 0,4 0 0,-4 14 0,8 2 0,-11 27 0,9-4 0,-4 11 0,10-1 0,-9-4 0,13-1 0,-8-2 0,10-11 0,0 0 0,0-8 0,0-9 0,8-2 0,7-7 0,5-1 0,8-4 0,6-28 0,0 0 0,3-39 0,-2 5 0,-14 0 0,8-9 0,-16 9 0,4-6 0,-4 2 0,-2 8 0,1-1 0,-6 7 0,-1 2 0,-5 13 0,0 6 0,0 8 0,0 9 0,0 23 0,0 26 0,0 25 0,0 1 0,0 19 0,0-24 0,0 26 0,0-28 0,0 10 0,5-25 0,5 3 0,10-16 0,5-7 0,5-4 0,-1-5 0,1-5 0,-13 0 0,-4-5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24575,'54'66'0,"-1"-1"0,-14-15 0,0-7 0,38 6 0,-44-31 0,20 2 0,-31-7 0,-13-12 0,3 3 0,-7-4 0,-2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24575,'-28'80'0,"-1"0"0,0 1 0,1-1 0,-9 19 0,1-2 0,11-24 0,14-24 0,1-15 0,6-17 0,4-13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24575,'7'-4'0,"3"1"0,6 3 0,2 0 0,0 0 0,0 0 0,6 0 0,-5 0 0,0 0 0,-2 0 0,-8 0 0,4 0 0,-5 0 0,0 0 0,0 0 0,0 0 0,0 0 0,-1 0 0,1 0 0,-4 0 0,0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3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24575,'21'0'0,"-7"0"0,19 0 0,-11 0 0,20-5 0,-11 0 0,5-6 0,-7-3 0,14 2 0,-10-3 0,16 4 0,-23 5 0,3-3 0,-6 8 0,2-3 0,-1 4 0,5 0 0,-10 0 0,4-4 0,-9 3 0,-2-3 0,-3 4 0,-1 0 0,0 0 0,0 0 0,0 0 0,0 0 0,0 0 0,0 0 0,-4-8 0,4 6 0,-4-6 0,4 8 0,-1 0 0,1 0 0,0 0 0,0 0 0,0 0 0,0 0 0,-4 0 0,-1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16.15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23 136 24575,'-5'13'0,"2"3"0,3-3 0,0 10 0,0-3 0,0 3 0,0-5 0,0 0 0,0-5 0,0 0 0,3-9 0,6 0 0,5-4 0,4 0 0,5 0 0,-4-4 0,11-12 0,-10 5 0,5-18 0,-10 8 0,-1-9 0,-4 0 0,0 1 0,-5-1 0,0 0 0,-5 5 0,0 2 0,0 9 0,-4 1 0,-5 9 0,-5 0 0,-4 4 0,4 0 0,-3 0 0,3 4 0,0 10 0,1 1 0,7 13 0,2-3 0,4 5 0,0-6 0,0-1 0,0-5 0,0-4 0,0-2 0,0-4 0,3-3 0,2-1 0,2-4 0,-2-8 0,2 2 0,-6-11 0,6 7 0,-6-7 0,7 3 0,-7 1 0,3 0 0,-4 5 0,0 0 0,3 0 0,1 3 0,4 2 0,0 3 0,0 0 0,0 0 0,0 0 0,0 0 0,0 0 0,1 0 0,-1 0 0,0 0 0,-4-7 0,0 2 0,-4-7 0,0-1 0,-4 4 0,-5-4 0,-5 8 0,-9-3 0,-2 7 0,-5-4 0,1 5 0,4 0 0,-4 9 0,9 6 0,0 11 0,6 3 0,8 1 0,2-6 0,4-1 0,0-4 0,0-6 0,3 0 0,12-4 0,0-1 0,8-2 0,-10-2 0,4-4 0,-7 0 0,2 0 0,-4 0 0,1 0 0,-5-4 0,0-5 0,-4 0 0,0-3 0,0-1 0,0 4 0,0 0 0,0 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02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269 118 24575,'0'-12'0,"0"0"0,0-1 0,0-8 0,0 11 0,0-11 0,0 12 0,0-3 0,-3 8 0,-2 0 0,-6 4 0,2 0 0,-3 0 0,4 0 0,0 0 0,0 8 0,4 6 0,0 9 0,4 11 0,0-5 0,0 17 0,0-9 0,0 16 0,0-10 0,0 10 0,0-16 0,0 8 0,0-10 0,0-5 0,0 8 0,0-13 0,0 8 0,0-5 0,0 0 0,0 0 0,-9 0 0,0-5 0,-6 4 0,-1-9 0,6 0 0,-6-2 0,3-7 0,0 3 0,-3-4 0,3-3 0,-4-1 0,4-4 0,-3 0 0,7 0 0,1 0 0,4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17.369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10 0 24575,'-5'68'0,"0"-5"0,5-29 0,0-5 0,0-11 0,0-4 0,0-2 0,8-7 0,-2-2 0,11-3 0,-8 0 0,8 0 0,-8 0 0,8 0 0,-8-3 0,4-2 0,-4-8 0,-5 0 0,0-11 0,-4 0 0,0-1 0,0-3 0,0 8 0,0-3 0,0 9 0,0 1 0,-3 9 0,-6 0 0,-1 4 0,-7 0 0,8 0 0,-4 0 0,8 8 0,2 7 0,3 10 0,0 0 0,0-2 0,0 0 0,0-8 0,3 3 0,11-9 0,7 0 0,3-4 0,-1 0 0,0-5 0,-8 0 0,3 0 0,-10 0 0,1-4 0,-5-5 0,0-16 0,-4 4 0,0-13 0,-4 14 0,-6-8 0,-4 12 0,-5-2 0,0 9 0,1 4 0,0 1 0,0 4 0,4 0 0,-4 13 0,8 3 0,0 14 0,6-1 0,4-4 0,0-2 0,0-5 0,0-4 0,3-2 0,11-7 0,6-2 0,10-3 0,0 0 0,-6 0 0,4-8 0,-17 3 0,1-13 0,-12-1 0,0 0 0,0-4 0,-4 9 0,-5-3 0,0 7 0,-8-3 0,7 9 0,-7 0 0,8 4 0,-4 0 0,5 0 0,-1 8 0,0 2 0,4 13 0,-3-4 0,7 4 0,-3-5 0,4-5 0,0 0 0,0-8 0,0-2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18.45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105 48 24575,'13'42'0,"-11"-8"0,30-34 0,-23 0 0,3 0 0,-7-11 0,-2 0 0,-3-10 0,0 3 0,-4 0 0,-1 0 0,-4 4 0,-4 5 0,-1 5 0,-4 4 0,0 0 0,4 0 0,-3 4 0,7 10 0,0 2 0,1 12 0,8-3 0,-3-1 0,4 0 0,0-6 0,0 0 0,0-5 0,0 0 0,8-9 0,7 0 0,10-4 0,4 0 0,-4 0 0,-3-4 0,-3-5 0,-5-5 0,-1-4 0,-8-6 0,-1 5 0,-4 0 0,0 2 0,-4 7 0,-5 1 0,-5 5 0,-9 4 0,3 0 0,-3 0 0,5 0 0,-2 20 0,0-2 0,-1 23 0,5-3 0,0-1 0,10-1 0,2-12 0,4 0 0,0-6 0,0-5 0,3-4 0,11-5 0,1-4 0,9-13 0,-9-4 0,3-13 0,-7 1 0,3 4 0,-8-4 0,-2 10 0,-4 0 0,0 2 0,0 7 0,0-2 0,0 7 0,0 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19.47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126 36 24575,'-38'0'0,"4"0"0,21 0 0,-4 3 0,7 7 0,1 9 0,5 5 0,4 1 0,0 3 0,0-13 0,0 7 0,0-8 0,3-4 0,6 2 0,10-11 0,0 3 0,4-4 0,-5 0 0,-4 0 0,-2 0 0,-4 0 0,0-3 0,-3-6 0,-2-5 0,-3-10 0,0 0 0,0-6 0,-4 0 0,3 5 0,-8 2 0,4 5 0,-3 4 0,-1 5 0,5 16 0,0 15 0,4 7 0,0 6 0,0-5 0,0-5 0,0-6 0,4-7 0,5-7 0,5-2 0,4-3 0,-5 0 0,0-4 0,-4-5 0,-5-10 0,0-5 0,-4-1 0,0 2 0,0 9 0,-3 1 0,-6 8 0,-5 2 0,-4 3 0,-1 0 0,5 8 0,-4 7 0,7 15 0,-3 7 0,8 0 0,1 5 0,5-16 0,0 9 0,0-21 0,0 4 0,0-10 0,0-3 0,0-2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20.60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125 36 24575,'0'19'0,"5"-4"0,9-15 0,0 0 0,2 0 0,-7 0 0,-1-3 0,-5-6 0,-3-4 0,0-1 0,-4-2 0,-1 10 0,-8-2 0,0 8 0,-6 0 0,1 0 0,-5 0 0,2 13 0,-4 10 0,9 14 0,0 6 0,10-6 0,-3-1 0,8-7 0,-3-5 0,4-5 0,0-6 0,13-9 0,3 0 0,14-4 0,-5 0 0,3 0 0,-9-4 0,1-5 0,-7-5 0,-4-10 0,0 5 0,-3-10 0,-2 10 0,-4-5 0,0 6 0,0 0 0,0 4 0,-4 1 0,-1 5 0,-3 3 0,0 2 0,-5 3 0,4 0 0,-4 0 0,5 8 0,-1 7 0,4 4 0,0 5 0,5-6 0,0 0 0,0-5 0,0 0 0,0-5 0,0 0 0,3-3 0,2-5 0,3-5 0,0-7 0,0 2 0,1-2 0,-5 4 0,0-1 0,-4 5 0,0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21.91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122 0 24575,'8'74'0,"1"-1"0,-1 1 0,-3 28 0,10-30 0,23-68 0,7-39 0,-14 7 0,11-31 0,-14 14 0,-11 8 0,10-7 0,-17 18 0,5-9 0,-9 20 0,-2-7 0,-4 8 0,0 0 0,0 2 0,-12 7 0,-4 2 0,-12 3 0,-8 0 0,-1 0 0,-7 4 0,1 7 0,4 11 0,2 5 0,4 6 0,6 4 0,1-5 0,10 4 0,1 0 0,5-5 0,4 4 0,1-10 0,5-10 0,0-7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22.58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34 71 24575,'-8'64'0,"0"1"0,0 7 0,3-12 0,5-27 0,-4 16 0,11-44 0,-1 3 0,17-8 0,-4 0 0,15 0 0,-8 0 0,16 0 0,-16-8 0,8-3 0,-14-12 0,12-10 0,-15 1 0,-1-11 0,-7 5 0,-3-5 0,0-1 0,-1 7 0,-5 1 0,-8 11 0,-7 1 0,-10 9 0,-5 5 0,-6 6 0,5 4 0,-5 0 0,6 4 0,-1 12 0,4 18 0,10-13 0,6 5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23.315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44 141 24575,'-24'28'0,"5"26"0,19-18 0,0 20 0,0-26 0,0-10 0,0 2 0,7-13 0,3 0 0,12-5 0,3-4 0,5 0 0,6 0 0,8-5 0,-11-5 0,4-10 0,-12-6 0,-9 1 0,5-11 0,-12 10 0,-3-16 0,-1 16 0,-5-9 0,0 10 0,0-4 0,-4 4 0,-2 2 0,-7 4 0,3 1 0,-7 8 0,-3 2 0,1 8 0,-4 0 0,-1 0 0,-1 9 0,0 6 0,-7 31 0,14-5 0,-10 22 0,20-37 0,-2-1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23.98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104 128 24575,'-29'69'0,"0"-1"0,0-6 0,15-16 0,28-33 0,6-10 0,16-3 0,1 0 0,13 0 0,-11 0 0,9 0 0,-22 0 0,8 0 0,-19 0 0,8-13 0,-17 2 0,7-18 0,-11-2 0,2 0 0,-4-11 0,0 5 0,0-7 0,-16-1 0,-2 6 0,-10 7 0,-1 11 0,4 12 0,-17 4 0,9 5 0,-4 0 0,-1 28 0,15-2 0,-13 33 0,15-14 0,8-14 0,3-12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24.70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89 147 24575,'-25'82'0,"1"0"0,1-18 0,7-8 0,16 6 0,0-33 0,0-9 0,0 3 0,8-10 0,2-3 0,19-2 0,-8-8 0,19 0 0,-19 0 0,25-15 0,-22-8 0,22-32 0,-23 9 0,1-19 0,-7 6 0,-5-2 0,0-5 0,-1 14 0,-5 8 0,-1 9 0,-5 15 0,0-3 0,-4 14 0,-10-5 0,-6 10 0,-16-1 0,5 5 0,-11 0 0,4 0 0,1 0 0,1 9 0,11 1 0,2 9 0,4 4 0,9-3 0,1-5 0,9-7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26.874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2035 2467 24575,'-71'0'0,"4"0"0,29 0 0,-6 0 0,13 0 0,-11-5 0,16-4 0,-15-7 0,20 1 0,-14-10 0,8 3 0,-4-5 0,-1-4 0,-15-12 0,10 0 0,-18-13 0,12 3 0,-13-10 0,3-9 0,7 8-219,16 16 0,0 1 219,-4-7 0,7 7 0,0 1 0,-9-10-8,-1-17 8,1 12 0,4-13 0,-2 14 0,8-7 0,-17-9 0,16 19 0,-12-25-430,1 3 430,11 14 0,-16-17 0,13 23 0,-6-1 0,0-6 0,5 0 0,-2 6 0,2-1 0,-14-16 0,13 25 0,-11-14 0,21 30 429,-9 4-429,9 1 7,-8 5-7,5 1 440,0 6-440,2 0 0,5 5 0,-1-3 0,1 3 0,0-1 0,4 2 0,-3 8 0,11-2 0,-6 6 0,8-6 0,-1 9 0,5 3 0,10 14 0,6 11 0,5 8 0,1 5 0,-5 7 0,-1 2 0,2 22 0,-4 4 0,-1 7 0,-7 7 0,-6-28 0,0-10 0,0-1 0,0 8 0,0 32 0,0-27 0,0-12 0,0 4 0,0-21 0,0-6 0,0-13 0,0-5 0,0-5 0,-3-3 0,2-2 0,-3-3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04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24575,'0'-7'0,"0"-1"0,4 4 0,0 1 0,4 3 0,-1 0 0,1 0 0,-1 0 0,5 0 0,-3 0 0,3 0 0,-4 0 0,-1 0 0,5 4 0,-3 4 0,4 5 0,-5 9 0,5-3 0,-3 2 0,6-3 0,-11 3 0,10-2 0,-9 3 0,6-5 0,1 0 0,-8-5 0,6 0 0,-6-4 0,2 0 0,1-1 0,-4 1 0,0-7 0,-4-6 0,0-8 0,0-9 0,0-1 0,0-5 0,3 4 0,-2 2 0,7 5 0,-3 0 0,-1 4 0,4 1 0,-4 4 0,3 4 0,1-3 0,0 6 0,-1-2 0,1-1 0,4 3 0,1-2 0,4 3 0,-4 0 0,3 0 0,-3 0 0,4 0 0,0 0 0,0 0 0,0 0 0,0 4 0,-4 0 0,-1 8 0,-4 6 0,1 0 0,0 4 0,-1-5 0,-3 5 0,-1-4 0,-4 9 0,0-9 0,0 9 0,0-9 0,0 9 0,0-9 0,0 4 0,0-9 0,0-1 0,0-4 0,0-1 0,-4 1 0,3-7 0,-2-11 0,3-8 0,0-11 0,0 1 0,0 0 0,0 0 0,0 0 0,0 5 0,0-4 0,4 8 0,0 2 0,5 1 0,-2 7 0,-2-3 0,2 7 0,-3-2 0,4 7 0,-1-4 0,1 4 0,-1 0 0,0 0 0,1 0 0,-1 0 0,1 0 0,-1 4 0,5 0 0,1 4 0,0-3 0,3 3 0,-3-7 0,4 6 0,0-6 0,0 3 0,0-4 0,0 0 0,0 0 0,0 0 0,0 0 0,0 0 0,-4 0 0,-1 0 0,-5 0 0,1-4 0,0-4 0,-4-1 0,0-7 0,-4 7 0,0-3 0,0 4 0,0 1 0,-8 2 0,3-2 0,-7 7 0,0-8 0,3 7 0,-3-3 0,5 4 0,-1 0 0,0 0 0,1 4 0,2 4 0,2 1 0,3 6 0,0 3 0,0 0 0,0 4 0,0-9 0,0 3 0,4-7 0,0 7 0,8-7 0,-3 3 0,7-4 0,-3 1 0,4-1 0,0 1 0,0-5 0,0 0 0,0-4 0,0 0 0,0 0 0,0 0 0,0 0 0,0 0 0,0-4 0,0-4 0,-3-11 0,2 1 0,-6-9 0,3 9 0,-4-9 0,0 9 0,0-9 0,-1 8 0,-3-2 0,-1 3 0,-4 5 0,0 1 0,0 5 0,0-1 0,-3 4 0,-5 0 0,-5 4 0,0 0 0,-3 4 0,7 4 0,-4 6 0,8-1 0,-3 7 0,7-5 0,-3 6 0,4-4 0,0 0 0,0 0 0,0 5 0,0-3 0,4 2 0,4-3 0,11-1 0,-1-3 0,9 3 0,-9-7 0,9 3 0,-9-4 0,9 0 0,-9 0 0,0-1 0,-7 0 0,-3-4 0,0 0 0,-1-4 0,1 0 0,-4 0 0,0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27.632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9 24575,'3'-5'0,"11"2"0,6 3 0,22 0 0,12 0 0,6 0 0,14 0 0,-21 0 0,19 0 0,-25 0 0,11 0 0,-21 0 0,-1 0 0,-12 0 0,0 0 0,-11 0 0,-4 0 0,-5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28.85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24575,'75'60'0,"0"-1"0,0 1 0,1 0 0,-1 0 0,0-1 0,0 1 0,0 0 0,0-1 0,0 1 0,0 0 0,1-1 0,-1 1 0,3 2 0,0 0 0,0 0 0,0 1 0,0-1 0,0 0 0,1 0 0,-1 0 0,0 0 0,0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29.82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1 482 24575,'2'0'0,"4"0"0,22 0 0,10 0 0,1 0 0,21 0 0,-19 0 0,15 5 0,-6 11 0,-5 3 0,12 4 0,-13-3 0,-5-4 0,-5-1 0,-9 3 0,-1-7 0,-5 2 0,-6-4 0,-5-1 0,0-4 0,0 0 0,-3-7 0,-2-17 0,-3-15 0,0-16 0,0-24 0,0 20 0,0-24 0,0 18 0,0-6 0,0 8 0,0 9 0,0 12 0,0 8 0,0 11 0,0 6 0,-3 8 0,2 2 0,-2 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3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24575,'9'8'0,"4"-1"0,30-7 0,-4 0 0,18 0 0,-5 0 0,-1 0 0,14 0 0,-18 0 0,10 0 0,-14 0 0,-10 0 0,1 0 0,-19 0 0,3 0 0,-14 0 0,0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3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24575,'0'32'0,"0"55"0,0-36 0,0 4 0,0-1 0,-5-6 0,3 18 0,3 0 0,5-6 0,1 6 0,9 0 0,-13-13 0,13 5 0,-9-8 0,3-16 0,-4 7 0,2-22 0,-7 0 0,3-7 0,-4-4 0,0-3 0,0-2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3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24575,'88'0'0,"1"0"0,-1 0 0,7 0 0,-12 0 0,0 0 0,-66 0 0,-11-7 0,2-21 0,-8 14 0,0-12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3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287 521 24575,'-16'0'0,"-1"0"0,-6 0 0,-2 0 0,-5 0 0,0 0 0,0 0 0,6 0 0,-5 0 0,13 8 0,-6 2 0,16 14 0,-7 0 0,12 6 0,-3 6 0,4-10 0,0 8 0,0-14 0,0 3 0,4-5 0,5-4 0,10-1 0,0-4 0,10-3 0,-10-2 0,4-4 0,-9 0 0,3 0 0,-8 0 0,4 0 0,0-14 0,-3-2 0,5-20 0,-3-24 0,0-3 0,-5-14 0,-1 26 0,0 1 0,-4-10 0,5-39 0,-7 45 0,0-11 0,0 13 0,0 8 0,0 8 0,0 16 0,0 2 0,-4 13 0,3 5 0,-2 20 0,3 22 0,0 5 0,0 17 0,0-4 0,0 0 0,0 6 0,0-7 0,5-7 0,5-8 0,6-9 0,8-9 0,1-2 0,5-9 0,0 0 0,0-10 0,-1 0 0,-4-5 0,3 0 0,-8 0 0,3-5 0,-4-9 0,0-7 0,-3-14 0,-2-2 0,-3 0 0,-1 2 0,-1 10 0,-3 2 0,-2 9 0,-4 1 0,0 12 0,0 17 0,0 18 0,0 5 0,0 16 0,0-17 0,0 6 0,0-3 0,0-15 0,0 3 0,4-11 0,0-4 0,9-1 0,1-5 0,9-3 0,-4-1 0,10-4 0,-10 0 0,4 0 0,-9-4 0,3-10 0,-6-6 0,3-16 0,-3-1 0,-1-6 0,2-7 0,-6-18 0,-1 12 0,-5-25 0,0 28 0,0-7 0,0 10 0,0 7 0,-4 10 0,-5 4 0,-2 11 0,-1 4 0,3 5 0,1 5 0,0 4 0,-1 13 0,4 4 0,0 33 0,5-9 0,0 31 0,0-11 0,0 15 0,0 17 0,0-21 0,0-17 0,0-1 0,0 4 0,0 30 0,0-27 0,5 4 0,2 1 0,4-15 0,0-1 0,3-18 0,-3-3 0,6-11 0,-8-5 0,8 0 0,-3-8 0,4-1 0,0-4 0,0 0 0,0 0 0,0-4 0,-3-10 0,-2-7 0,-3-9 0,0-6 0,0 5 0,-4 0 0,-1 3 0,-5 8 0,-8-3 0,-8 4 0,-13 4 0,-3-4 0,-9 7 0,10 2 0,-5 5 0,-2 1 0,16 3 0,-8-3 0,21 4 0,0-7 0,5 2 0,19-17 0,9-6 0,16-13 0,1 0 0,-1-9 0,-6 8 0,1-10 0,-7 12 0,-5-3 0,-8 6 0,-5-1 0,-4 2 0,-2 6 0,-4 6 0,0 0 0,0 10 0,-3 2 0,-2 3 0,-3 5 0,0 0 0,3 11 0,2 14 0,3 17 0,0 7 0,0 18 0,0-9 0,0 9 0,0 3 0,10-6 0,-2 6 0,13-14 0,-3-2 0,-2-7 0,0-6 0,-7-6 0,1-8 0,-1-9 0,-1-2 0,0-4 0,0-3 0,1-1 0,-1-4 0,4 0 0,2 0 0,0 0 0,3 0 0,-8 0 0,8-8 0,-7-3 0,3-7 0,-4 0 0,0-5 0,-4 3 0,0-8 0,-5 3 0,0 1 0,0 1 0,-4 9 0,-5 1 0,-16 8 0,-1 1 0,-16 4 0,5 0 0,0 0 0,7 0 0,7 0 0,5 0 0,4 0 0,9-3 0,15-7 0,16-5 0,5-1 0,5-4 0,-6 5 0,-6-1 0,0 3 0,-11 4 0,0 0 0,-5 5 0,0 0 0,-3 0 0,-2 3 0,-3-2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3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24575,'-4'-4'0,"0"0"0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3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1 24575,'-12'-1'0,"-5"12"0,2 15 0,-12 13 0,3 12 0,-11 9 0,9 8 0,-12 16 0,18-26 0,-10 13 0,8-31 0,-2 5 0,-7-12 0,10-4 0,-3-17 0,0 1 0,0-13 0,-1 0 0,-10 0 0,14-8 0,-13-3 0,13-13 0,1-1 0,6-5 0,8 0 0,2 5 0,4-3 0,0 9 0,0-5 0,0 6 0,0 4 0,0 2 0,8 7 0,2 1 0,13 4 0,-4 0 0,10 0 0,-5 0 0,12 0 0,-4 15 0,6 3 0,1 16 0,-5-2 0,10 8 0,-10-6 0,11 11 0,-4-5 0,0 7 0,0 0 0,-2-6 0,-3-2 0,-3-7 0,-9-6 0,-5-7 0,-5-6 0,-2-4 0,-3-5 0,-5-4 0,0 0 0,-4-4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4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213 576 24575,'-47'62'0,"0"0"0,0 0 0,-5 31 0,32-25 0,59-61 0,44 7 0,-37-19 0,7-17 0,-8-15 0,-14-17 0,4-12 0,-16-3 0,0-15 0,-6-2 0,-6 8 0,-1-12 0,-6 20 0,0-6 0,0 16 0,0 10 0,0 18 0,-4 2 0,-1 17 0,-4 0 0,1 8 0,0 2 0,0 3 0,0 3 0,-2 17 0,6 15 0,-7 24 0,10-5 0,-5 18 0,6-11 0,0 6 0,0 6 0,0-13 0,5-2 0,6-1 0,12-11 0,6 0 0,6-1 0,-2-11 0,-6-1 0,2-8 0,-10-11 0,5 0 0,-11-6 0,4 1 0,-7 0 0,2-5 0,-4 0 0,1-4 0,-1 0 0,0 0 0,0 0 0,-3 0 0,-2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 24575,'78'-3'0,"-1"1"0,1-1 0,0 0 0,6 1 0,0 1 0,-6 0 0,2 0 0,-4 1 0,4 1-2139,-3-1 0,6 0 0,0 0 0,-2 0 2139,16 0 0,-1 0 0,-2 0 0,-1 0 0,-1 0 0,-2 0-210,-9 0 0,-1 0 0,1 0 210,4 0 0,2 0 0,-4 0 0,16 0 0,0 0 0,-19-1 0,3 0 0,-2 3 0,-11 4 0,-2 2 0,0-1 134,-1-3 1,1-2 0,-3 4-135,20 12 0,-5 1-284,-15-11 0,-3 0 284,2 2 0,-4 0 3260,23 3-3260,6-1 0,-10 1 2768,-15-7-2768,-8-1 2066,-9-5-2066,-12-4 980,-11 3-980,28-3 276,0 4-276,35-6 0,-6 5 0,-2-10 0,-15 5 0,-1-1 0,-8-3 0,15 9 0,4-10 0,14 10 0,-7-5 0,-3 6 0,-14 0 0,-9 0 0,-1 0 0,-18 0 0,10 0 0,-17 0 0,0 0 0,-7 0 0,-5 0 0,0 0 0,-4 4 0,-2 0 0,-3 4 0,0-1 0,0 1 0,-4 0 0,-1-1 0,-3 0 0,0 10 0,0 21 0,0 22 0,6 21 0,1 6 0,2-25 0,3 3-1062,-1 1 1,1 3 1061,3 18 0,2 2 0,-2-1 0,1-1 0,4 0 0,-1 1 0,-2 6 0,1 0 0,5-6 0,-1 0 0,-4 6 0,-1-1 0,2-4 0,0-4 0,-7-21 0,-1 1 0,9 32 0,-1-5 0,-3-5-333,-1-12 1,1-1 332,1 5 0,-3 2 0,3-16 0,-6-11 0,-1-19 0,-5-1 2047,3-6-2047,-7-5 741,7-2-741,-7-8 0,3-1 0,-1-4 0,-2-1 0,3 4 0,-4-2 0,3 2 0,-2-4 0,2 0 0,-3 0 0,-4-3 0,-4 3 0,-10-2 0,-5 4 0,-11 1 0,-13 0 0,-11 1 0,-12 1 0,-1-1 0,-16 2-941,-5 0 941,34-6 0,-2-1-749,-9 2 0,-3-1 749,-4-2 0,-3-2-1145,-8 1 0,-2-1 1145,1-2 0,0-2 0,-5 1 0,1 0 0,3 1 0,-1-2 0,-2-2 0,-1-1 0,1 1 0,0-3 0,3-5 0,-1-1 0,-2 3 0,0 0 0,7-3 0,4 1-419,17 6 0,1 1 419,-3 0 0,-1 1 0,-1 3 0,1 0 0,7 0 0,0 0 0,-15 0 0,2 0 0,-26 0 0,45 0 0,0 0 0,0 0 0,1 0 0,-1 0 0,0 0 0,-45 0 0,46 0 0,1 0 0,-39 0 0,10 0 0,29 0 0,1 0 718,-5 0-718,-38 6 0,29 1 1298,-1-1-1298,-12 0 0,-2-6 0,19 0 0,-16 0 0,21 0 2461,-8 0-2461,-6 0 1090,6 0-1090,3 0 0,6 0 0,0 0 0,0 0 0,6 0 0,8 0 0,4 0 0,8 0 0,-7 0 0,7 0 0,-3 0 0,5 0 0,-1 0 0,5 0 0,2 0 0,4 0 0,0 0 0,5 0 0,0 0 0,4 0 0,0 0 0,1 0 0,-1 0 0,0 0 0,1 0 0,-1 0 0,-4 0 0,3 0 0,-2 0 0,3 0 0,0 0 0,1-4 0,-5 3 0,4-6 0,-8 3 0,8 0 0,-8-4 0,8 8 0,-4-8 0,5 8 0,-1-7 0,0 3 0,1-4 0,-1 0 0,1 1 0,-1-1 0,0 0 0,4 1 0,0-1 0,1 0 0,-1 1 0,0-4 0,1 2 0,3-2 0,0-5 0,0-2 0,0-21 0,0-4 0,0-14 0,0 1 0,0-10 0,4 6 0,2-9 0,5 8 0,1 0 0,-2 12 0,1 2 0,-6 6 0,0 18 0,-5 5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4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24575,'4'-5'0,"5"2"0,0-5 0,8 5 0,-3-5 0,4 8 0,0 0 0,0 0 0,-4 0 0,-2 0 0,-7 12 0,-2 10 0,-3 21 0,0 8 0,0 0 0,0-1 0,0-7 0,0 0 0,0-5 0,0-8 0,0-11 0,0-6 0,0-5 0,0-10 0,0-16 0,0-12 0,5-21 0,2 0 0,4-7 0,5 6 0,1 3 0,0 5 0,3 7 0,-5 6 0,0 8 0,2 8 0,-8 3 0,8 7 0,-7 1 0,2 4 0,-4 0 0,1 0 0,-1 0 0,-4 13 0,4 3 0,-7 20 0,4 1 0,-5 0 0,0 4 0,0-10 0,0 5 0,0-6 0,0-6 0,4 0 0,0-11 0,1 0 0,3-5 0,-4 0 0,4 0 0,0-3 0,1-2 0,-1-3 0,0 0 0,5 0 0,0-8 0,5-2 0,-3-13 0,3-2 0,-7-4 0,7-1 0,-7 5 0,8-4 0,-13 18 0,3-2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4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1443 1 24575,'-88'14'0,"32"-7"0,1-2 0,-11-5 0,-27 0 0,0 0-918,13 0 918,28 0 0,2 0 0,-13 0 0,8 0 0,2 0 245,0 0-245,-47 0 0,48 0 0,-22 0 166,15 0-166,5 0 0,5 0 0,12 0 463,5 4-463,-3 1 44,16 4-44,-4 1 0,9-2 0,1 1 0,5-1 0,3 0 0,2 0 0,-1-3 0,3-1 0,-3-4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4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341 405 24575,'0'-12'0,"0"1"0,-4 6 0,-1 2 0,-12 3 0,-3 0 0,-16 0 0,-1 0 0,5 0 0,-2 9 0,2 13 0,0 7 0,-1 8 0,11 0 0,2 0 0,13 6 0,-3-6 0,10 5 0,0-16 0,0 8 0,0-10 0,0 0 0,4-6 0,5-9 0,5-6 0,15-3 0,3-9 0,7-20 0,1-20 0,-11-5 0,-4-18 0,-2 2 0,-9-7 0,5-7 0,-7 8 0,-5 15 0,-1-3 0,-6 25 0,0-4 0,0 14 0,0 8 0,0 4 0,0 8 0,0 8 0,0 24 0,0 13 0,0 38 0,0-4 0,0 6 0,0-3 0,0-5 0,5 0 0,6-9 0,12-8 0,-2-18 0,10-2 0,-7-16 0,1-1 0,3-9 0,-8-1 0,8-4 0,-9-4 0,5-10 0,-4-13 0,0-4 0,-4-5 0,3 6 0,-8 1 0,-2 12 0,-4 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4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24575,'52'72'0,"-1"0"0,1 0 0,-8-11 0,-2-3 0,-6-12 0,9-5 0,-25-27 0,8 5 0,-21-10 0,14 1 0,-11-2 0,3-4 0,-4 5 0,-1-1 0,-4 0 0,4 0 0,0 0 0,-3 0 0,-2 1 0,-3-1 0,0-4 0,0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4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0 24575,'-51'49'0,"-1"-1"0,-12 13 0,24-13 0,3 1 0,-1 11 0,0-4 0,3 3 0,19-22 0,-3-7 0,12-11 0,-4-6 0,10-5 0,-3 0 0,4 0 0,-7-3 0,2-5 0,-2-1 0,3-2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0:0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24575,'0'16'0,"-15"7"0,3 2 0,-14 6 0,10 11 0,-4-3 0,-2 6 0,-1 3 0,-3-13 0,3 13 0,2-4 0,0-5 0,-3 16 0,8-9 0,-5 0 0,3 9 0,1-9 0,6 6 0,0 4 0,5-4 0,-6 6 0,0 8 0,5-6 0,-4 22 0,9-20 0,-4 13 0,6-9 0,0 2 0,0 7 0,0-7 0,0 5 0,0-12 0,0 4 0,0-7 0,0 8 0,5-6 0,2 14 0,6 2 0,-2-13 0,2 17 0,4-27 0,-4 20 0,9-13 0,-3 6 0,4-8 0,0 1 0,0-8 0,5 6 0,-5-18 0,4 9 0,-7-17 0,1 11 0,-1-11 0,-4 10 0,3-9 0,-3 2 0,-1-4 0,4 0 0,-5-6 0,1 5 0,2-10 0,-6 4 0,2-9 0,-1 2 0,-3-7 0,2 3 0,-2-8 0,-1 0 0,0-4 0,0 0 0,-3 0 0,-2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0:0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24575,'25'93'0,"1"0"0,-1 0 0,1 0 0,-1 0 0,1 0 0,-1 0 0,1 0 0,-1 0 0,1 0 0,0 0 0,-1 0 0,2 8 0,3 6 0,1 3 0,-1 0 0,0-2 0,-3-6 0,-3-9 0,-5-10 0,-5-15 0,-6-16 0,-15 30 0,-1-19 0,-2 2 0,0-14 0,-1-3 0,-13 44-392,10-32 0,-1-3 392,-8-3 0,10-5 0,-1 1 193,-9 10-193,-3 16 0,2-9 0,1-8 0,-1-2 0,8-18 0,-1 9 591,7-16-591,0 3 0,-1 1 0,1-5 0,-5 11 0,3-5 0,-3 1 0,4 3 0,-4-10 0,4 5 0,-4 0 0,5-10 0,0 3 0,1-5 0,0-10 0,-1 9 0,6-14 0,-4 8 0,3-8 0,-4 4 0,5-5 0,-4 0 0,7 0 0,-6 0 0,6 0 0,-6-3 0,3-2 0,-4-6 0,4 2 0,0-3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0:55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1 268 24575,'4'96'0,"-1"1"0,1-1 0,0 0 0,-1 1 0,1-1 0,0 1 0,0 3 0,-1 8 0,1-2 0,-1-11 0,1-18 0,0-28 0,1-22 0,-1-23 0,-4-27 0,0-29 0,0-35 0,-3 25 0,-1-3-396,0 0 1,-1 0 395,-2 6 0,-1-2-607,4-30 0,0 4 607,-1 0 0,4 3 0,2 2 0,-1 1-121,0-14 121,0 25 0,0 18 0,0 21 737,0 12-737,0 7 1255,3 7-1255,2 1 134,3 18-134,12 15 0,-7 4 0,22 38 0,-22-28 0,17 30 0,-11-14 0,4 1 0,-4 6 0,2-15 0,-4-1 0,0-13 0,-2-1 0,-2-12 0,-3-5 0,3-6 0,-8-5 0,2-4 0,-3 0 0,5-25 0,2-27 0,1-35 0,-6 32 0,2-3-283,2-10 0,1 2 283,4-30 0,-2 36 0,1 2 0,0-16 0,9-6 0,-10 22 0,2 17 0,-5 13 0,-1 14 0,-1 2 566,0 20-566,2 17 0,-5 31 0,6 18 0,-7-27 0,0 1-340,3 1 0,0 0 340,0 5 0,0-1 0,6 33 0,-6-39 0,0-2 0,5 21 0,1 6 0,-2-17 0,0-15 0,-5-14 0,2-6 0,-7-11 680,7-4-680,-4-5 0,1-4 0,-2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0:53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531 0 24575,'-9'8'0,"-1"-2"0,1 7 0,0-5 0,-8 5 0,7 1 0,-7 0 0,2 3 0,1-3 0,2-1 0,-2 10 0,0-9 0,-1 5 0,2-2 0,0-3 0,4 0 0,-5 3 0,10-8 0,-4 3 0,3-3 0,-3-1 0,3 0 0,-2 5 0,2 0 0,-5 5 0,1 0 0,0 1 0,0-1 0,0 0 0,-1 5 0,1-4 0,-1 5 0,1-6 0,-4 0 0,7-5 0,-6 4 0,7-7 0,0 2 0,-2-4 0,6 5 0,-7-4 0,8 8 0,-9 2 0,4 1 0,-5 8 0,1-8 0,3 8 0,-2-9 0,3 10 0,0-10 0,-4 10 0,8-5 0,-4 1 0,1 3 0,3-3 0,-8 5 0,3-1 0,0 7 0,-2-5 0,6 5 0,-7 0 0,8-5 0,-4 11 0,5-11 0,-5 11 0,4-11 0,-4 5 0,5 13 0,0-15 0,0 10 0,0-16 0,0-3 0,0 0 0,0 3 0,0-3 0,0 4 0,0 1 0,5 6 0,1-5 0,4 10 0,1-3 0,-1 5 0,1-6 0,-5 5 0,2-11 0,-2 5 0,-1-6 0,4-1 0,-4-4 0,5 3 0,-1-8 0,-3 8 0,2-9 0,-3 10 0,4-10 0,-3 4 0,2-5 0,-7 1 0,6-6 0,-6 0 0,3-1 0,-1 1 0,-2 5 0,3-5 0,-4 4 0,0-8 0,0 4 0,4-5 0,-4 0 0,4 0 0,-4 0 0,0 1 0,0-2 0,0-2 0,0-2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0:53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40 24575,'-7'0'0,"9"8"0,7 2 0,13 5 0,-10 7 0,6-6 0,1 8 0,-12-1 0,15 3 0,-12-2 0,6 5 0,1-5 0,-6 1 0,7-2 0,-12 0 0,10-3 0,-10 3 0,7-5 0,0 0 0,-3 0 0,3 0 0,-4-4 0,0 3 0,-4-8 0,-1 4 0,-1-5 0,1-4 0,4 0 0,0-4 0,0-8 0,1-7 0,5-10 0,3-11 0,3 5 0,-4-11 0,4 5 0,-9 4 0,4 4 0,-6 11 0,0-1 0,-4 6 0,-1 0 0,-4 6 0,0-6 0,0 0 0,5-17 0,-4-8 0,4-7 0,-5 14 0,0 12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24575,'0'78'0,"0"0"0,0 0 0,0 0 0,0-21 0,0 1 0,0 24 0,0 21 0,0-2 0,0-23-1645,0 11 1645,0-36 0,0 0 0,0 40 0,0-36 0,0 1 0,0 41 0,0 0 0,0-46 0,0 0 0,0 37 0,-3-37 0,0-1 0,1 18 268,-15 21-268,9-32 335,-10 19-335,7-14 0,-1 4 0,6-11 831,-4 6-831,8-15 211,-7-1-211,8-7 0,-3 0 0,4 1 0,0-6 0,0 4 0,0-10 0,0 4 0,0-5 0,0 0 0,0 0 0,0-5 0,0-2 0,0-4 0,0-4 0,0 7 0,0-11 0,0 7 0,0-9 0,0 1 0,0 0 0,0-1 0,0 1 0,0-1 0,0 1 0,0 0 0,0-1 0,0-3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52 441 24575,'-9'14'0,"2"5"0,7 17 0,0 14 0,0-6 0,0 30 0,0-40 0,0 40 0,0-29 0,0 17 0,0-8 0,0-5 0,0-8 0,0-12 0,0-7 0,0-10 0,0 0 0,0-11 0,0-11 0,0-21 0,0-19 0,0-22 0,0-9 0,0-16-495,-6-2 495,5 14 0,-5-8 0,6 11 0,0 0 0,0 2 0,0 18 0,0 19 0,0 3 0,0 12 0,0 5 0,3 5 495,2 6-495,6 4 0,-2 4 0,7 0 0,-3 0 0,4 3 0,0-3 0,0 4 0,5 0 0,-4 0 0,9 0 0,-4 0 0,5 0 0,0 4 0,0 1 0,0 5 0,-5 2 0,-1-2 0,-5 6 0,-4-3 0,-1 9 0,-7 1 0,-1 5 0,-4 0 0,-4 6 0,-12 2 0,-12 7 0,-6 1 0,-9-5 0,10-2 0,-10-5 0,11-1 0,-16 0 0,16-7 0,-4-5 0,14-6 0,5-5 0,4-3 0,1-1 0,4-4 0,4 0 0,1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0:59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1181 24575,'-17'20'0,"2"10"0,-5 26 0,9 0 0,11-18 0,0 5 0,0-6 0,0-1 0,0-7 0,0-9 0,0-2 0,8-13 0,2-2 0,13-3 0,2 0 0,5 0 0,-1 0 0,7-10 0,-10 0 0,9-11 0,-20 7 0,7-3 0,-13 3 0,4-4 0,-4-1 0,-4 1 0,-1 0 0,-4 0 0,0-1 0,-7 1 0,-9-1 0,-8 5 0,-6-1 0,0 5 0,0 0 0,0 5 0,6 0 0,0 5 0,6 0 0,4 0 0,15-3 0,24-8 0,13-16 0,14-10 0,-4-17 0,2-9 0,2-11-927,-4-12 927,-1-3 0,-29 38 0,-1-1 0,9-29-250,-15 31 1,-2 1 249,3-21 0,-4-14 0,-3 16 0,-5 9 0,0 14 0,0 15 0,0 11 902,0 13-902,0 29 524,0 21-524,0 32 0,0 10-387,0-35 0,0 2 387,0 43 0,0-8 0,0 2 0,6-20-85,1 14 85,5-16 0,-5-8 0,2-16 0,-8-14 0,4-1 771,-1-14-771,-4 7 88,4-13-88,-4 4 0,0-5 0,0 0 0,0 0 0,0 0 0,0 0 0,4-27 0,2-2 0,9-21 0,0 7 0,5 5 0,-1 5 0,0 2 0,-5 9 0,3 1 0,-8 4 0,4 4 0,-5 2 0,0 3 0,0 0 0,-3 8 0,-2 13 0,-3 5 0,0 16 0,0-11 0,0 11 0,0-16 0,-8 8 0,1-14 0,-11-1 0,4-6 0,-4-4 0,0-4 0,0-1 0,0-4 0,4 0 0,-3 0 0,7 0 0,-2 0 0,14 0 0,4 4 0,10-3 0,8 3 0,0-4 0,6 0 0,5 0 0,-3 0 0,3 0 0,-5-5 0,1-10 0,0-8 0,-4-8 0,-1-6 0,-5 5 0,-5-10 0,-1 5 0,-5 5 0,-4-3 0,-2 16 0,-4 0 0,0 6 0,0 5 0,0 0 0,-4 3 0,0 5 0,-5 14 0,4 12 0,-4 12 0,8-1 0,-4 4 0,5-9 0,0 3 0,0-10 0,0-2 0,3-9 0,6-1 0,5-9 0,4 0 0,0-4 0,5 0 0,-3 0 0,8-8 0,-2-9 0,0-9 0,5-6 0,-9-5 0,10-3 0,-9-3 0,1-9 0,-4 7 0,-7-12 0,3 5 0,-4-22 0,0 3 0,-4-21 0,-3 14 0,-5 9 0,0-3 0,0 18 0,0-12 0,-4 21 0,-6 2 0,-5 19 0,-4 4 0,1 11 0,0 5 0,0 4 0,-1 0 0,-5 14 0,8 3 0,-9 20 0,12 7 0,2 8 0,6 0 0,5 5 0,0-12 0,0 5 0,0-7 0,5 0 0,11-5 0,8 6 0,3-11 0,5 5 0,-5-6 0,5 0 0,2 2 0,-7-7 0,-1-1 0,-8-12 0,-4-1 0,-2-8 0,-4 2 0,1-6 0,-1 2 0,0-3 0,0-3 0,1-11 0,0-7 0,1-9 0,0 1 0,0-1 0,-5 5 0,0 2 0,-2 9 0,-2 1 0,3 5 0,-1 3 0,-2 5 0,2 14 0,1 1 0,-3 8 0,7-9 0,-3 3 0,3-8 0,1 3 0,-1-3 0,0-1 0,0-4 0,5 0 0,1-4 0,4 0 0,0 0 0,0-8 0,-4-2 0,-1-14 0,1 0 0,-3-6 0,4-6 0,-9-8 0,3-1 0,-8-34 0,4 28 0,-4 0 0,-2 0 0,1 0 0,0-38 0,0 28 0,0 0 0,-5 3 0,0 26 0,-5 3 0,5 11 0,-3 8 0,4 12 0,0 27 0,0 14 0,4 15 0,0 8 0,0 2 0,0 7 0,0-7 0,11-2 0,2-7 0,9-8 0,5-6 0,-5-9 0,3-10 0,0 4 0,-5-15 0,4 5 0,-10-11 0,3-1 0,-3-3 0,4-1 0,-4-4 0,-2 0 0,1 0 0,-4 0 0,4-13 0,-4-4 0,1-13 0,0 0 0,-4 6 0,2 0 0,-7 6 0,3 4 0,-4 2 0,3 7 0,2 1 0,-1 8 0,3 5 0,-2 5 0,4-1 0,0 4 0,-1-7 0,1 2 0,3-3 0,2-1 0,0-3 0,3-1 0,-4-4 0,1 0 0,-1 0 0,-1 0 0,-3 0 0,4 0 0,-8-3 0,-2-6 0,1-5 0,-3 0 0,3-3 0,-4 3 0,0-4 0,0 4 0,0-3 0,0 8 0,4-4 0,0 9 0,3 0 0,1 12 0,1 7 0,1 21 0,0-3 0,8 38 0,1-13 0,7 34-858,7-6 858,-16-34 0,1-1 0,15 30-299,0 10 299,-8-23 0,-7-7 0,0-3 0,-8-21 0,-4-1 844,-2-11-844,-4-2 313,-3-9-313,-12-1 0,-5-4 0,-10 1 0,0 0 0,0 0 0,1-5 0,4 0 0,2-5 0,4 0 0,1 0 0,4 0 0,2 0 0,3 0 0,5-12 0,0 1 0,4-22 0,0 1 0,0-5 0,0-12 0,10 10 0,2-11 0,15-1 0,2 5 0,6-6 0,-1 11 0,0 2 0,-7 8 0,-2 5 0,-7 2 0,-4 10 0,-1-3 0,-5 8 0,1-4 0,-1 9 0,-4-4 0,0 7 0,-4-2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00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1 287 24575,'26'-18'0,"15"-13"0,-13 13 0,16-20 0,-11 15 0,1-10 0,4-1 0,-6 7 0,-6-3 0,-2 14 0,-13 2 0,-3 10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01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75 24575,'0'-11'0,"0"-2"0,0 1 0,-8-4 0,3 6 0,-8 1 0,2 6 0,-2 3 0,0 0 0,-3 0 0,2 0 0,-5 13 0,1-1 0,-2 16 0,2-9 0,-1 5 0,4-6 0,6 0 0,5-5 0,4 4 0,0-7 0,0 7 0,0-8 0,0 3 0,4-4 0,0 1 0,9-1 0,-4-3 0,4-1 0,-5-4 0,0 0 0,5 0 0,1-13 0,1-4 0,4-13 0,-8 0 0,3 5 0,-5 2 0,0 5 0,-4 4 0,-1 1 0,-4 5 0,0 7 0,0 6 0,0 0 0,0 3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01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24575,'0'6'0,"0"6"0,0 15 0,0-3 0,0-1 0,0-9 0,0 3 0,4-11 0,10 6 0,-4-11 0,8 3 0,-10-4 0,0 0 0,-3-10 0,-2-1 0,-3-10 0,0 3 0,0 0 0,0 4 0,0-3 0,0 7 0,0-2 0,-3 7 0,-2 2 0,-3 3 0,0 0 0,-5 0 0,4 11 0,0-8 0,5 9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03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1792 24575,'0'-2'0,"0"-22"0,0-61 0,0 23 0,0-3-1788,0-6 1,0-2 1787,0-22 0,0-2-920,0 18 1,0 0 919,0 10 0,0-4 0,0 3 0,0-22 0,0 5 176,0 12 1,0 3-177,0 9 0,0 4-69,0-28 69,0 9 1545,0 10-1545,0 29 2430,0 14-2430,0 23 1063,0 20-1063,0 19 92,0 8-92,0 12 0,0-12 0,0 5 0,0-7 0,0 1 0,4-7 0,1-6 0,9-8 0,5-4 0,0-5 0,10 0 0,-5-4 0,6-5 0,-1 0 0,1-5 0,0 0 0,-1-5 0,-8-9 0,9-20 0,-17-5 0,9-18 0,-11 5 0,2-14 0,-2 5 0,1 2 0,-6 9 0,-1 7 0,-5 6 0,0 7 0,0 11 0,0 1 0,-4 13 0,0-3 0,-4 8 0,-1 0 0,1 0 0,0 0 0,-1 7 0,5 14 0,0 10 0,4 13 0,0-7 0,0 5 0,0-16 0,15 9 0,1-14 0,21 5 0,0-10 0,7 0 0,-1-6 0,0 1 0,-6-1 0,5 1 0,-16-5 0,3-1 0,-10-5 0,-6 0 0,-4 0 0,-5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29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24575,'0'4'0,"0"14"0,0 14 0,0 11 0,0 7 0,0 9 0,0 9 0,0 8 0,0-1 0,0-13 0,0 10 0,0-19 0,0 20 0,0-12 0,0-2 0,0-15 0,0-9 0,0-10 0,0-6 0,0-7 0,0-7 0,0-2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0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70 316 24575,'39'0'0,"9"0"0,-21 0 0,5 0 0,-3 0 0,-10 0 0,0 9 0,-1 6 0,-7 9 0,-1 6 0,-1 6 0,-8-5 0,4 11 0,-5-5 0,0 0 0,0 12 0,-5-10 0,-6 11 0,-6-7 0,-9-4 0,-3 4 0,-4-9 0,-1 5 0,8-13 0,1-1 0,2-6 0,-2-5 0,0 0 0,2-4 0,9-2 0,2 1 0,3-4 0,15-12 0,12-6 0,12-14 0,14-2 0,-4-5 0,22-16 0,-6 12 0,14-19 0,-9 14 0,10-9 0,-19 9 0,15-8 0,-17 9 0,0-7 0,-4 7 0,-18 9 0,-3 4 0,-11 14 0,0-8 0,-10 14 0,-7 7 0,-3 19 0,-7 14 0,7 12 0,-4 0 0,9 0 0,-4 0 0,5 0 0,0-5 0,0-8 0,0-1 0,0-14 0,4 2 0,0-8 0,9-5 0,1 0 0,4-4 0,5-5 0,-2-15 0,3-3 0,4-25 0,-6 9 0,5-11 0,-10 7 0,3-1 0,-8 1 0,9-7 0,-8 5 0,3-11 0,-5 10 0,1-10 0,-2 11 0,1 1 0,-5 9 0,-2 10 0,-4 2 0,0 9 0,-3 5 0,-8 24 0,1 3 0,-9 18 0,7 0 0,2-5 0,5 10 0,5-10 0,0 11 0,0-5 0,0 13 0,0-5 0,0 27 0,6-9 0,1 20 0,5-7 0,0-15 0,-5 10 0,-2-10 0,-5 6 0,0 7 0,0-20 0,0 10 0,-16-17 0,3 3 0,-14-11 0,6-3 0,-4-11 0,5-1 0,-3-6 0,9-4 0,-3-1 0,8-5 0,-4-3 0,5-1 0,-1-4 0,5 0 0,0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1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1 245 24575,'26'-14'0,"-1"-5"0,32 7 0,-10-15 0,-3 9 0,6-15 0,-4 15 0,0-8 0,2 9 0,-16-3 0,3 3 0,-10 3 0,-6 9 0,-6 1 0,-5 4 0,-4 0 0,0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1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49 24575,'0'-13'0,"0"1"0,0 4 0,0 0 0,-7 4 0,-8 0 0,-15 4 0,-1 0 0,-5 4 0,5 12 0,0 6 0,5 4 0,-5 5 0,10-6 0,0 6 0,7-7 0,9 5 0,1 1 0,4 2 0,0 3 0,0-5 0,0 6 0,15 3 0,-1 4 0,13 2 0,-4 5 0,-6 2 0,0 6 0,-6-6 0,-4 5 0,-3-12 0,-4 5 0,0-13 0,0-2 0,0-10 0,0-2 0,-8-5 0,-2 0 0,-8-4 0,0-1 0,0-4 0,-1-4 0,9-1 0,2-4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2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1 151 24575,'28'-28'0,"-2"11"0,20-12 0,-5 12 0,-15 2 0,9 0 0,-11 5 0,1 0 0,-2 5 0,-5 1 0,0 4 0,0 0 0,-8 0 0,-2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24575,'0'2'0,"0"14"0,0 27 0,0-5 0,0 21 0,0 6 0,0 3 0,0 26-470,0-13 470,0 8 0,0-2 0,0 10 0,0 1 0,0-44 0,0 0 0,0 5 0,0 0 0,0-4 0,0 0 0,0 8 0,0 0-578,0-4 0,0 1 578,0 4 0,0 1 0,0 0 0,0-3-249,0 28 249,0-35 0,0-2 0,0 16 0,5 21 0,-4-12 0,9-14 0,-4-2 0,1-14 436,-3 6-436,1-12 1168,-4 11-1168,4-11 271,-5 27-271,0-29 0,0 21 0,0-20 0,0 1 0,0 5 0,0-11 0,0-3 0,0-5 0,0-5 0,0-1 0,0-5 0,0-4 0,0-1 0,0-4 0,0-1 0,0-3 0,0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2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3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24575,'0'4'0,"0"0"0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4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8 24575,'-46'-4'0,"7"0"0,-16 9 0,25 4 0,-25 18 0,31 12 0,-10 14 0,4 13 0,10 10 0,1-12 0,13 33 0,6-46 0,0 38 0,0-28 0,0 7 0,5-9 0,12-8 0,6-12 0,15-10 0,-5-9 0,2-9 0,-5-6 0,0-1 0,0-4 0,-6 0 0,0-8 0,-10-2 0,-1-13 0,-4 8 0,0-8 0,-4 14 0,-1-4 0,-4 16 0,0 3 0,0 15 0,0 4 0,0 5 0,0-6 0,4 0 0,0-11 0,15 1 0,-5-6 0,15-2 0,-10-2 0,10-4 0,-10-4 0,5-11 0,-5-5 0,-3-16 0,-1-1 0,-5-1 0,-4-3 0,-1 9 0,-5 2 0,0 6 0,-4 10 0,-5 5 0,-5 6 0,-9 3 0,3 0 0,-9 0 0,10 0 0,-4 0 0,9 3 0,-3 6 0,11 0 0,-6 8 0,11-11 0,-3 2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24575,'9'-13'0,"-2"9"0,-7 14 0,6 31 0,-5-11 0,9 18 0,-9-23 0,4 11 0,-5-15 0,0 8 0,0-20 0,0 3 0,6-14 0,0-9 0,12-18 0,-3-3 0,2-3 0,1 5 0,-3 5 0,0 2 0,2 8 0,-7 3 0,7 3 0,-8 4 0,8 1 0,-8 4 0,4 0 0,-1 0 0,-2 0 0,2 4 0,-4 0 0,1 4 0,-1 0 0,0 1 0,0-1 0,-3 0 0,-2 0 0,1-3 0,-3-2 0,2-3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5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9 24575,'6'-5'0,"-13"2"0,-7 3 0,-15 0 0,-2 4 0,9 11 0,-13 7 0,18 8 0,-4 1 0,7-6 0,8-6 0,2-7 0,4-4 0,0 1 0,4-5 0,10 0 0,6-4 0,9 0 0,-4 0 0,3 0 0,-8 0 0,-2 0 0,-5 8 0,-4 7 0,-3 4 0,-2 10 0,-4-5 0,0 6 0,0 0 0,-8-6 0,-2 0 0,-9-6 0,-4-4 0,4-1 0,-5-3 0,10-2 0,-3-3 0,8-1 0,0-4 0,5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6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24575,'0'99'0,"0"-57"0,0 20 0,0 4 0,0 6 0,0 8 0,0-7 0,0 25 0,0-56 0,0 55 0,0-41 0,0 12 0,0-10 0,0-1 0,0-24 0,0 3 0,0-18 0,0 1 0,0-6 0,0 0 0,0-5 0,3-4 0,2 0 0,3-4 0,0 0 0,0 0 0,0 0 0,5 0 0,-4-4 0,4 0 0,-1-9 0,-2-1 0,3-4 0,-4 0 0,0 0 0,0-6 0,1 0 0,0-6 0,0 0 0,-5 13 0,-1 4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6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24575,'80'0'0,"-25"-2"0,-4-1 0,-10 2 0,22-3 0,-49 4 0,-2 0 0,-4 0 0,-3-4 0,-2-10 0,-3 7 0,0-6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7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24575,'5'10'0,"-2"-3"0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8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24575,'0'2'0,"0"10"0,0 23 0,0 11 0,0 28 0,0-4 0,0 23 0,0-7 0,0-15 0,0 10 0,0-21 0,0 15 0,0-20 0,0-5 0,0-21 0,0-9 0,0-2 0,0-10 0,0-3 0,0-2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9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24575,'0'-18'0,"3"6"0,6 9 0,9 3 0,7 0 0,5 0 0,5 0 0,-3 0 0,9 9 0,-3 3 0,-1 9 0,1 12 0,-7-5 0,-2 16 0,-8-12 0,0 10 0,-9 2 0,-2 1 0,0 5 0,-8 0 0,2-5 0,-4 12 0,0-19 0,0 11 0,0-5 0,0 1 0,-9 5 0,-4-1 0,-9-4 0,-6 7 0,5-15 0,-3 1 0,6-8 0,1-6 0,0-1 0,1-9 0,-1 3 0,1-7 0,0 3 0,4-4 0,-3 0 0,8-1 0,-4-3 0,5-2 0,0-3 0,1 0 0,-1 0 0,0 0 0,0 0 0,4 0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24575,'0'-15'0,"0"0"0,0-2 0,0 4 0,0-8 0,4 7 0,5-13 0,5 9 0,3-4 0,5 4 0,-3-4 0,14 6 0,-13-1 0,13 11 0,-19 2 0,11 4 0,-15 0 0,7 0 0,-9 0 0,1 32 0,1 0 0,-4 24 0,-1-9 0,-5 7 0,0-4 0,0 19 0,0-12 0,-5-2 0,4-1 0,-8-17 0,4 2 0,0-15 0,-3-3 0,7-8 0,-3-1 0,4-4 0,0-21 0,0 0 0,0-39 0,5 13 0,11-29 0,2 19 0,19-37 0,-19 38 0,11-28 0,-14 39 0,5-4 0,-5 13 0,2 6 0,-8 5 0,3 3 0,-4 3 0,0 6 0,-1 2 0,5 3 0,-3 0 0,3 0 0,-5 0 0,1 0 0,0 0 0,-4 3 0,-1 10 0,-3 6 0,0 9 0,0 0 0,0 5 0,0 2 0,0 0 0,0 4 0,0-4 0,0 0 0,0-1 0,0-11 0,0 3 0,0-8 0,4 0 0,-3-2 0,2-7 0,0 3 0,-2-5 0,3 1 0,-1-4 0,1 0 0,4-1 0,0-2 0,-1 2 0,1-3 0,-1 0 0,1 0 0,4 0 0,1 0 0,4 0 0,0 0 0,0 0 0,5-8 0,-4-2 0,8-8 0,-7 1 0,8-7 0,-8 6 0,8-6 0,-12 7 0,6-1 0,-12 5 0,7 1 0,-8 4 0,4 0 0,-5 3 0,-2-1 0,-2 5 0,-3-3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9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2:09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24575,'0'78'0,"0"0"0,0 0 0,0 0 0,0-21 0,0 1 0,0 24 0,0 21 0,0-2 0,0-23-1645,0 11 1645,0-36 0,0 0 0,0 40 0,0-36 0,0 1 0,0 41 0,0 0 0,0-46 0,0 0 0,0 37 0,-3-37 0,0-1 0,1 18 268,-15 21-268,9-32 335,-10 19-335,7-14 0,-1 4 0,6-11 831,-4 6-831,8-15 211,-7-1-211,8-7 0,-3 0 0,4 1 0,0-6 0,0 4 0,0-10 0,0 4 0,0-5 0,0 0 0,0 0 0,0-5 0,0-2 0,0-4 0,0-4 0,0 7 0,0-11 0,0 7 0,0-9 0,0 1 0,0 0 0,0-1 0,0 1 0,0-1 0,0 1 0,0 0 0,0-1 0,0-3 0,0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24575,'0'16'0,"0"-6"0,0 11 0,0-9 0,0 10 0,0-3 0,0 13 0,0-12 0,0 18 0,0-18 0,0 12 0,0-3 0,0 0 0,0 0 0,0 3 0,0-1 0,0 16 0,0-5 0,0 12 0,0-6 0,0 7 0,0 0 0,0-6 0,0-2 0,0-6 0,0-6 0,0-2 0,0-5 0,0 0 0,0 0 0,0 0 0,0 6 0,0-5 0,0 5 0,0-1 0,0-3 0,0 9 0,0-9 0,0 3 0,0-5 0,0 0 0,0 0 0,0-5 0,0 4 0,0-9 0,0 9 0,4-9 0,-3 9 0,6-9 0,-6 9 0,3-4 0,-4 5 0,4 0 0,-3 0 0,3 0 0,-4 0 0,0-5 0,0 4 0,0-8 0,0 2 0,4 1 0,-3-3 0,3 3 0,0-5 0,-3 5 0,3-4 0,-4 9 0,4-9 0,-3 9 0,2-4 0,-3 5 0,0 0 0,0 0 0,0 12 0,0-9 0,0 5 0,0-14 0,0 0 0,0-4 0,0 4 0,0-5 0,0 0 0,0 0 0,0 0 0,4 0 0,-3 0 0,3 0 0,-4 0 0,0 0 0,4 0 0,-3 0 0,2 0 0,1 0 0,-3-4 0,3 3 0,-4-3 0,4 9 0,-3-8 0,3 12 0,-4-12 0,0 8 0,0-5 0,0 0 0,4 0 0,-3 0 0,3 7 0,-4-5 0,0 1 0,0-8 0,0 0 0,0-3 0,0 3 0,0-5 0,0 1 0,0-1 0,0 1 0,0 0 0,0-1 0,0 1 0,0 0 0,0-1 0,0 1 0,0-1 0,0 1 0,0-1 0,0 1 0,0 4 0,0-4 0,0 4 0,0 0 0,3-3 0,-2 3 0,3-5 0,-4 1 0,0-1 0,0-3 0,0-1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24575,'0'12'0,"0"5"0,0 1 0,0 9 0,0-4 0,0 11 0,0 1 0,0 0 0,0 10 0,0 5 0,0-6 0,0 9 0,0-5 0,0 3 0,0 11 0,0-13 0,0 4 0,0-10 0,0 10 0,0-10 0,0 4 0,0-7 0,0 1 0,5 0 0,-4-1 0,3 1 0,1-1 0,-4 8 0,3-6 0,1 5 0,-4-6 0,4-6 0,-1 4 0,-3-10 0,8 11 0,-8-11 0,4 5 0,-5-6 0,4 0 0,-3 0 0,3-5 0,-4 3 0,0-8 0,4 9 0,-3-4 0,4 5 0,-1 0 0,-3 6 0,3-4 0,-4 9 0,4 8 0,-3-8 0,3 7 0,-4-18 0,0 0 0,4 0 0,-3 0 0,4-5 0,-5 3 0,0-7 0,0 2 0,0-3 0,3-2 0,-2 1 0,3 0 0,-4 5 0,0-3 0,0 7 0,0-7 0,0 7 0,0-7 0,0 7 0,0-7 0,0 3 0,0-1 0,0-7 0,0 12 0,0-12 0,0 8 0,0-5 0,0 0 0,4 0 0,-3 0 0,3 0 0,-1 12 0,2-9 0,0 10 0,-1-13 0,-4 0 0,3 0 0,-2-4 0,3-2 0,-4-3 0,0 0 0,0-1 0,3-2 0,-2 2 0,2-3 0,-3 3 0,0 1 0,0-1 0,0-3 0,0-1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 1 24575,'-6'4'0,"1"6"0,-15 1 0,1 7 0,-9 0 0,4 0 0,-5 12 0,0-9 0,-5 20 0,-6-18 0,7 12 0,0-14 0,2 8 0,8-10 0,-5 5 0,9-2 0,-3-3 0,4 2 0,1-4 0,0-3 0,0 2 0,4-3 0,-3 0 0,6-1 0,-1-4 0,3 0 0,0-1 0,4 1 0,-3-4 0,6 3 0,-3-6 0,4 2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614 0 24575,'-4'7'0,"-4"0"0,-6 14 0,1 1 0,-8-3 0,1 3 0,-3-4 0,-3-4 0,2 3 0,-4-2 0,5 2 0,-4-6 0,9 0 0,0-7 0,2 1 0,7 2 0,-3-6 0,8 5 0,-3-5 0,0 6 0,2-3 0,-2 3 0,4 1 0,-1 0 0,-4-1 0,4 1 0,-3-4 0,6 3 0,-6-3 0,3 4 0,-4-1 0,1 1 0,-1-1 0,0 1 0,-4 0 0,3 0 0,-7 0 0,8 0 0,-4 0 0,4 0 0,0-1 0,4 1 0,-3-4 0,6 3 0,-6-3 0,6 3 0,-2 0 0,0 1 0,2-1 0,-2 0 0,-1 1 0,0 0 0,-4-1 0,0 5 0,-4 1 0,2 9 0,-6-8 0,6 7 0,-2-12 0,4 3 0,4-4 0,-3-1 0,6-6 0,-3 2 0,4-6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713 1 24575,'-57'36'0,"4"6"0,28-23 0,-4 9 0,8-12 0,-5 2 0,16-9 0,-16 8 0,7-3 0,-5 8 0,2-3 0,9-4 0,-3 0 0,3-10 0,0 7 0,4-4 0,2 0 0,3-4 0,0 3 0,-3-6 0,6 5 0,-5-5 0,5 6 0,-6-3 0,3 1 0,-4 1 0,0-1 0,0 2 0,1-3 0,-1 3 0,0-3 0,4 4 0,-3 0 0,3-4 0,0 3 0,-3-6 0,6 5 0,-5-5 0,5 6 0,-6-3 0,-2 4 0,1 0 0,-5 4 0,1-3 0,3 7 0,-7-7 0,2 7 0,-3-6 0,4 2 0,1-4 0,5-1 0,-1 1 0,3 0 0,-1-4 0,5 3 0,-2-3 0,-1 0 0,0 2 0,-4-1 0,0 2 0,4 1 0,-3 0 0,3-4 0,-1 3 0,-1-7 0,5 4 0,-2-4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23.89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24575,'0'40'0,"0"-14"0,0 25 0,0 4 0,0-8 0,0 15 0,0-27 0,0 4 0,0-5 0,0-2 0,0-9 0,0-2 0,0-9 0,0-1 0,0-7 0,0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581 0 24575,'-2'0'0,"-5"13"0,-13-2 0,-5 17 0,-6 3 0,6-5 0,-6 15 0,11-16 0,-10 11 0,11-12 0,-5 3 0,7-8 0,-1 3 0,-4-5 0,3 1 0,-3-1 0,0-3 0,4 2 0,-4-2 0,5 3 0,0-4 0,3 3 0,-2-3 0,3 0 0,0-1 0,1-4 0,4 0 0,0 0 0,4-1 0,-3 1 0,3-1 0,-4 1 0,4-1 0,-3 1 0,3 0 0,0-1 0,-3 1 0,2-4 0,1 3 0,-3-3 0,6 0 0,-2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547 0 24575,'4'7'0,"-1"15"0,-17-1 0,-4 20 0,-3-14 0,-16 20 0,13-13 0,-20 17 0,16-14 0,-14 5 0,17-20 0,-12 12 0,9-18 0,-1 7 0,6-8 0,1-2 0,8-1 0,-2-3 0,7 3 0,-7-3 0,7-1 0,-3 0 0,4-1 0,0 1 0,4 0 0,-3-4 0,3-1 0,-1 1 0,2 0 0,-1 0 0,4 3 0,-7-6 0,2 2 0,1 1 0,-3 0 0,6 3 0,-5-3 0,5 3 0,-6-3 0,6 0 0,-2-1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308 0 24575,'0'7'0,"0"1"0,-4-1 0,3 1 0,-2 0 0,-1-1 0,0 5 0,-5 1 0,-3 4 0,3 0 0,-4 0 0,0 5 0,3-4 0,-3 4 0,0 0 0,-1-4 0,-4 4 0,5-5 0,-3-3 0,3 2 0,0-7 0,1 3 0,4-5 0,0 1 0,0 0 0,0-1 0,4 1 0,-3 0 0,3-4 0,0 3 0,-3-7 0,6 7 0,-6-6 0,6 5 0,-6-5 0,6 5 0,-6-5 0,7 6 0,-7-7 0,3 4 0,0-4 0,0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24575,'11'7'0,"3"5"0,4 1 0,17 12 0,-4-5 0,15 6 0,-1 18 0,7-5 0,2 19 0,-2-6 0,-4 8 0,-18-12 0,-1-4 0,-2 0 0,-11-7 0,28 49 0,-23-41 0,-2 17 0,7 0 0,-13-5 0,3-1 0,-5-3 0,-1-11 0,1 5 0,-1-6 0,-5 0 0,4-1 0,-7-5 0,2-1 0,-4-11 0,0-1 0,0-5 0,0-4 0,4-1 0,-4 0 0,4-4 0,-4 4 0,0-4 0,0 0 0,0-1 0,0 1 0,0 0 0,0 3 0,0-3 0,0 0 0,0-5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24575,'0'8'0,"4"3"0,-3-2 0,6 7 0,-1 2 0,2 0 0,5 4 0,0-5 0,1 5 0,7-3 0,-10 8 0,15-8 0,-15 8 0,15-11 0,-10 10 0,2-11 0,-5 2 0,-1-1 0,-3-3 0,3 0 0,-4-1 0,0-4 0,0-1 0,-1 1 0,-2 0 0,1-4 0,-2-1 0,3-3 0,1-7 0,1-8 0,-1-3 0,2-9 0,-1 4 0,0-5 0,4 4 0,-4 2 0,4 5 0,-1 0 0,-3 4 0,7-3 0,-7 7 0,3-3 0,-5 8 0,1-3 0,0 3 0,-1-1 0,-2-2 0,2 7 0,-7-7 0,4 3 0,0-8 0,-3 3 0,6-7 0,-6 7 0,7-7 0,-7 7 0,6-2 0,-7 3 0,4 4 0,-4 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24575,'11'0'0,"-2"0"0,7 0 0,-3 0 0,4 0 0,-4 0 0,-1 0 0,-1 0 0,-2 0 0,3 0 0,-8 7 0,3 3 0,-6 12 0,3 1 0,-4 5 0,0 5 0,0 2 0,0-1 0,0 5 0,0-4 0,0 0 0,0-1 0,0-11 0,-4-1 0,3-9 0,-3-1 0,4-4 0,-3-1 0,2 1 0,-6-4 0,6-10 0,-2-9 0,3-11 0,0-8 0,0-1 0,0-6 0,0 0 0,0 6 0,4 2 0,1 9 0,4 2 0,-1 5 0,0 4 0,0 1 0,0 4 0,0 4 0,-1 1 0,1-1 0,0 3 0,0-2 0,-1 3 0,1 0 0,0 0 0,-1 0 0,1 0 0,0 3 0,-4 10 0,-1 1 0,1 13 0,-3 9 0,4-5 0,-1 9 0,-3-12 0,3-5 0,0-1 0,-3-9 0,6-1 0,-3-4 0,4-1 0,-1-2 0,1-2 0,0-3 0,-1 0 0,5 0 0,-3 0 0,7 0 0,-3-4 0,4-1 0,-4-7 0,3 2 0,-7-2 0,3 0 0,-4 3 0,0-7 0,0 7 0,0-3 0,-3 4 0,-2 1 0,-3-1 0,0 0 0,0 0 0,0 7 0,-4 11 0,3 4 0,-8 13 0,8-4 0,-3 5 0,4-5 0,0 4 0,0-9 0,0 4 0,0-5 0,3-4 0,2 3 0,7-7 0,1 3 0,4-7 0,0-1 0,0-4 0,0 0 0,-4 0 0,3 0 0,-3 0 0,0 0 0,-1-4 0,-4-4 0,0-5 0,0-4 0,1-1 0,0-4 0,-5-1 0,1-5 0,-5-6 0,0-1 0,0 0 0,0 1 0,0 11 0,0 1 0,-4 5 0,-5 3 0,-4 2 0,-9 7 0,4 1 0,-9 4 0,8 0 0,-3 0 0,5 0 0,0 0 0,4 4 0,-3 1 0,7 6 0,-3-1 0,3 6 0,5-8 0,0 4 0,4-4 0,0-1 0,0 1 0,0-4 0,0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31 262 24575,'-7'0'0,"0"4"0,3 4 0,0 10 0,0 0 0,3 9 0,-2-4 0,3 0 0,0-1 0,0-5 0,0-4 0,0 3 0,0-3 0,0 0 0,0-2 0,0 1 0,0-4 0,0 3 0,3-7 0,5 3 0,5-6 0,4 3 0,-4-4 0,3 0 0,-3 0 0,4 0 0,0 0 0,0-4 0,0 3 0,0-11 0,0 7 0,0-8 0,-3 1 0,2-2 0,-3 1 0,0-3 0,0 2 0,-5-3 0,0 0 0,-3-5 0,-1 4 0,-4-9 0,0-2 0,0-1 0,0-3 0,0 5 0,0-1 0,0 1 0,0 5 0,0-4 0,0 9 0,0-4 0,0 5 0,0 4 0,0 1 0,0 1 0,-3 5 0,2 3 0,-2 16 0,-1 6 0,3 14 0,-4 8 0,5 2 0,0 3 0,0-5 0,0 0 0,0-6 0,0-1 0,0-11 0,0-1 0,4-9 0,-3-2 0,6-3 0,-7 0 0,7-4 0,-3-1 0,4-3 0,-1-3 0,1-6 0,1-4 0,-1-4 0,1 0 0,-1 0 0,-3 4 0,2 1 0,-3 4 0,4 0 0,0 4 0,-1 0 0,1 1 0,0 2 0,-1-3 0,1 4 0,-1 0 0,1 0 0,0 8 0,0 1 0,1 9 0,-1-1 0,1 0 0,-1 0 0,0-5 0,1 0 0,-2-4 0,1 0 0,0-4 0,-1-1 0,-3-3 0,0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77 133 24575,'0'-13'0,"-3"5"0,-1 5 0,-8 11 0,3 1 0,-3 13 0,3-4 0,4 15 0,-3-14 0,7 14 0,-7-10 0,7 0 0,-3-1 0,4 0 0,0-4 0,0 4 0,0-5 0,0-4 0,0-1 0,0-5 0,0 1 0,0 0 0,3-4 0,2-1 0,2-3 0,5 0 0,-3 0 0,3 0 0,-5-3 0,1-6 0,1-8 0,0-7 0,0-4 0,0 0 0,1 0 0,-5 5 0,-1 1 0,-4 5 0,0 0 0,0 4 0,0 1 0,0 4 0,0 10 0,0 0 0,0 13 0,0-2 0,0 4 0,0 0 0,0-4 0,4 3 0,0-8 0,4 4 0,0-4 0,-1 0 0,1-4 0,0-1 0,-1-3 0,5 0 0,-3 0 0,7 0 0,-7 0 0,7 0 0,-8 0 0,4 0 0,-4-7 0,0 1 0,0-6 0,0 0 0,-4-1 0,0-4 0,-4-5 0,0-1 0,0-5 0,0-6 0,0 5 0,0-5 0,0 10 0,0 2 0,0 5 0,0 4 0,0 1 0,3 8 0,2 0 0,2 4 0,5 0 0,1-3 0,9 2 0,1-3 0,0 4 0,4 0 0,-9 0 0,4 0 0,-5 0 0,-4 0 0,-1 3 0,-4 6 0,0 4 0,-3 4 0,-2 0 0,-3 0 0,0 4 0,0 3 0,-3-1 0,-3 3 0,-3-2 0,-4 4 0,3-5 0,0 3 0,3-12 0,2 7 0,1-12 0,0 3 0,4-4 0,0-1 0,0 1 0,0 0 0,3-4 0,6-1 0,3-3 0,5 0 0,5 0 0,1 0 0,5 0 0,-4-7 0,2-4 0,-7-6 0,3-1 0,-5 1 0,-4 0 0,-1 0 0,-3-5 0,0 3 0,-4-13 0,-1 7 0,-4-4 0,0 2 0,0 9 0,0-4 0,0 9 0,0 1 0,0 4 0,-8 4 0,3 0 0,-12 4 0,9 0 0,-4 0 0,0 8 0,6 6 0,-5 5 0,10 7 0,-3-3 0,4 5 0,0 0 0,0 6 0,0-5 0,0 11 0,5-5 0,0 5 0,5 1 0,1 0 0,-1-1 0,-1-5 0,1 5 0,-4-11 0,-2 5 0,-4-7 0,0-3 0,-4-3 0,-4-7 0,-5-2 0,-5-4 0,1-3 0,0-1 0,0-4 0,4 0 0,5-8 0,4-6 0,4-9 0,0-5 0,0-13 0,0 4 0,4 0 0,5 5 0,5 9 0,10-7 0,-4 7 0,8-1 0,-5 6 0,6-6 0,-1 4 0,-4-4 0,4 0 0,-9 6 0,10-11 0,-10 5 0,5-5 0,-10 1 0,0 0 0,-5 0 0,-4-4 0,0 8 0,-5 3 0,0 9 0,0 4 0,-7 4 0,1 0 0,-5 4 0,3 0 0,-4 12 0,2 10 0,-4 13 0,8 5 0,-3 1 0,8 6 0,-4-10 0,5 9 0,0-17 0,0 5 0,0-6 0,4-5 0,4-1 0,11-9 0,-1 0 0,4-4 0,0-5 0,-4 0 0,-1-4 0,-1 0 0,-7 0 0,3 0 0,-8 0 0,0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269 118 24575,'0'-12'0,"0"0"0,0-1 0,0-8 0,0 11 0,0-11 0,0 12 0,0-3 0,-3 8 0,-2 0 0,-6 4 0,2 0 0,-3 0 0,4 0 0,0 0 0,0 8 0,4 6 0,0 9 0,4 11 0,0-5 0,0 17 0,0-9 0,0 16 0,0-10 0,0 10 0,0-16 0,0 8 0,0-10 0,0-5 0,0 8 0,0-13 0,0 8 0,0-5 0,0 0 0,0 0 0,-9 0 0,0-5 0,-6 4 0,-1-9 0,6 0 0,-6-2 0,3-7 0,0 3 0,-3-4 0,3-3 0,-4-1 0,4-4 0,-3 0 0,7 0 0,1 0 0,4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24575,'0'-7'0,"0"-1"0,4 4 0,0 1 0,4 3 0,-1 0 0,1 0 0,-1 0 0,5 0 0,-3 0 0,3 0 0,-4 0 0,-1 0 0,5 4 0,-3 4 0,4 5 0,-5 9 0,5-3 0,-3 2 0,6-3 0,-11 3 0,10-2 0,-9 3 0,6-5 0,1 0 0,-8-5 0,6 0 0,-6-4 0,2 0 0,1-1 0,-4 1 0,0-7 0,-4-6 0,0-8 0,0-9 0,0-1 0,0-5 0,3 4 0,-2 2 0,7 5 0,-3 0 0,-1 4 0,4 1 0,-4 4 0,3 4 0,1-3 0,0 6 0,-1-2 0,1-1 0,4 3 0,1-2 0,4 3 0,-4 0 0,3 0 0,-3 0 0,4 0 0,0 0 0,0 0 0,0 0 0,0 4 0,-4 0 0,-1 8 0,-4 6 0,1 0 0,0 4 0,-1-5 0,-3 5 0,-1-4 0,-4 9 0,0-9 0,0 9 0,0-9 0,0 9 0,0-9 0,0 4 0,0-9 0,0-1 0,0-4 0,0-1 0,-4 1 0,3-7 0,-2-11 0,3-8 0,0-11 0,0 1 0,0 0 0,0 0 0,0 0 0,0 5 0,0-4 0,4 8 0,0 2 0,5 1 0,-2 7 0,-2-3 0,2 7 0,-3-2 0,4 7 0,-1-4 0,1 4 0,-1 0 0,0 0 0,1 0 0,-1 0 0,1 0 0,-1 4 0,5 0 0,1 4 0,0-3 0,3 3 0,-3-7 0,4 6 0,0-6 0,0 3 0,0-4 0,0 0 0,0 0 0,0 0 0,0 0 0,0 0 0,-4 0 0,-1 0 0,-5 0 0,1-4 0,0-4 0,-4-1 0,0-7 0,-4 7 0,0-3 0,0 4 0,0 1 0,-8 2 0,3-2 0,-7 7 0,0-8 0,3 7 0,-3-3 0,5 4 0,-1 0 0,0 0 0,1 4 0,2 4 0,2 1 0,3 6 0,0 3 0,0 0 0,0 4 0,0-9 0,0 3 0,4-7 0,0 7 0,8-7 0,-3 3 0,7-4 0,-3 1 0,4-1 0,0 1 0,0-5 0,0 0 0,0-4 0,0 0 0,0 0 0,0 0 0,0 0 0,0 0 0,0-4 0,0-4 0,-3-11 0,2 1 0,-6-9 0,3 9 0,-4-9 0,0 9 0,0-9 0,-1 8 0,-3-2 0,-1 3 0,-4 5 0,0 1 0,0 5 0,0-1 0,-3 4 0,-5 0 0,-5 4 0,0 0 0,-3 4 0,7 4 0,-4 6 0,8-1 0,-3 7 0,7-5 0,-3 6 0,4-4 0,0 0 0,0 0 0,0 5 0,0-3 0,4 2 0,4-3 0,11-1 0,-1-3 0,9 3 0,-9-7 0,9 3 0,-9-4 0,9 0 0,-9 0 0,0-1 0,-7 0 0,-3-4 0,0 0 0,-1-4 0,1 0 0,-4 0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24.62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24575,'29'0'0,"-10"0"0,23 0 0,-17 0 0,8 0 0,4 0 0,-6 0 0,6 0 0,-5 0 0,-8 0 0,1 0 0,-8 0 0,-4 0 0,-2 0 0,-3 0 0,-1 0 0,0 0 0,1 0 0,-5 0 0,1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 24575,'78'-3'0,"-1"1"0,1-1 0,0 0 0,6 1 0,0 1 0,-6 0 0,2 0 0,-4 1 0,4 1-2139,-3-1 0,6 0 0,0 0 0,-2 0 2139,16 0 0,-1 0 0,-2 0 0,-1 0 0,-1 0 0,-2 0-210,-9 0 0,-1 0 0,1 0 210,4 0 0,2 0 0,-4 0 0,16 0 0,0 0 0,-19-1 0,3 0 0,-2 3 0,-11 4 0,-2 2 0,0-1 134,-1-3 1,1-2 0,-3 4-135,20 12 0,-5 1-284,-15-11 0,-3 0 284,2 2 0,-4 0 3260,23 3-3260,6-1 0,-10 1 2768,-15-7-2768,-8-1 2066,-9-5-2066,-12-4 980,-11 3-980,28-3 276,0 4-276,35-6 0,-6 5 0,-2-10 0,-15 5 0,-1-1 0,-8-3 0,15 9 0,4-10 0,14 10 0,-7-5 0,-3 6 0,-14 0 0,-9 0 0,-1 0 0,-18 0 0,10 0 0,-17 0 0,0 0 0,-7 0 0,-5 0 0,0 0 0,-4 4 0,-2 0 0,-3 4 0,0-1 0,0 1 0,-4 0 0,-1-1 0,-3 0 0,0 10 0,0 21 0,0 22 0,6 21 0,1 6 0,2-25 0,3 3-1062,-1 1 1,1 3 1061,3 18 0,2 2 0,-2-1 0,1-1 0,4 0 0,-1 1 0,-2 6 0,1 0 0,5-6 0,-1 0 0,-4 6 0,-1-1 0,2-4 0,0-4 0,-7-21 0,-1 1 0,9 32 0,-1-5 0,-3-5-333,-1-12 1,1-1 332,1 5 0,-3 2 0,3-16 0,-6-11 0,-1-19 0,-5-1 2047,3-6-2047,-7-5 741,7-2-741,-7-8 0,3-1 0,-1-4 0,-2-1 0,3 4 0,-4-2 0,3 2 0,-2-4 0,2 0 0,-3 0 0,-4-3 0,-4 3 0,-10-2 0,-5 4 0,-11 1 0,-13 0 0,-11 1 0,-12 1 0,-1-1 0,-16 2-941,-5 0 941,34-6 0,-2-1-749,-9 2 0,-3-1 749,-4-2 0,-3-2-1145,-8 1 0,-2-1 1145,1-2 0,0-2 0,-5 1 0,1 0 0,3 1 0,-1-2 0,-2-2 0,-1-1 0,1 1 0,0-3 0,3-5 0,-1-1 0,-2 3 0,0 0 0,7-3 0,4 1-419,17 6 0,1 1 419,-3 0 0,-1 1 0,-1 3 0,1 0 0,7 0 0,0 0 0,-15 0 0,2 0 0,-26 0 0,45 0 0,0 0 0,0 0 0,1 0 0,-1 0 0,0 0 0,-45 0 0,46 0 0,1 0 0,-39 0 0,10 0 0,29 0 0,1 0 718,-5 0-718,-38 6 0,29 1 1298,-1-1-1298,-12 0 0,-2-6 0,19 0 0,-16 0 0,21 0 2461,-8 0-2461,-6 0 1090,6 0-1090,3 0 0,6 0 0,0 0 0,0 0 0,6 0 0,8 0 0,4 0 0,8 0 0,-7 0 0,7 0 0,-3 0 0,5 0 0,-1 0 0,5 0 0,2 0 0,4 0 0,0 0 0,5 0 0,0 0 0,4 0 0,0 0 0,1 0 0,-1 0 0,0 0 0,1 0 0,-1 0 0,-4 0 0,3 0 0,-2 0 0,3 0 0,0 0 0,1-4 0,-5 3 0,4-6 0,-8 3 0,8 0 0,-8-4 0,8 8 0,-4-8 0,5 8 0,-1-7 0,0 3 0,1-4 0,-1 0 0,1 1 0,-1-1 0,0 0 0,4 1 0,0-1 0,1 0 0,-1 1 0,0-4 0,1 2 0,3-2 0,0-5 0,0-2 0,0-21 0,0-4 0,0-14 0,0 1 0,0-10 0,4 6 0,2-9 0,5 8 0,1 0 0,-2 12 0,1 2 0,-6 6 0,0 18 0,-5 5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52 441 24575,'-9'14'0,"2"5"0,7 17 0,0 14 0,0-6 0,0 30 0,0-40 0,0 40 0,0-29 0,0 17 0,0-8 0,0-5 0,0-8 0,0-12 0,0-7 0,0-10 0,0 0 0,0-11 0,0-11 0,0-21 0,0-19 0,0-22 0,0-9 0,0-16-495,-6-2 495,5 14 0,-5-8 0,6 11 0,0 0 0,0 2 0,0 18 0,0 19 0,0 3 0,0 12 0,0 5 0,3 5 495,2 6-495,6 4 0,-2 4 0,7 0 0,-3 0 0,4 3 0,0-3 0,0 4 0,5 0 0,-4 0 0,9 0 0,-4 0 0,5 0 0,0 4 0,0 1 0,0 5 0,-5 2 0,-1-2 0,-5 6 0,-4-3 0,-1 9 0,-7 1 0,-1 5 0,-4 0 0,-4 6 0,-12 2 0,-12 7 0,-6 1 0,-9-5 0,10-2 0,-10-5 0,11-1 0,-16 0 0,16-7 0,-4-5 0,14-6 0,5-5 0,4-3 0,1-1 0,4-4 0,4 0 0,1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24575,'0'2'0,"0"14"0,0 27 0,0-5 0,0 21 0,0 6 0,0 3 0,0 26-470,0-13 470,0 8 0,0-2 0,0 10 0,0 1 0,0-44 0,0 0 0,0 5 0,0 0 0,0-4 0,0 0 0,0 8 0,0 0-578,0-4 0,0 1 578,0 4 0,0 1 0,0 0 0,0-3-249,0 28 249,0-35 0,0-2 0,0 16 0,5 21 0,-4-12 0,9-14 0,-4-2 0,1-14 436,-3 6-436,1-12 1168,-4 11-1168,4-11 271,-5 27-271,0-29 0,0 21 0,0-20 0,0 1 0,0 5 0,0-11 0,0-3 0,0-5 0,0-5 0,0-1 0,0-5 0,0-4 0,0-1 0,0-4 0,0-1 0,0-3 0,0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24575,'0'-15'0,"0"0"0,0-2 0,0 4 0,0-8 0,4 7 0,5-13 0,5 9 0,3-4 0,5 4 0,-3-4 0,14 6 0,-13-1 0,13 11 0,-19 2 0,11 4 0,-15 0 0,7 0 0,-9 0 0,1 32 0,1 0 0,-4 24 0,-1-9 0,-5 7 0,0-4 0,0 19 0,0-12 0,-5-2 0,4-1 0,-8-17 0,4 2 0,0-15 0,-3-3 0,7-8 0,-3-1 0,4-4 0,0-21 0,0 0 0,0-39 0,5 13 0,11-29 0,2 19 0,19-37 0,-19 38 0,11-28 0,-14 39 0,5-4 0,-5 13 0,2 6 0,-8 5 0,3 3 0,-4 3 0,0 6 0,-1 2 0,5 3 0,-3 0 0,3 0 0,-5 0 0,1 0 0,0 0 0,-4 3 0,-1 10 0,-3 6 0,0 9 0,0 0 0,0 5 0,0 2 0,0 0 0,0 4 0,0-4 0,0 0 0,0-1 0,0-11 0,0 3 0,0-8 0,4 0 0,-3-2 0,2-7 0,0 3 0,-2-5 0,3 1 0,-1-4 0,1 0 0,4-1 0,0-2 0,-1 2 0,1-3 0,-1 0 0,1 0 0,4 0 0,1 0 0,4 0 0,0 0 0,0 0 0,5-8 0,-4-2 0,8-8 0,-7 1 0,8-7 0,-8 6 0,8-6 0,-12 7 0,6-1 0,-12 5 0,7 1 0,-8 4 0,4 0 0,-5 3 0,-2-1 0,-2 5 0,-3-3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02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24575,'0'40'0,"0"-14"0,0 25 0,0 4 0,0-8 0,0 15 0,0-27 0,0 4 0,0-5 0,0-2 0,0-9 0,0-2 0,0-9 0,0-1 0,0-7 0,0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0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24575,'29'0'0,"-10"0"0,23 0 0,-17 0 0,8 0 0,4 0 0,-6 0 0,6 0 0,-5 0 0,-8 0 0,1 0 0,-8 0 0,-4 0 0,-2 0 0,-3 0 0,-1 0 0,0 0 0,1 0 0,-5 0 0,1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04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24575,'0'7'0,"0"-1"0,0 19 0,0-2 0,0 5 0,0-5 0,0 8 0,0-12 0,0 17 0,0-17 0,0 9 0,0-7 0,0-7 0,0 7 0,0-13 0,0 4 0,4-5 0,-4 1 0,4-1 0,-4 1 0,0 0 0,0-4 0,0-1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05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24575,'16'0'0,"4"0"0,2 0 0,6 0 0,5 0 0,-4 0 0,9 0 0,-10 0 0,10 0 0,-14 0 0,8 0 0,-18 0 0,7 0 0,-13 0 0,4 0 0,-5 0 0,1 0 0,-4 0 0,-1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0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1 24575,'0'19'0,"0"3"0,0 21 0,0-16 0,0 27 0,0-22 0,0 13 0,0 1 0,0-16 0,0 12 0,0-23 0,0 7 0,0-13 0,0-1 0,0-8 0,0-1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0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24575,'0'24'0,"0"11"0,0-9 0,0 16 0,0-3 0,0 4 0,0 14 0,0-22 0,0 17 0,0-22 0,0 10 0,0-21 0,0 1 0,0-7 0,0-1 0,0 0 0,0-4 0,0-1 0,0-2 0,0-2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26.79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24575,'0'7'0,"0"-1"0,0 19 0,0-2 0,0 5 0,0-5 0,0 8 0,0-12 0,0 17 0,0-17 0,0 9 0,0-7 0,0-7 0,0 7 0,0-13 0,0 4 0,4-5 0,-4 1 0,4-1 0,-4 1 0,0 0 0,0-4 0,0-1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0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24575,'16'0'0,"3"0"0,18 0 0,-12 0 0,17 0 0,-18 0 0,14 0 0,-9 0 0,2 0 0,-3 0 0,0 0 0,-5 0 0,3 0 0,-12 0 0,6 0 0,-11 0 0,3 0 0,-5 0 0,1 0 0,0 0 0,-1 0 0,1 0 0,-1 0 0,1 0 0,0 0 0,-4 0 0,-1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09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24575,'0'16'0,"0"-2"0,0 22 0,0-16 0,0 16 0,0-4 0,0-1 0,0 6 0,0-10 0,0 1 0,0-6 0,0 0 0,0-10 0,0 0 0,0-4 0,0-1 0,0-3 0,0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1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24575,'19'0'0,"4"0"0,0 0 0,9 0 0,-2 0 0,18 0 0,-21 0 0,27 0 0,-24 0 0,11 0 0,-9 0 0,-4 0 0,-5 0 0,-2 0 0,-8 0 0,-1 0 0,-8 0 0,-1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11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24575,'0'10'0,"0"17"0,0-8 0,0 24 0,0-7 0,0 5 0,0 0 0,0-10 0,5 3 0,0-10 0,4 3 0,-5-14 0,4 2 0,-8-6 0,4 2 0,-4-4 0,0 1 0,3-1 0,2-2 0,-1-2 0,-1-3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12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24575,'16'0'0,"12"0"0,-3 0 0,26 0 0,-24 0 0,19 0 0,-17 0 0,9 0 0,-14 0 0,9 0 0,-15 0 0,4 0 0,-6 0 0,0 0 0,-3 0 0,-6 0 0,-4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1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10 0 24575,'0'5'0,"0"4"0,0 20 0,0-1 0,-4 4 0,3 2 0,-3 0 0,4-2 0,4 1 0,-2-9 0,6 8 0,-3-10 0,0-3 0,-1 1 0,-4-8 0,0 1 0,0-2 0,0-3 0,0-4 0,0-1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14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24575,'5'0'0,"16"0"0,1 0 0,20 0 0,-14 0 0,7 0 0,-3 0 0,2 0 0,-10 0 0,8 0 0,-18 0 0,2 0 0,-9 0 0,1 0 0,-1 0 0,1 0 0,-4 0 0,-1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15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24575,'2'4'0,"3"0"0,16-4 0,6 0 0,2 0 0,9 0 0,-9 0 0,-8 0 0,-8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1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24575,'20'0'0,"-7"0"0,12 0 0,-7 0 0,10 0 0,-1 0 0,1 0 0,-5 0 0,-9 0 0,-7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1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24575,'8'4'0,"0"-1"0,14-3 0,4 0 0,-2 0 0,8 0 0,-5 0 0,-12 0 0,-3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27.475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24575,'16'0'0,"4"0"0,2 0 0,6 0 0,5 0 0,-4 0 0,9 0 0,-10 0 0,10 0 0,-14 0 0,8 0 0,-18 0 0,7 0 0,-13 0 0,4 0 0,-5 0 0,1 0 0,-4 0 0,-1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1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1 24575,'26'0'0,"-10"0"0,35 0 0,-33 0 0,28 0 0,-26 0 0,13 0 0,-11 0 0,-7 0 0,-8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19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24575,'20'0'0,"-7"0"0,13 0 0,-13 0 0,9 0 0,-10 0 0,0 0 0,-8 0 0,0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2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24575,'2'4'0,"8"-1"0,11-3 0,12 0 0,-4 0 0,3 0 0,-4 0 0,-6 0 0,0 0 0,-10 0 0,-4 0 0,-4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21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24575,'6'0'0,"10"0"0,23 0 0,-10 0 0,25 0 0,-39 0 0,13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22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24575,'24'0'0,"-6"0"0,19 0 0,-14 0 0,11 0 0,-12 0 0,0 0 0,-13 0 0,-1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2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24575,'6'4'0,"8"0"0,23-4 0,-10 0 0,20 0 0,-22 0 0,7 0 0,-16 0 0,-5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24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24575,'15'0'0,"5"0"0,3 0 0,-1 0 0,5 0 0,-14 0 0,1 0 0,-11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902 239 24575,'-11'0'0,"-4"0"0,2 0 0,-4 0 0,0 0 0,-5 0 0,-1 0 0,-5 0 0,0 0 0,-5 4 0,4 1 0,-4 5 0,-1-5 0,5-1 0,-5 0 0,2-2 0,3 2 0,-3-4 0,4 0 0,0 4 0,1-3 0,-1 3 0,6 0 0,0-3 0,0 7 0,8-7 0,-7 3 0,8-4 0,-1 0 0,-2 4 0,8-3 0,-4 2 0,0-3 0,3 0 0,-2 0 0,3 0 0,0 4 0,1-3 0,-1 2 0,0-3 0,1 0 0,-1 0 0,1 0 0,6 0 0,2-3 0,6-6 0,5-4 0,1-4 0,4 0 0,0 1 0,6-8 0,-5 6 0,5-5 0,-5 1 0,-1 4 0,-3-4 0,2 0 0,-7 8 0,8-7 0,-8 8 0,3 0 0,-4 2 0,-4 3 0,3 4 0,-6-3 0,-1 6 0,-9-2 0,1 6 0,-12 6 0,6 4 0,-8 9 0,5-4 0,-1 4 0,0 0 0,-4 1 0,3 0 0,-3-2 0,9-4 0,-3 0 0,3 0 0,-1 0 0,-1-4 0,5 3 0,-2-7 0,4 3 0,0-1 0,0-2 0,0 2 0,4-3 0,-3-1 0,3 1 0,0-1 0,0 0 0,4 0 0,0 0 0,0 1 0,0-1 0,0 0 0,0 1 0,0-1 0,0 0 0,3 0 0,2 0 0,2 0 0,0 1 0,1-1 0,0 1 0,3 0 0,-2 4 0,8 6 0,-4 0 0,5 9 0,-5-10 0,0 5 0,-4-5 0,-1-4 0,0-1 0,-1-5 0,1 1 0,-4-1 0,0 1 0,-1-4 0,-2-1 0,2-3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7 320 24575,'-5'8'0,"5"-1"0,4-3 0,13 3 0,-7-3 0,11 1 0,-9-1 0,6-4 0,-6 0 0,4 0 0,-3 0 0,0 0 0,-2 0 0,1 0 0,1 0 0,-1 0 0,4 0 0,-7-8 0,3 3 0,-4-11 0,0 3 0,0-3 0,1-1 0,-1 0 0,0 0 0,1 0 0,-1-4 0,-3 2 0,3-2 0,-7 4 0,2 0 0,-3 0 0,0 0 0,0-5 0,0 4 0,0-4 0,0 9 0,-3-3 0,-2 11 0,-7-3 0,-1 8 0,-4 0 0,4 0 0,-8 0 0,7 0 0,-8 0 0,5 8 0,-5 7 0,7 4 0,-8 8 0,9-4 0,0 0 0,1 3 0,4-3 0,0 5 0,4 0 0,-4-1 0,8 0 0,-3 1 0,4-1 0,0 1 0,0 0 0,0-5 0,0-2 0,0-4 0,0 0 0,0 0 0,0-4 0,0 2 0,0-6 0,0 2 0,0-3 0,3 0 0,2-1 0,2 1 0,5 0 0,1 0 0,3 0 0,-3-3 0,3-1 0,-3-4 0,3 0 0,1 0 0,-4 0 0,3 0 0,-8 0 0,8 0 0,-7 0 0,3 0 0,-5 0 0,1 0 0,-7 0 0,-10 0 0,-4 0 0,-7 7 0,3-1 0,0 9 0,0-2 0,0 4 0,-1 5 0,5-5 0,-4 5 0,8-5 0,-4 5 0,4-4 0,-3 8 0,6-8 0,-6 8 0,7-8 0,0 9 0,-3-4 0,7 0 0,-3 4 0,0-10 0,3 5 0,-3-9 0,4 3 0,0-4 0,0 1 0,0 2 0,0-2 0,0-1 0,0 4 0,0-3 0,0 0 0,4 2 0,0-6 0,4 7 0,0-8 0,0 4 0,4-4 0,0 0 0,5 0 0,5 1 0,-5-4 0,5-1 0,-5-4 0,0 0 0,0 0 0,-1 0 0,-3 0 0,3 0 0,-8 0 0,8 0 0,-7 0 0,3 0 0,-5-4 0,1 0 0,4-4 0,-4 0 0,4-4 0,-4 3 0,4-7 0,-3 4 0,3-5 0,-4 4 0,4-3 0,-4 7 0,4-7 0,-4 8 0,0-8 0,-3-2 0,-2 0 0,-3-4 0,0 1 0,0 3 0,0-8 0,0 8 0,0 1 0,0 1 0,-3 11 0,-5-7 0,-1 8 0,-7-1 0,7 2 0,-7 3 0,8 0 0,-4 0 0,4 0 0,1 3 0,2 5 0,2 5 0,-1 4 0,3-4 0,-2 2 0,3-2 0,0 0 0,0-2 0,0-3 0,3 0 0,6-4 0,3-1 0,1-3 0,3 0 0,-8 0 0,4 0 0,-4 0 0,-1 0 0,1 0 0,0 0 0,-4 0 0,-1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46 247 24575,'-8'0'0,"1"0"0,-1 0 0,1 0 0,3 3 0,1 1 0,-1 8 0,3-3 0,-3 7 0,4-4 0,0 1 0,0-2 0,0 0 0,0-2 0,0 7 0,0-3 0,0 4 0,0 0 0,0 0 0,0 0 0,0-4 0,0-1 0,0-5 0,4 1 0,0 0 0,3-4 0,1-1 0,-1-3 0,1 0 0,0 0 0,4 0 0,-4 0 0,8 0 0,-7 0 0,7 0 0,-7-7 0,7 1 0,-7-10 0,4 3 0,-5-4 0,1 0 0,-1-1 0,4 1 0,-2-5 0,2 4 0,-3-4 0,0 5 0,-1 0 0,1 0 0,-1 0 0,0 4 0,-3-3 0,2 3 0,-6 0 0,3-3 0,-4 7 0,0-7 0,0 7 0,0-7 0,0 3 0,0 0 0,0-3 0,0 7 0,0-7 0,-3 7 0,-2-7 0,-3 7 0,0-3 0,0 4 0,0 4 0,1-3 0,-1 6 0,0-2 0,-4 3 0,3 0 0,-14 0 0,12 0 0,-13 4 0,11 0 0,0 9 0,1 0 0,-1 4 0,4 0 0,-4 0 0,5-4 0,-1 3 0,5-3 0,-3 0 0,6-2 0,-3-3 0,1 0 0,2-1 0,-2-3 0,3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28.17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1 24575,'0'19'0,"0"3"0,0 21 0,0-16 0,0 27 0,0-22 0,0 13 0,0 1 0,0-16 0,0 12 0,0-23 0,0 7 0,0-13 0,0-1 0,0-8 0,0-1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7:2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24575,'11'0'0,"-1"0"0,27 0 0,-2 0 0,2 0 0,13 0 0,2 5 0,0 6 0,5 7 0,-4 17 0,1-4 0,15 19 0,-30-15 0,20 8 0,-13 19 0,-4-26 0,9 37 0,-14-37 0,0 16 0,3 0 0,0-4 0,-3 4 0,13 18 0,-18-12 0,-5-14 0,-1 0 0,0 10 0,25 31 0,-25-35 0,1 0 0,-1 0 0,0 1 0,-4-7 0,0 2 0,9 15 0,1 14 0,3-7 0,-9 6 0,3-14 0,-5 6 0,-1-14 0,-5-2 0,-3-7 0,-4-6 0,-1-6 0,-1-8 0,0-5 0,0-4 0,-4-2 0,-2-3 0,-6-5 0,-6 0 0,0-8 0,-8-5 0,3-5 0,-9-5 0,2-4 0,-9-4 0,3-4 0,-4 4 0,4-3 0,4 9 0,4-2 0,1 5 0,4 4 0,1 1 0,5 9 0,3-4 0,-2 7 0,9-2 0,-1 3 0,12 4 0,5 6 0,3 9 0,2 1 0,-4 3 0,0 1 0,0 0 0,0 1 0,-4 3 0,3-3 0,-3 5 0,0-6 0,0 5 0,-2-10 0,-2 9 0,2-8 0,1 8 0,-4-9 0,4 5 0,-5-6 0,0-5 0,-1 0 0,-3-5 0,-2 0 0,-3 0 0,0-10 0,4-4 0,2-22 0,4-4 0,1-11 0,0-1 0,-1 1 0,1-1 0,5 1 0,0 0 0,1 5 0,2 2 0,-8 12 0,3 0 0,-5 6 0,0 4 0,-1 2 0,0 3 0,-3 1 0,-2 4 0,-3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0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177 234 24575,'-9'17'0,"3"-1"0,6 8 0,0-5 0,0 9 0,0-8 0,0 3 0,0-5 0,0 0 0,0-4 0,0 2 0,7-10 0,2 1 0,4-7 0,4 0 0,2 0 0,-8-4 0,16-6 0,-19-9 0,11-12 0,-9-1 0,1-16 0,-1 9 0,1-12 0,-5 14 0,-1-5 0,-5 5 0,0 0 0,-4 6 0,-5 8 0,-10 12 0,-6 3 0,-5 8 0,0 0 0,0 0 0,1 5 0,-3 10 0,1 8 0,4 8 0,1 6 0,5 0 0,9 7 0,-2-7 0,12 4 0,-2-9 0,4 9 0,0-9 0,0-2 0,0-7 0,0-5 0,4-4 0,10-1 0,6-3 0,4-1 0,5-4 0,-5-1 0,6-4 0,-5 0 0,3 0 0,-8-13 0,4 2 0,-5-13 0,-5 1 0,0-2 0,-4-4 0,-1-1 0,1 0 0,-4 0 0,-2 0 0,-4-5 0,0 4 0,0-5 0,-4 11 0,-13-6 0,1 15 0,-11-2 0,4 14 0,3 4 0,-3 0 0,5 0 0,0 4 0,-1 10 0,4 13 0,-5 10 0,13 6 0,-7-6 0,13 5 0,-4-10 0,5 3 0,0-5 0,0-5 0,0-6 0,4-7 0,5-3 0,4-1 0,11-3 0,-5-1 0,9-4 0,-8 0 0,3 0 0,-5 0 0,0 0 0,0 0 0,-4-8 0,-1-2 0,-4-8 0,0 0 0,0-9 0,-3 2 0,-2-3 0,-4 5 0,0 5 0,0 0 0,0 4 0,0-3 0,-4 7 0,-5 1 0,0 6 0,-8 3 0,3 0 0,-4 0 0,4 0 0,-3 0 0,7 8 0,-3 2 0,4 8 0,0 0 0,4 0 0,0 0 0,5-4 0,0 3 0,0-8 0,0 4 0,0-5 0,4-3 0,5-2 0,5-3 0,9 0 0,-4 0 0,5 0 0,-11 0 0,4-4 0,-8 0 0,4-5 0,-5-4 0,1 4 0,-1-4 0,-3 1 0,-2 2 0,-3-3 0,0 5 0,0 0 0,0-5 0,0 4 0,0-4 0,0 5 0,0 0 0,-3-1 0,-6 5 0,-5-4 0,-4 7 0,4-3 0,-3 4 0,8 0 0,-4 0 0,5 0 0,0 0 0,0 0 0,0 7 0,3 3 0,2 7 0,3 0 0,0-3 0,0 3 0,0-8 0,0 4 0,3-9 0,2 0 0,3-4 0,0 0 0,0 0 0,0 0 0,0 0 0,-4-4 0,4-5 0,-7-4 0,3-6 0,-4 1 0,0 0 0,0 0 0,0 0 0,0 4 0,0 1 0,-4 9 0,-5 0 0,-5 4 0,-4 0 0,4 0 0,-3 0 0,3 0 0,0 4 0,-3 5 0,7 9 0,-3 2 0,7 8 0,-2-8 0,7 3 0,-3-9 0,4 3 0,0-8 0,0 3 0,0-3 0,3-5 0,6 0 0,5-4 0,4 0 0,0 0 0,0 0 0,0 0 0,-4 0 0,-2-4 0,-3 3 0,-1-6 0,-4 2 0,0-3 0,-4-4 0,0-2 0,0-4 0,0 0 0,0-6 0,0 0 0,0-1 0,0 1 0,0 6 0,-8 0 0,-2 8 0,-9-2 0,1 11 0,0-3 0,0 4 0,-6 0 0,5 8 0,-5 7 0,4 10 0,5 4 0,-5 7 0,9-5 0,0 5 0,2-6 0,8-6 0,-3 5 0,4-14 0,0 2 0,0-9 0,3 1 0,12 0 0,-1-5 0,15 1 0,-10-5 0,5 0 0,-6 0 0,-5 0 0,0 0 0,-5 0 0,0 0 0,0 0 0,0-4 0,1-5 0,-1 0 0,1-14 0,0 8 0,-3-8 0,2 5 0,-7-1 0,3-4 0,-4 4 0,0 0 0,0 1 0,0 9 0,0-8 0,-4 8 0,0 0 0,-9 5 0,4 4 0,-8 0 0,7 0 0,-7 0 0,8 0 0,-4 0 0,5 4 0,0 1 0,-1 3 0,1 0 0,3 0 0,2 0 0,3 0 0,0-3 0,0-2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0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32 24575,'-15'33'0,"4"-3"0,-9 11 0,8-3 0,-3 5 0,-1 0 0,4-5 0,1 10 0,7-15 0,4 4 0,0-3 0,0-13 0,0 8 0,0-5 0,0-10 0,0 9 0,0-5 0,0-3 0,4 6 0,5-11 0,4 2 0,5-3 0,6-4 0,-5-1 0,4-4 0,-5 0 0,1 0 0,-6 0 0,4 0 0,-8 0 0,8-8 0,-1-13 0,3-5 0,2-16 0,0 5 0,0-7 0,-4 7 0,2 1 0,-8 6 0,3 6 0,-5 5 0,0 1 0,-4 9 0,-1-8 0,-4 3 0,0-4 0,0 0 0,-5-6 0,-4 5 0,-6-10 0,-10 3 0,4-4 0,-5-1 0,2 5 0,3 3 0,-2 8 0,0 6 0,3 5 0,-3 4 0,5 0 0,-1 0 0,1 0 0,4 0 0,-3 0 0,8 0 0,-4 0 0,5 0 0,-1 0 0,5 0 0,0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0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1046 1178 24575,'-4'4'0,"-5"-1"0,-4-3 0,-5 0 0,-1 0 0,-10 0 0,8-4 0,-15-11 0,5-2 0,-9-16 0,-3 10 0,-4-16 0,7 3 0,-6-6 0,4-3 0,1 3 0,0-10 0,6 4 0,0-4 0,0-1 0,-1 5 0,7-3 0,1 0 0,11 6 0,0-6 0,2 14 0,4 1 0,1 6 0,1 5 0,8 2 0,-7 9 0,3-3 0,1 8 0,-5-8 0,8 7 0,-6-2 0,6-1 0,-7 3 0,4-2 0,-1 4 0,-1 4 0,5-3 0,-6 6 0,2-3 0,-3 4 0,0-3 0,0 2 0,0-3 0,0 4 0,-1-4 0,1 0 0,0-1 0,0-2 0,0 6 0,-1-6 0,1 2 0,0 1 0,3-4 0,-2 4 0,2-1 0,-3-2 0,3 2 0,-2-3 0,6 0 0,-6 3 0,6 12 0,-2 15 0,3 6 0,-5 14 0,3-5 0,-2 6 0,4-6 0,0 5 0,-5-11 0,4-1 0,-3-6 0,4-11 0,0 0 0,0-5 0,0 0 0,0-10 0,0-4 0,0-22 0,0 2 0,0-10 0,4 0 0,2 5 0,0-5 0,3 6 0,-8 5 0,7 6 0,-7 6 0,2 1 0,-3 2 0,4-7 0,-3 3 0,3-4 0,-4 0 0,0 4 0,0-3 0,0 8 0,0-4 0,4 9 0,0 0 0,4 4 0,-1 0 0,2 0 0,3 0 0,2 0 0,9 4 0,-4 5 0,16 7 0,-9 4 0,10 0 0,-7-4 0,7 3 0,-10-4 0,8 1 0,-14-3 0,3-4 0,-9 0 0,-2 0 0,-3-1 0,-1-4 0,0 0 0,0-4 0,0 0 0,-4 0 0,0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24575,'3'0'0,"8"0"0,25 0 0,10 0 0,20 0 0,2-5 0,15-9 0,3 0 0,-14 0 0,8 8 0,-19 6 0,15 0 0,-15 0 0,-4 0 0,-33 0 0,-4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24575,'0'22'0,"0"-4"0,0 16 0,0-2 0,0 12 0,0-7 0,0 5 0,0-5 0,0 0 0,0-1 0,0-1 0,0-9 0,0 3 0,0-11 0,0 1 0,0-6 0,0 0 0,0-1 0,0-6 0,0 2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24575,'43'0'0,"1"0"0,-1 0 0,1 0 0,-7 0 0,5 0 0,-11 0 0,0 0 0,-13 0 0,-1 0 0,-7 0 0,7 0 0,-4 0 0,0 0 0,-1 0 0,6 0 0,-3 0 0,8 0 0,-5 0 0,0 0 0,-4 0 0,3 0 0,-8-4 0,4 3 0,-9-3 0,0 4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193 558 24575,'-7'0'0,"-6"0"0,0 0 0,-6 0 0,6 0 0,-4 0 0,3 4 0,0 6 0,-4 9 0,7 5 0,-8 6 0,12 6 0,-6-5 0,8 0 0,-1-8 0,2-5 0,4 0 0,0-4 0,0-2 0,0-3 0,0-1 0,4-4 0,0 0 0,5-4 0,3 0 0,-3 0 0,4 0 0,-5 0 0,0 0 0,0 0 0,0-4 0,1-10 0,-5-12 0,5-11 0,-2-13 0,-1 5 0,4-11 0,-9 11 0,4-5 0,-5 13 0,0-5 0,0 10 0,0 2 0,0 6 0,0 10 0,0 2 0,0 3 0,0 1 0,0-3 0,0 3 0,0-4 0,0 5 0,0 9 0,0 15 0,0 14 0,0 12 0,0 0 0,0 1 0,0-1 0,5 0 0,1-6 0,4-1 0,0-6 0,0-6 0,-1-1 0,0-5 0,0 0 0,0-4 0,-1-1 0,0-5 0,0 0 0,1-3 0,-1-2 0,0-3 0,0 0 0,0 0 0,0 0 0,0 0 0,0 0 0,1 0 0,-1 0 0,0-3 0,1-6 0,-1-1 0,1-7 0,-5 8 0,4-8 0,-7 7 0,3-7 0,-4 4 0,0-1 0,0-3 0,0 3 0,0-4 0,0-1 0,0 1 0,0 4 0,0-3 0,0 8 0,0-8 0,0 7 0,4-2 0,0 3 0,5 1 0,-1 3 0,0 2 0,4-1 0,-2 3 0,2-3 0,-3 4 0,-1 0 0,0 0 0,0 0 0,0 0 0,-4 3 0,-1 1 0,-3 9 0,0-4 0,0 8 0,0-3 0,0 0 0,0-2 0,0 1 0,0-4 0,0 3 0,0-3 0,0-1 0,4 0 0,0 0 0,5-4 0,-1 0 0,0-4 0,0 0 0,0 0 0,4 0 0,-2 0 0,2 0 0,1 0 0,-4 0 0,4 0 0,-5-4 0,4-5 0,-2-4 0,3-6 0,-4 1 0,0 4 0,0-8 0,0 7 0,0-8 0,0 4 0,0 6 0,-4 0 0,-2 5 0,-3 0 0,0 6 0,0 8 0,0 12 0,0 2 0,0 8 0,0-9 0,5 10 0,0-10 0,4 5 0,0-11 0,0 0 0,-1-5 0,0 0 0,5 1 0,-4-5 0,8 0 0,-8-4 0,8 0 0,-3-4 0,4-10 0,-3-7 0,-1-3 0,0-5 0,-3 4 0,4-11 0,-5 5 0,0-11 0,-4-2 0,-1-1 0,-5-5 0,0-1 0,0 6 0,0-5 0,0 13 0,0 6 0,0 8 0,0 4 0,0 6 0,-4 4 0,0 5 0,0 23 0,-4 5 0,1 33 0,1 5 0,0 13 0,6-14 0,0 11 0,0-11 0,0 7 0,0-3 0,0-6 0,0-1 0,0-7 0,0-6 0,0-10 0,4-5 0,1-5 0,5-2 0,-2-10 0,1 0 0,-1-5 0,0-4 0,0 0 0,1-4 0,3 0 0,-3 0 0,8 0 0,-3-8 0,4-2 0,0-4 0,-4-4 0,-1 4 0,-4-4 0,1 0 0,-1 0 0,0-1 0,-4 1 0,-1 0 0,-4 0 0,0-6 0,0 5 0,0-5 0,-8 10 0,-3-3 0,-7 3 0,-5-1 0,3 2 0,-8 3 0,8 1 0,1-1 0,2 5 0,8 2 0,-4 3 0,5 0 0,3-4 0,2 0 0,3-4 0,8-4 0,7-3 0,17-11 0,1-1 0,11-2 0,-11-2 0,4 3 0,-10-3 0,-1 0 0,-11 6 0,-1 2 0,-5-1 0,0 5 0,-3-10 0,-2 10 0,-4-10 0,0 10 0,0-5 0,0 6 0,0 0 0,0 4 0,0 1 0,-4 5 0,-1 3 0,-3 2 0,0 3 0,-1 0 0,1 0 0,4 3 0,1 11 0,3 6 0,0 16 0,0 1 0,0 6 0,0 0 0,0 1 0,0-1 0,4-6 0,1-1 0,9-11 0,-4-2 0,8-5 0,-4-4 0,4-1 0,-5-4 0,4-4 0,-3-2 0,0-3 0,3 0 0,-8 0 0,8 0 0,-8 0 0,4-3 0,-5-2 0,0-3 0,-3 3 0,-2 1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24575,'89'-45'0,"-1"-1"0,-3 5 0,-27 11 0,-54 27 0,0 3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24575,'-5'-4'0,"2"0"0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0.71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24575,'0'24'0,"0"11"0,0-9 0,0 16 0,0-3 0,0 4 0,0 14 0,0-22 0,0 17 0,0-22 0,0 10 0,0-21 0,0 1 0,0-7 0,0-1 0,0 0 0,0-4 0,0-1 0,0-2 0,0-2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9 24575,'-7'-5'0,"-11"2"0,2 22 0,-15 0 0,3 30 0,-6-3 0,-8 14 0,4 6 0,3-16 0,-5 7 0,11-18 0,-12 8 0,1-5 0,11-10 0,-2-14 0,7-6 0,5-10 0,-4 2 0,4-4 0,1 0 0,4 0 0,-3-13 0,6-4 0,-8-13 0,13 0 0,-7 6 0,12-5 0,-3 10 0,4-5 0,0 6 0,0 4 0,0 1 0,0 5 0,0 0 0,3 0 0,6-1 0,5 4 0,9-3 0,2 6 0,4-2 0,1 4 0,0 0 0,-1 0 0,1 0 0,1 14 0,0 5 0,2 13 0,-5 5 0,3-3 0,-4 3 0,6-4 0,-2-6 0,1 4 0,-2-10 0,1 0 0,5-2 0,-10-8 0,8 4 0,-15-6 0,5 0 0,-11-3 0,0-2 0,-5-4 0,0 0 0,-3 0 0,-1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24575,'0'93'0,"0"-1"0,0-4 0,0-29 0,0-56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24575,'81'-30'0,"1"-1"0,7 0 0,-7 6 0,-3 6 0,-2 6 0,-19 1 0,-35 12 0,-9 0 0,-2 0 0,-8 0 0,0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341 159 24575,'0'-21'0,"-18"-9"0,9 0 0,-19-2 0,14 14 0,-4 3 0,-5 6 0,3 5 0,-8 4 0,3 0 0,0 0 0,-3 0 0,8 8 0,-4 7 0,4 16 0,4 0 0,1 5 0,9-7 0,2 1 0,4 0 0,0-6 0,0 0 0,0-1 0,0-8 0,0 7 0,4-13 0,0 4 0,9-5 0,0-3 0,6-1 0,-1-4 0,0 0 0,0 0 0,-5 0 0,5-8 0,-9-2 0,9-13 0,-7-2 0,2 0 0,-3-3 0,0 3 0,-1 1 0,1 0 0,-5 10 0,-1-3 0,-1 8 0,-2 10 0,2 17 0,-3 23 0,0 11 0,0 14 0,0 1 0,0 1 0,0 6 0,0-6 0,0 0 0,0-2 0,5-21 0,-4-2 0,3-13 0,-4-10 0,0-2 0,4-10 0,0-4 0,4 0 0,10-4 0,-3-4 0,21-13 0,-8-11 0,18-9 0,-5-8 0,6 8 0,-1-3 0,-5 6 0,-2 0 0,-13 8 0,-2 6 0,-10 7 0,-1 4 0,-5 1 0,0 3 0,-3-2 0,-2-2 0,-3 4 0,0-3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342 575 24575,'-25'0'0,"-2"0"0,-3 0 0,0 0 0,0 0 0,1 0 0,-1 0 0,5 0 0,-4 0 0,14 8 0,-8 8 0,11 14 0,-7 8 0,11 5 0,-1-6 0,9 11 0,0-15 0,0 9 0,0-22 0,0 8 0,0-18 0,7 5 0,3-12 0,25-3 0,1-15 0,11-10 0,1-32 0,-17 8 0,6-18 0,-10 16 0,-7-15 0,2 6 0,-10-6 0,0-1 0,-6 7 0,0-6 0,-6 14 0,0 2 0,0 7 0,0 5 0,0 3 0,-4 10 0,-1 2 0,0 9 0,-3 5 0,4 1 0,-1 18 0,1 8 0,4 30 0,0-1 0,0 17 0,0-4 0,11 0 0,1-1 0,10-9 0,0-6 0,4-6 0,-5-7 0,9-6 0,-11-7 0,4-3 0,-4-2 0,-1-4 0,-5 0 0,0-1 0,-8-3 0,-2-1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0 24575,'-17'0'0,"-3"0"0,-16 0 0,-1 0 0,0 0 0,-5 0 0,10 0 0,-4 0 0,16 0 0,-7 0 0,16 0 0,-11 4 0,16 1 0,-6 0 0,8 2 0,-1-3 0,2 4 0,3-1 0,0 1 0,0 5 0,0 0 0,0 11 0,0 0 0,0 6 0,0 6 0,0 1 0,0 0 0,0 5 0,0-5 0,0 6 0,0 1 0,0-1 0,0 0 0,0-5 0,0 3 0,0-15 0,0 9 0,0-16 0,0 5 0,0-11 0,0 0 0,0-5 0,0 0 0,0 0 0,3-3 0,2-1 0,7-4 0,2 0 0,4 0 0,5 0 0,1-5 0,6 0 0,0-10 0,0 4 0,-1-8 0,-4 8 0,-2 2 0,-5 0 0,-4 5 0,-1-1 0,-5 1 0,0 4 0,0 0 0,-3 0 0,-2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24575,'3'-32'0,"3"0"0,44 8 0,-19 7 0,25-6 0,-26 17 0,-6 2 0,0 4 0,-6 0 0,0 0 0,-4 0 0,-6 0 0,-4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35 24575,'-3'-19'0,"-6"4"0,0 15 0,-13 0 0,11 0 0,-7 0 0,9 13 0,5-6 0,-5 15 0,4-8 0,0 4 0,1 0 0,4 0 0,0 5 0,0-3 0,0 3 0,0-5 0,0 0 0,13 1 0,-2-4 0,18 3 0,-5-7 0,6 3 0,0-4 0,0-4 0,-6-2 0,5-4 0,-10 0 0,4 0 0,-4 0 0,-6 0 0,4 0 0,-8-4 0,4 0 0,-5-5 0,0 5 0,-3-3 0,-2 2 0,-3 1 0,0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24575,'2'4'0,"23"-1"0,7-8 0,32-7 0,15-15-705,-32 10 1,4-1 704,10-4 0,2 0 0,1-2 0,-1 3 0,-11 8 0,-2 1 0,10-6 0,-1 2 0,30 1-23,1-1 23,1-3 0,-37 18 0,-3-5 0,-15 6 0,-12 0 0,-5 0 1045,-6 0-1045,-5 0 0,-4 0 0,0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210 376 24575,'-16'0'0,"3"0"0,0 0 0,1 0 0,-2 0 0,-4 0 0,4 0 0,-4 14 0,8 2 0,-11 27 0,9-4 0,-4 11 0,10-1 0,-9-4 0,13-1 0,-8-2 0,10-11 0,0 0 0,0-8 0,0-9 0,8-2 0,7-7 0,5-1 0,8-4 0,6-28 0,0 0 0,3-39 0,-2 5 0,-14 0 0,8-9 0,-16 9 0,4-6 0,-4 2 0,-2 8 0,1-1 0,-6 7 0,-1 2 0,-5 13 0,0 6 0,0 8 0,0 9 0,0 23 0,0 26 0,0 25 0,0 1 0,0 19 0,0-24 0,0 26 0,0-28 0,0 10 0,5-25 0,5 3 0,10-16 0,5-7 0,5-4 0,-1-5 0,1-5 0,-13 0 0,-4-5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1.30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24575,'16'0'0,"3"0"0,18 0 0,-12 0 0,17 0 0,-18 0 0,14 0 0,-9 0 0,2 0 0,-3 0 0,0 0 0,-5 0 0,3 0 0,-12 0 0,6 0 0,-11 0 0,3 0 0,-5 0 0,1 0 0,0 0 0,-1 0 0,1 0 0,-1 0 0,1 0 0,0 0 0,-4 0 0,-1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24575,'54'66'0,"-1"-1"0,-14-15 0,0-7 0,38 6 0,-44-31 0,20 2 0,-31-7 0,-13-12 0,3 3 0,-7-4 0,-2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24575,'-28'80'0,"-1"0"0,0 1 0,1-1 0,-9 19 0,1-2 0,11-24 0,14-24 0,1-15 0,6-17 0,4-13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24575,'7'-4'0,"3"1"0,6 3 0,2 0 0,0 0 0,0 0 0,6 0 0,-5 0 0,0 0 0,-2 0 0,-8 0 0,4 0 0,-5 0 0,0 0 0,0 0 0,0 0 0,0 0 0,-1 0 0,1 0 0,-4 0 0,0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3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24575,'21'0'0,"-7"0"0,19 0 0,-11 0 0,20-5 0,-11 0 0,5-6 0,-7-3 0,14 2 0,-10-3 0,16 4 0,-23 5 0,3-3 0,-6 8 0,2-3 0,-1 4 0,5 0 0,-10 0 0,4-4 0,-9 3 0,-2-3 0,-3 4 0,-1 0 0,0 0 0,0 0 0,0 0 0,0 0 0,0 0 0,0 0 0,-4-8 0,4 6 0,-4-6 0,4 8 0,-1 0 0,1 0 0,0 0 0,0 0 0,0 0 0,0 0 0,-4 0 0,-1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16.15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23 136 24575,'-5'13'0,"2"3"0,3-3 0,0 10 0,0-3 0,0 3 0,0-5 0,0 0 0,0-5 0,0 0 0,3-9 0,6 0 0,5-4 0,4 0 0,5 0 0,-4-4 0,11-12 0,-10 5 0,5-18 0,-10 8 0,-1-9 0,-4 0 0,0 1 0,-5-1 0,0 0 0,-5 5 0,0 2 0,0 9 0,-4 1 0,-5 9 0,-5 0 0,-4 4 0,4 0 0,-3 0 0,3 4 0,0 10 0,1 1 0,7 13 0,2-3 0,4 5 0,0-6 0,0-1 0,0-5 0,0-4 0,0-2 0,0-4 0,3-3 0,2-1 0,2-4 0,-2-8 0,2 2 0,-6-11 0,6 7 0,-6-7 0,7 3 0,-7 1 0,3 0 0,-4 5 0,0 0 0,3 0 0,1 3 0,4 2 0,0 3 0,0 0 0,0 0 0,0 0 0,0 0 0,0 0 0,1 0 0,-1 0 0,0 0 0,-4-7 0,0 2 0,-4-7 0,0-1 0,-4 4 0,-5-4 0,-5 8 0,-9-3 0,-2 7 0,-5-4 0,1 5 0,4 0 0,-4 9 0,9 6 0,0 11 0,6 3 0,8 1 0,2-6 0,4-1 0,0-4 0,0-6 0,3 0 0,12-4 0,0-1 0,8-2 0,-10-2 0,4-4 0,-7 0 0,2 0 0,-4 0 0,1 0 0,-5-4 0,0-5 0,-4 0 0,0-3 0,0-1 0,0 4 0,0 0 0,0 5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17.369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10 0 24575,'-5'68'0,"0"-5"0,5-29 0,0-5 0,0-11 0,0-4 0,0-2 0,8-7 0,-2-2 0,11-3 0,-8 0 0,8 0 0,-8 0 0,8 0 0,-8-3 0,4-2 0,-4-8 0,-5 0 0,0-11 0,-4 0 0,0-1 0,0-3 0,0 8 0,0-3 0,0 9 0,0 1 0,-3 9 0,-6 0 0,-1 4 0,-7 0 0,8 0 0,-4 0 0,8 8 0,2 7 0,3 10 0,0 0 0,0-2 0,0 0 0,0-8 0,3 3 0,11-9 0,7 0 0,3-4 0,-1 0 0,0-5 0,-8 0 0,3 0 0,-10 0 0,1-4 0,-5-5 0,0-16 0,-4 4 0,0-13 0,-4 14 0,-6-8 0,-4 12 0,-5-2 0,0 9 0,1 4 0,0 1 0,0 4 0,4 0 0,-4 13 0,8 3 0,0 14 0,6-1 0,4-4 0,0-2 0,0-5 0,0-4 0,3-2 0,11-7 0,6-2 0,10-3 0,0 0 0,-6 0 0,4-8 0,-17 3 0,1-13 0,-12-1 0,0 0 0,0-4 0,-4 9 0,-5-3 0,0 7 0,-8-3 0,7 9 0,-7 0 0,8 4 0,-4 0 0,5 0 0,-1 8 0,0 2 0,4 13 0,-3-4 0,7 4 0,-3-5 0,4-5 0,0 0 0,0-8 0,0-2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18.45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105 48 24575,'13'42'0,"-11"-8"0,30-34 0,-23 0 0,3 0 0,-7-11 0,-2 0 0,-3-10 0,0 3 0,-4 0 0,-1 0 0,-4 4 0,-4 5 0,-1 5 0,-4 4 0,0 0 0,4 0 0,-3 4 0,7 10 0,0 2 0,1 12 0,8-3 0,-3-1 0,4 0 0,0-6 0,0 0 0,0-5 0,0 0 0,8-9 0,7 0 0,10-4 0,4 0 0,-4 0 0,-3-4 0,-3-5 0,-5-5 0,-1-4 0,-8-6 0,-1 5 0,-4 0 0,0 2 0,-4 7 0,-5 1 0,-5 5 0,-9 4 0,3 0 0,-3 0 0,5 0 0,-2 20 0,0-2 0,-1 23 0,5-3 0,0-1 0,10-1 0,2-12 0,4 0 0,0-6 0,0-5 0,3-4 0,11-5 0,1-4 0,9-13 0,-9-4 0,3-13 0,-7 1 0,3 4 0,-8-4 0,-2 10 0,-4 0 0,0 2 0,0 7 0,0-2 0,0 7 0,0 2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19.47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126 36 24575,'-38'0'0,"4"0"0,21 0 0,-4 3 0,7 7 0,1 9 0,5 5 0,4 1 0,0 3 0,0-13 0,0 7 0,0-8 0,3-4 0,6 2 0,10-11 0,0 3 0,4-4 0,-5 0 0,-4 0 0,-2 0 0,-4 0 0,0-3 0,-3-6 0,-2-5 0,-3-10 0,0 0 0,0-6 0,-4 0 0,3 5 0,-8 2 0,4 5 0,-3 4 0,-1 5 0,5 16 0,0 15 0,4 7 0,0 6 0,0-5 0,0-5 0,0-6 0,4-7 0,5-7 0,5-2 0,4-3 0,-5 0 0,0-4 0,-4-5 0,-5-10 0,0-5 0,-4-1 0,0 2 0,0 9 0,-3 1 0,-6 8 0,-5 2 0,-4 3 0,-1 0 0,5 8 0,-4 7 0,7 15 0,-3 7 0,8 0 0,1 5 0,5-16 0,0 9 0,0-21 0,0 4 0,0-10 0,0-3 0,0-2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20.60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125 36 24575,'0'19'0,"5"-4"0,9-15 0,0 0 0,2 0 0,-7 0 0,-1-3 0,-5-6 0,-3-4 0,0-1 0,-4-2 0,-1 10 0,-8-2 0,0 8 0,-6 0 0,1 0 0,-5 0 0,2 13 0,-4 10 0,9 14 0,0 6 0,10-6 0,-3-1 0,8-7 0,-3-5 0,4-5 0,0-6 0,13-9 0,3 0 0,14-4 0,-5 0 0,3 0 0,-9-4 0,1-5 0,-7-5 0,-4-10 0,0 5 0,-3-10 0,-2 10 0,-4-5 0,0 6 0,0 0 0,0 4 0,-4 1 0,-1 5 0,-3 3 0,0 2 0,-5 3 0,4 0 0,-4 0 0,5 8 0,-1 7 0,4 4 0,0 5 0,5-6 0,0 0 0,0-5 0,0 0 0,0-5 0,0 0 0,3-3 0,2-5 0,3-5 0,0-7 0,0 2 0,1-2 0,-5 4 0,0-1 0,-4 5 0,0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21.91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122 0 24575,'8'74'0,"1"-1"0,-1 1 0,-3 28 0,10-30 0,23-68 0,7-39 0,-14 7 0,11-31 0,-14 14 0,-11 8 0,10-7 0,-17 18 0,5-9 0,-9 20 0,-2-7 0,-4 8 0,0 0 0,0 2 0,-12 7 0,-4 2 0,-12 3 0,-8 0 0,-1 0 0,-7 4 0,1 7 0,4 11 0,2 5 0,4 6 0,6 4 0,1-5 0,10 4 0,1 0 0,5-5 0,4 4 0,1-10 0,5-10 0,0-7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2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1.97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24575,'0'16'0,"0"-2"0,0 22 0,0-16 0,0 16 0,0-4 0,0-1 0,0 6 0,0-10 0,0 1 0,0-6 0,0 0 0,0-10 0,0 0 0,0-4 0,0-1 0,0-3 0,0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22.58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34 71 24575,'-8'64'0,"0"1"0,0 7 0,3-12 0,5-27 0,-4 16 0,11-44 0,-1 3 0,17-8 0,-4 0 0,15 0 0,-8 0 0,16 0 0,-16-8 0,8-3 0,-14-12 0,12-10 0,-15 1 0,-1-11 0,-7 5 0,-3-5 0,0-1 0,-1 7 0,-5 1 0,-8 11 0,-7 1 0,-10 9 0,-5 5 0,-6 6 0,5 4 0,-5 0 0,6 4 0,-1 12 0,4 18 0,10-13 0,6 5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23.315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44 141 24575,'-24'28'0,"5"26"0,19-18 0,0 20 0,0-26 0,0-10 0,0 2 0,7-13 0,3 0 0,12-5 0,3-4 0,5 0 0,6 0 0,8-5 0,-11-5 0,4-10 0,-12-6 0,-9 1 0,5-11 0,-12 10 0,-3-16 0,-1 16 0,-5-9 0,0 10 0,0-4 0,-4 4 0,-2 2 0,-7 4 0,3 1 0,-7 8 0,-3 2 0,1 8 0,-4 0 0,-1 0 0,-1 9 0,0 6 0,-7 31 0,14-5 0,-10 22 0,20-37 0,-2-1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23.98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104 128 24575,'-29'69'0,"0"-1"0,0-6 0,15-16 0,28-33 0,6-10 0,16-3 0,1 0 0,13 0 0,-11 0 0,9 0 0,-22 0 0,8 0 0,-19 0 0,8-13 0,-17 2 0,7-18 0,-11-2 0,2 0 0,-4-11 0,0 5 0,0-7 0,-16-1 0,-2 6 0,-10 7 0,-1 11 0,4 12 0,-17 4 0,9 5 0,-4 0 0,-1 28 0,15-2 0,-13 33 0,15-14 0,8-14 0,3-12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24.70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89 147 24575,'-25'82'0,"1"0"0,1-18 0,7-8 0,16 6 0,0-33 0,0-9 0,0 3 0,8-10 0,2-3 0,19-2 0,-8-8 0,19 0 0,-19 0 0,25-15 0,-22-8 0,22-32 0,-23 9 0,1-19 0,-7 6 0,-5-2 0,0-5 0,-1 14 0,-5 8 0,-1 9 0,-5 15 0,0-3 0,-4 14 0,-10-5 0,-6 10 0,-16-1 0,5 5 0,-11 0 0,4 0 0,1 0 0,1 9 0,11 1 0,2 9 0,4 4 0,9-3 0,1-5 0,9-7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26.874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2035 2467 24575,'-71'0'0,"4"0"0,29 0 0,-6 0 0,13 0 0,-11-5 0,16-4 0,-15-7 0,20 1 0,-14-10 0,8 3 0,-4-5 0,-1-4 0,-15-12 0,10 0 0,-18-13 0,12 3 0,-13-10 0,3-9 0,7 8-219,16 16 0,0 1 219,-4-7 0,7 7 0,0 1 0,-9-10-8,-1-17 8,1 12 0,4-13 0,-2 14 0,8-7 0,-17-9 0,16 19 0,-12-25-430,1 3 430,11 14 0,-16-17 0,13 23 0,-6-1 0,0-6 0,5 0 0,-2 6 0,2-1 0,-14-16 0,13 25 0,-11-14 0,21 30 429,-9 4-429,9 1 7,-8 5-7,5 1 440,0 6-440,2 0 0,5 5 0,-1-3 0,1 3 0,0-1 0,4 2 0,-3 8 0,11-2 0,-6 6 0,8-6 0,-1 9 0,5 3 0,10 14 0,6 11 0,5 8 0,1 5 0,-5 7 0,-1 2 0,2 22 0,-4 4 0,-1 7 0,-7 7 0,-6-28 0,0-10 0,0-1 0,0 8 0,0 32 0,0-27 0,0-12 0,0 4 0,0-21 0,0-6 0,0-13 0,0-5 0,0-5 0,-3-3 0,2-2 0,-3-3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27.632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9 24575,'3'-5'0,"11"2"0,6 3 0,22 0 0,12 0 0,6 0 0,14 0 0,-21 0 0,19 0 0,-25 0 0,11 0 0,-21 0 0,-1 0 0,-12 0 0,0 0 0,-11 0 0,-4 0 0,-5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28.85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24575,'75'60'0,"0"-1"0,0 1 0,1 0 0,-1 0 0,0-1 0,0 1 0,0 0 0,0-1 0,0 1 0,0 0 0,1-1 0,-1 1 0,3 2 0,0 0 0,0 0 0,0 1 0,0-1 0,0 0 0,1 0 0,-1 0 0,0 0 0,0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29.82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1 482 24575,'2'0'0,"4"0"0,22 0 0,10 0 0,1 0 0,21 0 0,-19 0 0,15 5 0,-6 11 0,-5 3 0,12 4 0,-13-3 0,-5-4 0,-5-1 0,-9 3 0,-1-7 0,-5 2 0,-6-4 0,-5-1 0,0-4 0,0 0 0,-3-7 0,-2-17 0,-3-15 0,0-16 0,0-24 0,0 20 0,0-24 0,0 18 0,0-6 0,0 8 0,0 9 0,0 12 0,0 8 0,0 11 0,0 6 0,-3 8 0,2 2 0,-2 3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3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24575,'9'8'0,"4"-1"0,30-7 0,-4 0 0,18 0 0,-5 0 0,-1 0 0,14 0 0,-18 0 0,10 0 0,-14 0 0,-10 0 0,1 0 0,-19 0 0,3 0 0,-14 0 0,0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3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24575,'0'32'0,"0"55"0,0-36 0,0 4 0,0-1 0,-5-6 0,3 18 0,3 0 0,5-6 0,1 6 0,9 0 0,-13-13 0,13 5 0,-9-8 0,3-16 0,-4 7 0,2-22 0,-7 0 0,3-7 0,-4-4 0,0-3 0,0-2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2.53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24575,'19'0'0,"4"0"0,0 0 0,9 0 0,-2 0 0,18 0 0,-21 0 0,27 0 0,-24 0 0,11 0 0,-9 0 0,-4 0 0,-5 0 0,-2 0 0,-8 0 0,-1 0 0,-8 0 0,-1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3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24575,'88'0'0,"1"0"0,-1 0 0,7 0 0,-12 0 0,0 0 0,-66 0 0,-11-7 0,2-21 0,-8 14 0,0-12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3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287 521 24575,'-16'0'0,"-1"0"0,-6 0 0,-2 0 0,-5 0 0,0 0 0,0 0 0,6 0 0,-5 0 0,13 8 0,-6 2 0,16 14 0,-7 0 0,12 6 0,-3 6 0,4-10 0,0 8 0,0-14 0,0 3 0,4-5 0,5-4 0,10-1 0,0-4 0,10-3 0,-10-2 0,4-4 0,-9 0 0,3 0 0,-8 0 0,4 0 0,0-14 0,-3-2 0,5-20 0,-3-24 0,0-3 0,-5-14 0,-1 26 0,0 1 0,-4-10 0,5-39 0,-7 45 0,0-11 0,0 13 0,0 8 0,0 8 0,0 16 0,0 2 0,-4 13 0,3 5 0,-2 20 0,3 22 0,0 5 0,0 17 0,0-4 0,0 0 0,0 6 0,0-7 0,5-7 0,5-8 0,6-9 0,8-9 0,1-2 0,5-9 0,0 0 0,0-10 0,-1 0 0,-4-5 0,3 0 0,-8 0 0,3-5 0,-4-9 0,0-7 0,-3-14 0,-2-2 0,-3 0 0,-1 2 0,-1 10 0,-3 2 0,-2 9 0,-4 1 0,0 12 0,0 17 0,0 18 0,0 5 0,0 16 0,0-17 0,0 6 0,0-3 0,0-15 0,0 3 0,4-11 0,0-4 0,9-1 0,1-5 0,9-3 0,-4-1 0,10-4 0,-10 0 0,4 0 0,-9-4 0,3-10 0,-6-6 0,3-16 0,-3-1 0,-1-6 0,2-7 0,-6-18 0,-1 12 0,-5-25 0,0 28 0,0-7 0,0 10 0,0 7 0,-4 10 0,-5 4 0,-2 11 0,-1 4 0,3 5 0,1 5 0,0 4 0,-1 13 0,4 4 0,0 33 0,5-9 0,0 31 0,0-11 0,0 15 0,0 17 0,0-21 0,0-17 0,0-1 0,0 4 0,0 30 0,0-27 0,5 4 0,2 1 0,4-15 0,0-1 0,3-18 0,-3-3 0,6-11 0,-8-5 0,8 0 0,-3-8 0,4-1 0,0-4 0,0 0 0,0 0 0,0-4 0,-3-10 0,-2-7 0,-3-9 0,0-6 0,0 5 0,-4 0 0,-1 3 0,-5 8 0,-8-3 0,-8 4 0,-13 4 0,-3-4 0,-9 7 0,10 2 0,-5 5 0,-2 1 0,16 3 0,-8-3 0,21 4 0,0-7 0,5 2 0,19-17 0,9-6 0,16-13 0,1 0 0,-1-9 0,-6 8 0,1-10 0,-7 12 0,-5-3 0,-8 6 0,-5-1 0,-4 2 0,-2 6 0,-4 6 0,0 0 0,0 10 0,-3 2 0,-2 3 0,-3 5 0,0 0 0,3 11 0,2 14 0,3 17 0,0 7 0,0 18 0,0-9 0,0 9 0,0 3 0,10-6 0,-2 6 0,13-14 0,-3-2 0,-2-7 0,0-6 0,-7-6 0,1-8 0,-1-9 0,-1-2 0,0-4 0,0-3 0,1-1 0,-1-4 0,4 0 0,2 0 0,0 0 0,3 0 0,-8 0 0,8-8 0,-7-3 0,3-7 0,-4 0 0,0-5 0,-4 3 0,0-8 0,-5 3 0,0 1 0,0 1 0,-4 9 0,-5 1 0,-16 8 0,-1 1 0,-16 4 0,5 0 0,0 0 0,7 0 0,7 0 0,5 0 0,4 0 0,9-3 0,15-7 0,16-5 0,5-1 0,5-4 0,-6 5 0,-6-1 0,0 3 0,-11 4 0,0 0 0,-5 5 0,0 0 0,-3 0 0,-2 3 0,-3-2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3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24575,'-4'-4'0,"0"0"0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3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1 24575,'-12'-1'0,"-5"12"0,2 15 0,-12 13 0,3 12 0,-11 9 0,9 8 0,-12 16 0,18-26 0,-10 13 0,8-31 0,-2 5 0,-7-12 0,10-4 0,-3-17 0,0 1 0,0-13 0,-1 0 0,-10 0 0,14-8 0,-13-3 0,13-13 0,1-1 0,6-5 0,8 0 0,2 5 0,4-3 0,0 9 0,0-5 0,0 6 0,0 4 0,0 2 0,8 7 0,2 1 0,13 4 0,-4 0 0,10 0 0,-5 0 0,12 0 0,-4 15 0,6 3 0,1 16 0,-5-2 0,10 8 0,-10-6 0,11 11 0,-4-5 0,0 7 0,0 0 0,-2-6 0,-3-2 0,-3-7 0,-9-6 0,-5-7 0,-5-6 0,-2-4 0,-3-5 0,-5-4 0,0 0 0,-4-4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4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213 576 24575,'-47'62'0,"0"0"0,0 0 0,-5 31 0,32-25 0,59-61 0,44 7 0,-37-19 0,7-17 0,-8-15 0,-14-17 0,4-12 0,-16-3 0,0-15 0,-6-2 0,-6 8 0,-1-12 0,-6 20 0,0-6 0,0 16 0,0 10 0,0 18 0,-4 2 0,-1 17 0,-4 0 0,1 8 0,0 2 0,0 3 0,0 3 0,-2 17 0,6 15 0,-7 24 0,10-5 0,-5 18 0,6-11 0,0 6 0,0 6 0,0-13 0,5-2 0,6-1 0,12-11 0,6 0 0,6-1 0,-2-11 0,-6-1 0,2-8 0,-10-11 0,5 0 0,-11-6 0,4 1 0,-7 0 0,2-5 0,-4 0 0,1-4 0,-1 0 0,0 0 0,0 0 0,-3 0 0,-2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4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24575,'4'-5'0,"5"2"0,0-5 0,8 5 0,-3-5 0,4 8 0,0 0 0,0 0 0,-4 0 0,-2 0 0,-7 12 0,-2 10 0,-3 21 0,0 8 0,0 0 0,0-1 0,0-7 0,0 0 0,0-5 0,0-8 0,0-11 0,0-6 0,0-5 0,0-10 0,0-16 0,0-12 0,5-21 0,2 0 0,4-7 0,5 6 0,1 3 0,0 5 0,3 7 0,-5 6 0,0 8 0,2 8 0,-8 3 0,8 7 0,-7 1 0,2 4 0,-4 0 0,1 0 0,-1 0 0,-4 13 0,4 3 0,-7 20 0,4 1 0,-5 0 0,0 4 0,0-10 0,0 5 0,0-6 0,0-6 0,4 0 0,0-11 0,1 0 0,3-5 0,-4 0 0,4 0 0,0-3 0,1-2 0,-1-3 0,0 0 0,5 0 0,0-8 0,5-2 0,-3-13 0,3-2 0,-7-4 0,7-1 0,-7 5 0,8-4 0,-13 18 0,3-2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4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1443 1 24575,'-88'14'0,"32"-7"0,1-2 0,-11-5 0,-27 0 0,0 0-918,13 0 918,28 0 0,2 0 0,-13 0 0,8 0 0,2 0 245,0 0-245,-47 0 0,48 0 0,-22 0 166,15 0-166,5 0 0,5 0 0,12 0 463,5 4-463,-3 1 44,16 4-44,-4 1 0,9-2 0,1 1 0,5-1 0,3 0 0,2 0 0,-1-3 0,3-1 0,-3-4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4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341 405 24575,'0'-12'0,"0"1"0,-4 6 0,-1 2 0,-12 3 0,-3 0 0,-16 0 0,-1 0 0,5 0 0,-2 9 0,2 13 0,0 7 0,-1 8 0,11 0 0,2 0 0,13 6 0,-3-6 0,10 5 0,0-16 0,0 8 0,0-10 0,0 0 0,4-6 0,5-9 0,5-6 0,15-3 0,3-9 0,7-20 0,1-20 0,-11-5 0,-4-18 0,-2 2 0,-9-7 0,5-7 0,-7 8 0,-5 15 0,-1-3 0,-6 25 0,0-4 0,0 14 0,0 8 0,0 4 0,0 8 0,0 8 0,0 24 0,0 13 0,0 38 0,0-4 0,0 6 0,0-3 0,0-5 0,5 0 0,6-9 0,12-8 0,-2-18 0,10-2 0,-7-16 0,1-1 0,3-9 0,-8-1 0,8-4 0,-9-4 0,5-10 0,-4-13 0,0-4 0,-4-5 0,3 6 0,-8 1 0,-2 12 0,-4 4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4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24575,'52'72'0,"-1"0"0,1 0 0,-8-11 0,-2-3 0,-6-12 0,9-5 0,-25-27 0,8 5 0,-21-10 0,14 1 0,-11-2 0,3-4 0,-4 5 0,-1-1 0,-4 0 0,4 0 0,0 0 0,-3 0 0,-2 1 0,-3-1 0,0-4 0,0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4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0 24575,'-51'49'0,"-1"-1"0,-12 13 0,24-13 0,3 1 0,-1 11 0,0-4 0,3 3 0,19-22 0,-3-7 0,12-11 0,-4-6 0,10-5 0,-3 0 0,4 0 0,-7-3 0,2-5 0,-2-1 0,3-2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3.234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24575,'0'10'0,"0"17"0,0-8 0,0 24 0,0-7 0,0 5 0,0 0 0,0-10 0,5 3 0,0-10 0,4 3 0,-5-14 0,4 2 0,-8-6 0,4 2 0,-4-4 0,0 1 0,3-1 0,2-2 0,-1-2 0,-1-3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0:0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24575,'0'16'0,"-15"7"0,3 2 0,-14 6 0,10 11 0,-4-3 0,-2 6 0,-1 3 0,-3-13 0,3 13 0,2-4 0,0-5 0,-3 16 0,8-9 0,-5 0 0,3 9 0,1-9 0,6 6 0,0 4 0,5-4 0,-6 6 0,0 8 0,5-6 0,-4 22 0,9-20 0,-4 13 0,6-9 0,0 2 0,0 7 0,0-7 0,0 5 0,0-12 0,0 4 0,0-7 0,0 8 0,5-6 0,2 14 0,6 2 0,-2-13 0,2 17 0,4-27 0,-4 20 0,9-13 0,-3 6 0,4-8 0,0 1 0,0-8 0,5 6 0,-5-18 0,4 9 0,-7-17 0,1 11 0,-1-11 0,-4 10 0,3-9 0,-3 2 0,-1-4 0,4 0 0,-5-6 0,1 5 0,2-10 0,-6 4 0,2-9 0,-1 2 0,-3-7 0,2 3 0,-2-8 0,-1 0 0,0-4 0,0 0 0,-3 0 0,-2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0:0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24575,'25'93'0,"1"0"0,-1 0 0,1 0 0,-1 0 0,1 0 0,-1 0 0,1 0 0,-1 0 0,1 0 0,0 0 0,-1 0 0,2 8 0,3 6 0,1 3 0,-1 0 0,0-2 0,-3-6 0,-3-9 0,-5-10 0,-5-15 0,-6-16 0,-15 30 0,-1-19 0,-2 2 0,0-14 0,-1-3 0,-13 44-392,10-32 0,-1-3 392,-8-3 0,10-5 0,-1 1 193,-9 10-193,-3 16 0,2-9 0,1-8 0,-1-2 0,8-18 0,-1 9 591,7-16-591,0 3 0,-1 1 0,1-5 0,-5 11 0,3-5 0,-3 1 0,4 3 0,-4-10 0,4 5 0,-4 0 0,5-10 0,0 3 0,1-5 0,0-10 0,-1 9 0,6-14 0,-4 8 0,3-8 0,-4 4 0,5-5 0,-4 0 0,7 0 0,-6 0 0,6 0 0,-6-3 0,3-2 0,-4-6 0,4 2 0,0-3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2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94 24575,'-19'0'0,"9"0"0,33 0 0,13 0 0,23-5 0,6-7 0,12-2 0,17-12 0,2 17-221,-39-1 0,-2 1 221,12 7 0,29-4 0,-46 6 0,17 0 0,-17 0 0,-26 0 0,-5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2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24575,'-9'36'0,"1"1"0,8 28 0,0 0 0,0 3 0,0 15 0,0-26 0,0 21 0,0-30 0,0 11 0,0-9 0,0-7 0,0-6 0,0-6 0,0-13 0,0-9 0,0-5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2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24575,'90'0'0,"0"0"0,0 0 0,-8 0 0,-3 0 0,-19 0 0,-16 0 0,-8 0 0,-12 0 0,-6 0 0,-10 0 0,-5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2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200 872 24575,'-80'1'0,"0"53"0,66-13 0,3 13 0,2 0 0,4-10 0,5 18 0,0-38 0,0-5 0,0-2 0,3-11 0,2 2 0,19-8 0,3-5 0,13-17 0,-6-22 0,-5-18 0,-4-6 0,-1-5 0,-4-3 0,-2-2 0,-5-6 0,-6 16 0,-2 2 0,-5 8 0,0 12 0,0 4 0,0 17 0,0 2 0,-3 13 0,-2 5 0,-9 32 0,3 2 0,-1 35 0,2-11 0,9 13 0,-4 0 0,5-6 0,0 6 0,0-14 0,0-2 0,14-12 0,-1-2 0,16-9 0,-8-4 0,2-8 0,-5-2 0,0-4 0,-4-4 0,3-1 0,-8-4 0,3 0 0,-3-8 0,0-7 0,1-16 0,6-13 0,-4-1 0,4-11 0,0 11 0,1-5 0,0 6 0,3 7 0,-5 6 0,3 8 0,0 9 0,-4 5 0,3 5 0,-8 4 0,8 0 0,-7 8 0,4 20 0,-8 12 0,4 19 0,-9-1 0,4 1 0,-5-7 0,0-2 0,5-7 0,-4-11 0,8-3 0,-4-15 0,3-1 0,5-9 0,6 0 0,5-4 0,8-21 0,1-10 0,-4-15 0,4-11 0,-4 5 0,0 1 0,-6 1 0,-4 18 0,-8-3 0,2 20 0,-8-3 0,2 14 0,-6 3 0,3 15 0,-4 12 0,0 11 0,0 0 0,0 5 0,0-11 0,0 5 0,0-12 0,0 0 0,3-11 0,6 0 0,10-4 0,6-4 0,4 0 0,1-10 0,7-17 0,-8-14 0,11-25 0,-13-23 0,-1-4-479,-12 33 0,-1-2 479,-5 3 0,-1 2 0,13-38 0,-12-8 0,-3 20 0,-5 2 0,0 8 0,0 19 0,0 16 0,0 8 0,0 13 958,-4 18-958,-2 27 0,-5 19 0,-2 41 0,9-41 0,0 2-679,-2 8 1,-1 3 678,6 8 0,1 2 0,-4 0 0,1 1 0,2 0 0,2-2 0,-1-3 0,0-3 0,0 31-249,4-49 0,4-1 249,11 20 0,14 15 0,4-21 0,-1-4 0,3-23 0,-11-5 0,6-15 1321,-14-3-1321,3-7 534,-5-2-534,0-4 0,-4-4 0,-1-10 0,-4-6 0,1-10 0,0-6 0,-4 5 0,-1-11 0,-5 11 0,0-11 0,0 11 0,-15-6 0,-3 5 0,-21-1 0,0 5 0,-7-6 0,2 16 0,-1-9 0,8 15 0,6-2 0,8 8 0,9-1 0,1 2 0,9-3 0,0-5 0,4-6 0,13-1 0,13-24 0,20 6 0,14-25 0,-27 25 0,0-1 0,28-31 0,-28 18 0,-3-1 0,3-7 0,-1-29 0,-20 28 0,-5-7 0,-2 9 0,-5 14 0,0 15 0,-4 6 0,-5 10 0,-5 5 0,-4 5 0,4 4 0,-3 0 0,3 0 0,-5 19 0,8-1 0,-4 31 0,14-4 0,-4 39 0,5-32 0,0 36 0,0-33 0,0 20 0,10-7 0,2-9 0,17-2 0,-2-17 0,7 4 0,-3-18 0,-5-1 0,2-10 0,-9-2 0,10-7 0,-2-2 0,-2-4 0,-3 0 0,-5-4 0,-12 3 0,3-3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2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24575,'68'-34'0,"0"0"0,0-1 0,4-2 0,0 0 0,-11 10 0,6 4 0,6-3 0,-48 21 0,-13 5 0,1 0 0,-7 0 0,2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2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24575,'-1'-23'0,"0"3"0,1 16 0,0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2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24575,'4'-1'0,"0"6"0,-4 9 0,0 9 0,0-4 0,0 15 0,4-13 0,-3 8 0,11-6 0,-9-8 0,5 7 0,-4-12 0,-3 2 0,3-4 0,-4 0 0,0-3 0,0-2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2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24575,'-13'-9'0,"13"1"0,24 8 0,10 0 0,39 0 0,-1 0 0,14 0 0,-36 0 0,0 0 0,15 0 0,32 0 0,-26 0 0,8 0 0,-5 0 0,-28 0 0,-4 0 0,-18 0 0,-8 0 0,-8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3.80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24575,'16'0'0,"12"0"0,-3 0 0,26 0 0,-24 0 0,19 0 0,-17 0 0,9 0 0,-14 0 0,9 0 0,-15 0 0,4 0 0,-6 0 0,0 0 0,-3 0 0,-6 0 0,-4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2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24575,'-2'67'0,"0"0"0,0 0 0,-1 12 0,1 2 0,2-14 0,5 7 0,-6-11 0,3-4 0,7-18 0,-8 3 0,4-21 0,-2-9 0,-2-6 0,3-4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2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24575,'84'-8'0,"0"-1"0,1 0 0,-1 0 0,1 0 0,10 0 0,3-1 0,-11 2 0,-23 2 0,-10 1 0,-17 5 0,-14 0 0,-13 0 0,-2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2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24575,'-2'80'0,"1"0"0,-1 1 0,0-1 0,0 0 0,-2-30 0,0 0 0,4 30 0,0 0 0,0 0 0,0 0 0,0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2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24575,'18'0'0,"10"0"0,20 0 0,15 0 0,-2 0 0,-1 0 0,4 0 0,-12 0 0,0 0 0,-8 0 0,-14 0 0,-1 0 0,-18 0 0,2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3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319 920 24575,'-12'0'0,"-6"0"0,-13 0 0,5 0 0,-29 0 0,30 0 0,-18 0 0,13 0 0,9 9 0,-8 1 0,14 13 0,6 1 0,5 6 0,4-1 0,0 7 0,0-15 0,0 8 0,8-24 0,67-25 0,16-6 0,-37 26 0,36-27 0,-7 11 0,-52 43 0,-4-16 0,14-3 0,-14-35 0,-7-4 0,3-33 0,-10 11 0,4-6 0,-7 15 0,-4 8 0,-1 12 0,-5 1 0,0 9 0,0 12 0,0 13 0,0 13 0,4 6 0,2-1 0,4 1 0,-1-6 0,4 0 0,1-10 0,10-1 0,0-3 0,1-5 0,3-1 0,-9-4 0,10 0 0,-4-14 0,3-16 0,0-24 0,2-15 0,-10 2 0,4-7 0,-6 0 0,-4-4 0,4 3 0,-11 9 0,-2 7 0,-5 7 0,0 13 0,0 10 0,-4 11 0,-5 8 0,-5 2 0,-9 8 0,-2 0 0,1 4 0,-1 16 0,-1 9 0,7 22 0,-3-5 0,10 11 0,6-13 0,1 13 0,5 11 0,0-6 0,6 20 0,12-14 0,3 15 0,15-6 0,-9 0-257,-7-27 1,-1 0 256,2 17 0,-4-17 0,-1 1-57,-3 15 57,5 10 0,-11-16 0,-2-3 0,-5-20 0,0-7 511,-8-7-511,-7-8 59,-15-1-59,-2-9 0,-16 0 0,24-5 0,-8-13 0,27-10 0,1-8 0,4-18 0,10 4 0,17-24 0,26-3-622,-17 27 1,2-2 621,6-2 0,1 1 0,1-5 0,-1-1 0,-3 2 0,-1 0 0,5-6 0,-1 1 0,-10 4 0,-2 2 0,-3 4 0,-1 0-518,16-38 518,-13 9 0,-5-1 0,3 0-119,-17 13 119,-1 5 0,-7 14 0,-5 3 1202,0 17-1202,-14 6 548,-15 9-548,-4 6 130,-16 4-130,9 28 0,-2 12 0,-1 30 0,10 14 0,7 1 0,18-14 0,3 3 0,1-17 0,2 1-348,1 20 1,2 0 347,-2-25 0,2-1 0,4 4 0,2 0 0,15 39 0,4-14 0,-1-20 0,-1-3 0,-2-2 0,-1-2 0,-1 1 0,-2 6 0,1 0 0,-1 3 0,-12-19 0,-1-1 0,-5-9 0,0-5 695,-5 0-695,-4-6 0,-5-4 0,-5-3 0,1-7 0,5 2 0,-5-3 0,13-4 0,-3-1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3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2 182 24575,'-1'-10'0,"6"2"0,19 4 0,8-7 0,11-6 0,0-4 0,0-1 0,-6 1 0,-1 0 0,-11 6 0,-6-3 0,-2 12 0,-8-2 0,0 8 0,-5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3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24575,'-5'-2'0,"1"9"0,4 22 0,0 22 0,0-4 0,0 18 0,0 1 0,0-10 0,0 15 0,0-19 0,0 0 0,0-2 0,0-7 0,0 0 0,0-11 0,5 3 0,0-20 0,4 2 0,-5-12 0,0-2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3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24575,'3'-15'0,"-2"-1"0,2 8 0,-3-1 0,0-8 0,0 7 0,0-2 0,0 7 0,0 2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3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24575,'10'4'0,"6"0"0,10-4 0,10 0 0,-5 0 0,11 0 0,2 0 0,-6 0 0,-1 0 0,-13 0 0,-11 0 0,-4 0 0,-5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3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24575,'87'0'0,"-26"0"0,-3 0 0,-9 0 0,26 0 0,-62 0 0,-4 0 0,-5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4.85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10 0 24575,'0'5'0,"0"4"0,0 20 0,0-1 0,-4 4 0,3 2 0,-3 0 0,4-2 0,4 1 0,-2-9 0,6 8 0,-3-10 0,0-3 0,-1 1 0,-4-8 0,0 1 0,0-2 0,0-3 0,0-4 0,0-1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3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 24575,'-41'64'0,"0"1"0,1-1 0,-16 25 0,16-14 0,36-32 0,4 0 0,0 2 0,0-2 0,0-9 0,0 1 0,3-20 0,6 7 0,10-12 0,11 9 0,1-8 0,18-1 0,-11 0 0,12-9 0,-7 3 0,0-4 0,0 0 0,-5 0 0,-3-4 0,-5-1 0,-6-9 0,-1-1 0,-9-3 0,4-5 0,-8 3 0,5-8 0,-6-3 0,-3 0 0,4-11 0,-9-2 0,4-1 0,-5-5 0,0 6 0,0 1 0,0 0 0,0 5 0,0 2 0,-5 6 0,0 6 0,-9 0 0,5 11 0,-8 0 0,7 4 0,-12 4 0,7-2 0,-14 6 0,-3-3 0,5 4 0,-10 0 0,18 0 0,-5 0 0,6 0 0,4 0 0,2 3 0,3-2 0,1 6 0,0-6 0,4 3 0,0-4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3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5620 499 24575,'-18'-15'0,"5"3"0,2 12 0,3 0 0,0 0 0,0 0 0,0 0 0,0 0 0,-5 0 0,-1 0 0,-4 0 0,0 0 0,-6 0 0,-13-10 0,-2 2 0,-18-19 0,2 4 0,-12-8 0,-6-10 0,-11 6 0,41 10 0,-3 0 0,-10 6 0,-2 1-532,3-5 1,-1 2 531,-10 3 0,-2 4 0,-2-2 0,1 2 0,3 2 0,2 2 0,8 3 0,2 0-242,-2 0 1,3 0 241,-28-6 0,30 9 0,-2 0 0,-41-14 0,8 15 0,2-9 0,8 12 0,-9 0 0,21 0 0,-18 0 0,21 0 0,-7 0 0,-6 0 1036,-4 0-1036,14 5 510,-11 1-510,24 5 0,-8 1 0,10-1 0,-8 0 0,14 0 0,-6 0 0,5-1 0,-3 1 0,3 0 0,-3 4 0,-4-2 0,6 2 0,-5 1 0,-10 2 0,18 3 0,-24 2 0,20 4 0,-12 3 0,4 5 0,-3 0 0,4 0 0,-10 5 0,10-10 0,-9 8 0,15-9 0,-10 6 0,-2 11 0,6-14 0,-11 19 0,13-21 0,-12 18 0,0-1 0,13-9 0,-13 13 0,22-21 0,-16 15 0,15-4 0,-18 10 0,28-11 0,-17 10 0,21-11 0,-7 8 0,-6 17 0,10-15 0,6-6 0,0 2 0,-6 21 0,-16 22-778,3 0 778,3-2 0,14-39 0,2-1-110,-9 32 110,-8 1 0,2-1 0,17-30 0,0 1 0,-18 27 0,16-25 0,3-2 0,2 0 0,-4 1 0,2 1 0,6 0 0,-20 40 0,17-13 0,5-6 0,5-17 0,1-1 0,7 11 0,-2-12 0,0 2 0,3 35 0,0-37 0,0 2 0,0 1 0,0 0 0,-1-6 0,2 0 0,4 6 0,3 0 0,1-2 0,2 0 0,6 9 0,4-1 0,1 1 0,1 0 0,3 5 0,2 1 0,-2-6 0,1-1-70,3 5 0,-1-1 70,-9-16 0,0 0 0,15 21 0,-1-3 0,-3 4 0,9-1 0,0-2 0,-12-15-106,10 8 1,1-2 105,-12-14 0,9 7 0,3 1 0,8 6 0,11 12 0,-23-31 0,-2-2 0,5 0 0,-4-1 0,2 0 0,14 6 0,15 14 0,-4-14 0,-1-3 0,24 4 0,-12-11 0,21 0 0,-9-10 0,-14-10 0,12 10 0,14-2 0,-6 4-426,-33-14 1,0-1 425,37 14 0,1-10 0,-1 11 0,-42-18 0,-1-1 0,45 12 0,-40-8 0,1-1 0,-5-3 0,1 1 0,4 6 0,1-1 0,-2-4 0,2-2 0,4 4 0,1-1 0,0-2 0,1-1-605,5-3 1,0 0 604,-1 4 0,1-2 0,1-5 0,-3 0 0,-16 2 0,0 0 0,24-2 0,1-2 0,-23 1 0,1 0 0,21 0 0,0 0 0,-12 0 0,-1 0 0,0 0 0,0 0 0,1 2 0,1-4 0,0-6 0,-2-3 174,-11 7 0,-2-2-174,7-10 0,-3-1 0,19-3 0,-21 7 0,0-1 0,26-17 0,0 4 0,-11-3 291,-8 7-291,-6 0 825,-8 1-825,-2 5 1312,-3-10-1312,-7 10 523,-4-10-523,-13 17 0,10 2 0,0 3 0,16-5 0,-9-6 0,9-6 0,-3 1 0,-1 1 0,6-8 0,-11 6 0,5-4 0,-7 6 0,-5-5 0,4 4 0,-9-2 0,4 4 0,-6 0 0,6-5 0,-3-1 0,4-6 0,1 0 0,7-7 0,7-3 0,1 1 0,-1-6 0,0-1 0,2-2 0,7-5 0,-9 13 0,0-4 0,-7 11 0,-5-4 0,-3 7 0,-6 6 0,1-3 0,-1 3 0,1-5 0,-5 5 0,3-3 0,-7 3 0,3 1 0,-4-5 0,-1 4 0,1-4 0,0-7 0,0 4 0,1-10 0,-1 5 0,1 0 0,-5-5 0,3 5 0,-3-1 0,-1-4 0,4 11 0,-8-5 0,8 1 0,-7-2 0,2 0 0,1-5 0,-4 5 0,4-7 0,-5-13 0,5 10 0,-4-18 0,4 6 0,0-35 0,-4 19 0,4-25 0,-5 40 0,0-14 0,0-12 0,0 6 0,0-12-463,0 8 463,0-1 0,0 33 0,0 0 0,0-29 0,0-10 0,0 14 0,0 7 0,-5-12 0,-1 28 0,-7-10 0,7 12 0,-10-14 0,7-2 0,-9-8 0,0 1 0,5 13 0,-11-8 0,6 8 0,-7-12 0,-5 6 0,5 3 0,-9 6 0,9 1 0,-15-8 0,15 18 463,-16-10-463,-13 4 0,7 8 0,-26-5 0,27 23 0,-4 6 0,6 0 0,7 1 0,1-4 0,5-1 0,6-4 0,0 4 0,7 3 0,0 5 0,4 1 0,-3-2 0,3 5 0,-5 1 0,1 0 0,0 3 0,-5-8 0,3 3 0,-3-4 0,0 1 0,-1 3 0,-5-3 0,-1 3 0,0-1 0,6 2 0,-5 4 0,10-3 0,-5 3 0,2-8 0,3 8 0,-4-7 0,5 7 0,0-4 0,-6 9 0,1 1 0,-7 4 0,2 0 0,-2 0 0,1 0 0,5 0 0,1 0 0,5 0 0,0 0 0,4 0 0,1 0 0,5 0 0,0 0 0,4 0 0,0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43.9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24575,'0'0'0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3:52.347"/>
    </inkml:context>
    <inkml:brush xml:id="br0">
      <inkml:brushProperty name="width" value="0.2" units="cm"/>
      <inkml:brushProperty name="height" value="0.2" units="cm"/>
      <inkml:brushProperty name="color" value="#FFFD78"/>
    </inkml:brush>
  </inkml:definitions>
  <inkml:trace contextRef="#ctx0" brushRef="#br0">1474 1140 24575,'-9'-17'0,"1"-5"0,8-3 0,15-6 0,3 0 0,21-8 0,1 4 0,9-18 0,-4 21 0,3-14 0,-3 11 0,7-1 0,-4-9 0,9 8 0,0-18 0,3 16 0,3-16 0,-4 18 0,3-11 0,12 9 0,-17 3 0,23-1 0,-19 6 0,14-6 0,-7 5 0,5 2 0,-12 6 0,12 5 0,-13-3 0,14 8 0,-14-3 0,7 4 0,-1 1 0,-6 0 0,30-1 0,-38 6 0,34-5 0,-38 11 0,11-5 0,-2 6 0,-18 0 0,18 0 0,-29 0 0,9 0 0,-23 0 0,-2-3 0,-4 2 0,16-3 0,10 4 0,18 0 0,14 6 0,10 7 0,10 2-1249,9 10 1249,-29-9 0,3 0-837,-2-1 1,1 1 836,17 4 0,3 1 0,-6-1 0,-3-1 0,-20-6 0,-2-1-205,9 9 1,-3 0 204,9 0 0,21 12 0,-32-9 0,-10-2 1114,-15-6-1114,-16-2 1740,-2-9-1740,-10-1 477,0-4-477,30 0 0,7 11 0,30 3 0,8 12-1038,3-6 1038,-26-3 0,4 1 0,-3-6 0,-1 0 0,-3 5 0,-1 2 0,-1-3 0,-2 1 0,25 16-389,7 0 389,-8 4 0,-18-13 0,-15 3 0,-8-6 0,-16-7 1017,2 0-1017,-13-6 410,0-6-410,1 1 0,5-7 0,9 19 0,14 4 0,-4 14 0,6 6 0,-12 0 0,5 7 0,-9 4 0,4 4 0,-5-3 0,5 6 0,-4-5 0,10 6 0,-5 0 0,0-7 0,5 6 0,-10-5 0,4 7 0,-4-1 0,-7-6 0,0-3 0,-7-11 0,0-3 0,-1-14 0,-3-4 0,-3-9 0,-3 7 0,0 10 0,0 9 0,0 3 0,0 5 0,0-5 0,0 0 0,0 19 0,0-8 0,6 18 0,0-14 0,5 5 0,0-12 0,1 12 0,-1-12 0,0 4 0,0-5 0,-6-8 0,5 6 0,-9-5 0,4 0 0,-5 5 0,5-5 0,-4 7 0,4-7 0,-5 4 0,5-4 0,-4 1 0,3-3 0,-4-5 0,0-6 0,0-1 0,0-5 0,0 1 0,0-6 0,0 4 0,0-8 0,0 4 0,-7-8 0,5 1 0,-5 21 0,7 17 0,-5 16 0,-2 6 0,1-7 0,-5-1 0,10 0 0,-11 26-766,4 6 766,1-34 0,0 3 0,3-6 0,0-1 0,-8 36 0,8-27 0,0-2 0,-3 4-135,0-4 0,0 1 135,0 3 0,-5 13 0,-1-10 0,2-15 0,0-7 755,5-14-755,-2-7 281,3-5-281,0 0 0,-3-4 0,7 3 0,-6-8 0,2 8 0,-4-7 0,0 2 0,1-7 0,4 8 0,-5 9 0,3 12 0,-5 9 0,-5 1 0,-1-1 0,-6 22 0,0-16 0,4-1 0,-1 1 0,-12 3 0,-13 30 0,9-22 0,-4-5 0,-4 12 0,3-25 0,0 10 0,2-12 0,-11 15 0,8-13 0,-13 12 0,15-14 0,-6 7 0,-6-6 0,10 4 0,-8-15 0,9 9 0,3-12 0,0 1 0,7-3 0,-5-4 0,5-1 0,-11-3 0,11 1 0,-17 0 0,9 3 0,-11-4 0,7 3 0,0-3 0,5 4 0,-4-5 0,11 3 0,-5-7 0,12 6 0,-5-8 0,9 8 0,-3-8 0,5 7 0,-5-7 0,3 7 0,-3-2 0,-1 4 0,5-5 0,-11 10 0,-16 3 0,2 8 0,-29 6 0,18-6 0,-19 2 0,6 0 0,-7-5-478,-9 0 478,6-7 0,1-5 0,4-2 0,-23-5 0,21-5 0,24-4 0,1-2 0,-18-2-66,-8 0 66,0 0 0,8 0 0,2 0 0,7 0 0,1 0 477,6 0-477,3 0 67,11 0-67,3-4 0,5-2 0,5 1 0,2-8 0,13 8 0,1-18 0,3 16 0,-29-6 0,-14 13 0,-27 0 0,1 0 0,-1 0-584,26 0 1,-3 0 583,-1-3 0,-2-1 0,-8 1 0,1-2 0,13-3 0,0-3-213,-16-3 1,4-2 212,-8-10 0,1 1 0,1-1 0,7-1 0,12 7 0,0 0 0,-12-9-4,-6 3 4,-6-10 0,19 12 0,-11-11 0,14 11 1140,-1-4-1140,-4 5 451,9-5-451,-3 5 5,12-4-5,-5-1 0,10 1 0,-5-1 0,7-2 0,1 9 0,-1-4 0,6 0 0,-4 4 0,8-7 0,-9 1 0,4 1 0,-1-4 0,3 5 0,-8-9 0,3 2 0,-4 4 0,9 3 0,0 6 0,4-4 0,-4-3 0,9 2 0,0-5 0,6 10 0,-1-5 0,1 6 0,4 0 0,1 5 0,4 0 0,0 5 0,0-1 0,-13 5 0,-9-5 0,-9-1 0,-25-8 0,8-4 0,-18-7 0,7-1 0,6-5 0,-4 0 0,9-5 0,-3 4 0,4-10 0,6 5 0,-4-6 0,3 0 0,1-4 0,0 3 0,7-8 0,-2 7 0,6-8 0,-4 9 0,10-10 0,-4 12 0,10-5 0,-3 8 0,9 0 0,-3-1 0,4 7 0,0-5 0,1 5 0,4-1 0,-3 3 0,7-1 0,-6 5 0,2-5 0,1 2 0,-4 3 0,3-3 0,-4-2 0,4 5 0,-3-5 0,3 0 0,0 5 0,-4-11 0,9 5 0,-4-1 0,5-4 0,-5 5 0,4-7 0,-4 1 0,5 6 0,0-5 0,0 4 0,0 1 0,0-5 0,0 5 0,0-7 0,0 1 0,0-6 0,0-10 0,0-5 0,5 3 0,1 0 0,6 2 0,5-1 0,-4-7 0,4 15 0,-6-5 0,0 12 0,0-5 0,0 7 0,0 0 0,6-15 0,1 4 0,5-5 0,0 9 0,-6 0 0,3 5 0,-8 0 0,12 1 0,-12 12 0,6 0 0,-9 8 0,0 6 0,1 0 0,-1-6 0,0 0 0,6-6 0,-1 5 0,2-4 0,1 10 0,-7 0 0,3 2 0,-5 7 0,1 1 0,-5 2 0,4 2 0,-4-3 0,5-5 0,-1 0 0,2-11 0,4-1 0,1-5 0,5 1 0,-1 4 0,-4 2 0,2 5 0,-7-1 0,2 5 0,1-6 0,-3 5 0,7-12 0,-3 7 0,7-14 0,-2 8 0,7-12 0,-5 8 0,5-1 0,-2 6 0,-4 1 0,10-1 0,-4-1 0,5-1 0,2-5 0,4 4 0,-8-3 0,7 3 0,-10-2 0,-1 9 0,1-9 0,-8 11 0,1-10 0,0 10 0,6-11 0,-5 5 0,11-7 0,-4 1 0,0-1 0,-2 6 0,-6 3 0,-1 9 0,13-4 0,-18 12 0,9-2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24575,'0'78'0,"0"0"0,0 0 0,0 0 0,0-21 0,0 1 0,0 24 0,0 21 0,0-2 0,0-23-1645,0 11 1645,0-36 0,0 0 0,0 40 0,0-36 0,0 1 0,0 41 0,0 0 0,0-46 0,0 0 0,0 37 0,-3-37 0,0-1 0,1 18 268,-15 21-268,9-32 335,-10 19-335,7-14 0,-1 4 0,6-11 831,-4 6-831,8-15 211,-7-1-211,8-7 0,-3 0 0,4 1 0,0-6 0,0 4 0,0-10 0,0 4 0,0-5 0,0 0 0,0 0 0,0-5 0,0-2 0,0-4 0,0-4 0,0 7 0,0-11 0,0 7 0,0-9 0,0 1 0,0 0 0,0-1 0,0 1 0,0-1 0,0 1 0,0 0 0,0-1 0,0-3 0,0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 24575,'78'-3'0,"-1"1"0,1-1 0,0 0 0,6 1 0,0 1 0,-6 0 0,2 0 0,-4 1 0,4 1-2139,-3-1 0,6 0 0,0 0 0,-2 0 2139,16 0 0,-1 0 0,-2 0 0,-1 0 0,-1 0 0,-2 0-210,-9 0 0,-1 0 0,1 0 210,4 0 0,2 0 0,-4 0 0,16 0 0,0 0 0,-19-1 0,3 0 0,-2 3 0,-11 4 0,-2 2 0,0-1 134,-1-3 1,1-2 0,-3 4-135,20 12 0,-5 1-284,-15-11 0,-3 0 284,2 2 0,-4 0 3260,23 3-3260,6-1 0,-10 1 2768,-15-7-2768,-8-1 2066,-9-5-2066,-12-4 980,-11 3-980,28-3 276,0 4-276,35-6 0,-6 5 0,-2-10 0,-15 5 0,-1-1 0,-8-3 0,15 9 0,4-10 0,14 10 0,-7-5 0,-3 6 0,-14 0 0,-9 0 0,-1 0 0,-18 0 0,10 0 0,-17 0 0,0 0 0,-7 0 0,-5 0 0,0 0 0,-4 4 0,-2 0 0,-3 4 0,0-1 0,0 1 0,-4 0 0,-1-1 0,-3 0 0,0 10 0,0 21 0,0 22 0,6 21 0,1 6 0,2-25 0,3 3-1062,-1 1 1,1 3 1061,3 18 0,2 2 0,-2-1 0,1-1 0,4 0 0,-1 1 0,-2 6 0,1 0 0,5-6 0,-1 0 0,-4 6 0,-1-1 0,2-4 0,0-4 0,-7-21 0,-1 1 0,9 32 0,-1-5 0,-3-5-333,-1-12 1,1-1 332,1 5 0,-3 2 0,3-16 0,-6-11 0,-1-19 0,-5-1 2047,3-6-2047,-7-5 741,7-2-741,-7-8 0,3-1 0,-1-4 0,-2-1 0,3 4 0,-4-2 0,3 2 0,-2-4 0,2 0 0,-3 0 0,-4-3 0,-4 3 0,-10-2 0,-5 4 0,-11 1 0,-13 0 0,-11 1 0,-12 1 0,-1-1 0,-16 2-941,-5 0 941,34-6 0,-2-1-749,-9 2 0,-3-1 749,-4-2 0,-3-2-1145,-8 1 0,-2-1 1145,1-2 0,0-2 0,-5 1 0,1 0 0,3 1 0,-1-2 0,-2-2 0,-1-1 0,1 1 0,0-3 0,3-5 0,-1-1 0,-2 3 0,0 0 0,7-3 0,4 1-419,17 6 0,1 1 419,-3 0 0,-1 1 0,-1 3 0,1 0 0,7 0 0,0 0 0,-15 0 0,2 0 0,-26 0 0,45 0 0,0 0 0,0 0 0,1 0 0,-1 0 0,0 0 0,-45 0 0,46 0 0,1 0 0,-39 0 0,10 0 0,29 0 0,1 0 718,-5 0-718,-38 6 0,29 1 1298,-1-1-1298,-12 0 0,-2-6 0,19 0 0,-16 0 0,21 0 2461,-8 0-2461,-6 0 1090,6 0-1090,3 0 0,6 0 0,0 0 0,0 0 0,6 0 0,8 0 0,4 0 0,8 0 0,-7 0 0,7 0 0,-3 0 0,5 0 0,-1 0 0,5 0 0,2 0 0,4 0 0,0 0 0,5 0 0,0 0 0,4 0 0,0 0 0,1 0 0,-1 0 0,0 0 0,1 0 0,-1 0 0,-4 0 0,3 0 0,-2 0 0,3 0 0,0 0 0,1-4 0,-5 3 0,4-6 0,-8 3 0,8 0 0,-8-4 0,8 8 0,-4-8 0,5 8 0,-1-7 0,0 3 0,1-4 0,-1 0 0,1 1 0,-1-1 0,0 0 0,4 1 0,0-1 0,1 0 0,-1 1 0,0-4 0,1 2 0,3-2 0,0-5 0,0-2 0,0-21 0,0-4 0,0-14 0,0 1 0,0-10 0,4 6 0,2-9 0,5 8 0,1 0 0,-2 12 0,1 2 0,-6 6 0,0 18 0,-5 5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52 441 24575,'-9'14'0,"2"5"0,7 17 0,0 14 0,0-6 0,0 30 0,0-40 0,0 40 0,0-29 0,0 17 0,0-8 0,0-5 0,0-8 0,0-12 0,0-7 0,0-10 0,0 0 0,0-11 0,0-11 0,0-21 0,0-19 0,0-22 0,0-9 0,0-16-495,-6-2 495,5 14 0,-5-8 0,6 11 0,0 0 0,0 2 0,0 18 0,0 19 0,0 3 0,0 12 0,0 5 0,3 5 495,2 6-495,6 4 0,-2 4 0,7 0 0,-3 0 0,4 3 0,0-3 0,0 4 0,5 0 0,-4 0 0,9 0 0,-4 0 0,5 0 0,0 4 0,0 1 0,0 5 0,-5 2 0,-1-2 0,-5 6 0,-4-3 0,-1 9 0,-7 1 0,-1 5 0,-4 0 0,-4 6 0,-12 2 0,-12 7 0,-6 1 0,-9-5 0,10-2 0,-10-5 0,11-1 0,-16 0 0,16-7 0,-4-5 0,14-6 0,5-5 0,4-3 0,1-1 0,4-4 0,4 0 0,1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24575,'0'2'0,"0"14"0,0 27 0,0-5 0,0 21 0,0 6 0,0 3 0,0 26-470,0-13 470,0 8 0,0-2 0,0 10 0,0 1 0,0-44 0,0 0 0,0 5 0,0 0 0,0-4 0,0 0 0,0 8 0,0 0-578,0-4 0,0 1 578,0 4 0,0 1 0,0 0 0,0-3-249,0 28 249,0-35 0,0-2 0,0 16 0,5 21 0,-4-12 0,9-14 0,-4-2 0,1-14 436,-3 6-436,1-12 1168,-4 11-1168,4-11 271,-5 27-271,0-29 0,0 21 0,0-20 0,0 1 0,0 5 0,0-11 0,0-3 0,0-5 0,0-5 0,0-1 0,0-5 0,0-4 0,0-1 0,0-4 0,0-1 0,0-3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5.44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24575,'5'0'0,"16"0"0,1 0 0,20 0 0,-14 0 0,7 0 0,-3 0 0,2 0 0,-10 0 0,8 0 0,-18 0 0,2 0 0,-9 0 0,1 0 0,-1 0 0,1 0 0,-4 0 0,-1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24575,'0'-15'0,"0"0"0,0-2 0,0 4 0,0-8 0,4 7 0,5-13 0,5 9 0,3-4 0,5 4 0,-3-4 0,14 6 0,-13-1 0,13 11 0,-19 2 0,11 4 0,-15 0 0,7 0 0,-9 0 0,1 32 0,1 0 0,-4 24 0,-1-9 0,-5 7 0,0-4 0,0 19 0,0-12 0,-5-2 0,4-1 0,-8-17 0,4 2 0,0-15 0,-3-3 0,7-8 0,-3-1 0,4-4 0,0-21 0,0 0 0,0-39 0,5 13 0,11-29 0,2 19 0,19-37 0,-19 38 0,11-28 0,-14 39 0,5-4 0,-5 13 0,2 6 0,-8 5 0,3 3 0,-4 3 0,0 6 0,-1 2 0,5 3 0,-3 0 0,3 0 0,-5 0 0,1 0 0,0 0 0,-4 3 0,-1 10 0,-3 6 0,0 9 0,0 0 0,0 5 0,0 2 0,0 0 0,0 4 0,0-4 0,0 0 0,0-1 0,0-11 0,0 3 0,0-8 0,4 0 0,-3-2 0,2-7 0,0 3 0,-2-5 0,3 1 0,-1-4 0,1 0 0,4-1 0,0-2 0,-1 2 0,1-3 0,-1 0 0,1 0 0,4 0 0,1 0 0,4 0 0,0 0 0,0 0 0,5-8 0,-4-2 0,8-8 0,-7 1 0,8-7 0,-8 6 0,8-6 0,-12 7 0,6-1 0,-12 5 0,7 1 0,-8 4 0,4 0 0,-5 3 0,-2-1 0,-2 5 0,-3-3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4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24575,'0'40'0,"0"-14"0,0 25 0,0 4 0,0-8 0,0 15 0,0-27 0,0 4 0,0-5 0,0-2 0,0-9 0,0-2 0,0-9 0,0-1 0,0-7 0,0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44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24575,'29'0'0,"-10"0"0,23 0 0,-17 0 0,8 0 0,4 0 0,-6 0 0,6 0 0,-5 0 0,-8 0 0,1 0 0,-8 0 0,-4 0 0,-2 0 0,-3 0 0,-1 0 0,0 0 0,1 0 0,-5 0 0,1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45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24575,'0'7'0,"0"-1"0,0 19 0,0-2 0,0 5 0,0-5 0,0 8 0,0-12 0,0 17 0,0-17 0,0 9 0,0-7 0,0-7 0,0 7 0,0-13 0,0 4 0,4-5 0,-4 1 0,4-1 0,-4 1 0,0 0 0,0-4 0,0-1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4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24575,'16'0'0,"4"0"0,2 0 0,6 0 0,5 0 0,-4 0 0,9 0 0,-10 0 0,10 0 0,-14 0 0,8 0 0,-18 0 0,7 0 0,-13 0 0,4 0 0,-5 0 0,1 0 0,-4 0 0,-1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4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1 24575,'0'19'0,"0"3"0,0 21 0,0-16 0,0 27 0,0-22 0,0 13 0,0 1 0,0-16 0,0 12 0,0-23 0,0 7 0,0-13 0,0-1 0,0-8 0,0-1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4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24575,'0'24'0,"0"11"0,0-9 0,0 16 0,0-3 0,0 4 0,0 14 0,0-22 0,0 17 0,0-22 0,0 10 0,0-21 0,0 1 0,0-7 0,0-1 0,0 0 0,0-4 0,0-1 0,0-2 0,0-2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49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24575,'16'0'0,"3"0"0,18 0 0,-12 0 0,17 0 0,-18 0 0,14 0 0,-9 0 0,2 0 0,-3 0 0,0 0 0,-5 0 0,3 0 0,-12 0 0,6 0 0,-11 0 0,3 0 0,-5 0 0,1 0 0,0 0 0,-1 0 0,1 0 0,-1 0 0,1 0 0,0 0 0,-4 0 0,-1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5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24575,'0'16'0,"0"-2"0,0 22 0,0-16 0,0 16 0,0-4 0,0-1 0,0 6 0,0-10 0,0 1 0,0-6 0,0 0 0,0-10 0,0 0 0,0-4 0,0-1 0,0-3 0,0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51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24575,'19'0'0,"4"0"0,0 0 0,9 0 0,-2 0 0,18 0 0,-21 0 0,27 0 0,-24 0 0,11 0 0,-9 0 0,-4 0 0,-5 0 0,-2 0 0,-8 0 0,-1 0 0,-8 0 0,-1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6.325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24575,'2'4'0,"3"0"0,16-4 0,6 0 0,2 0 0,9 0 0,-9 0 0,-8 0 0,-8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52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24575,'0'10'0,"0"17"0,0-8 0,0 24 0,0-7 0,0 5 0,0 0 0,0-10 0,5 3 0,0-10 0,4 3 0,-5-14 0,4 2 0,-8-6 0,4 2 0,-4-4 0,0 1 0,3-1 0,2-2 0,-1-2 0,-1-3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5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24575,'16'0'0,"12"0"0,-3 0 0,26 0 0,-24 0 0,19 0 0,-17 0 0,9 0 0,-14 0 0,9 0 0,-15 0 0,4 0 0,-6 0 0,0 0 0,-3 0 0,-6 0 0,-4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54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10 0 24575,'0'5'0,"0"4"0,0 20 0,0-1 0,-4 4 0,3 2 0,-3 0 0,4-2 0,4 1 0,-2-9 0,6 8 0,-3-10 0,0-3 0,-1 1 0,-4-8 0,0 1 0,0-2 0,0-3 0,0-4 0,0-1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55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24575,'5'0'0,"16"0"0,1 0 0,20 0 0,-14 0 0,7 0 0,-3 0 0,2 0 0,-10 0 0,8 0 0,-18 0 0,2 0 0,-9 0 0,1 0 0,-1 0 0,1 0 0,-4 0 0,-1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5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24575,'2'4'0,"3"0"0,16-4 0,6 0 0,2 0 0,9 0 0,-9 0 0,-8 0 0,-8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5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24575,'20'0'0,"-7"0"0,12 0 0,-7 0 0,10 0 0,-1 0 0,1 0 0,-5 0 0,-9 0 0,-7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5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24575,'8'4'0,"0"-1"0,14-3 0,4 0 0,-2 0 0,8 0 0,-5 0 0,-12 0 0,-3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59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1 24575,'26'0'0,"-10"0"0,35 0 0,-33 0 0,28 0 0,-26 0 0,13 0 0,-11 0 0,-7 0 0,-8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6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24575,'20'0'0,"-7"0"0,13 0 0,-13 0 0,9 0 0,-10 0 0,0 0 0,-8 0 0,0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61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24575,'2'4'0,"8"-1"0,11-3 0,12 0 0,-4 0 0,3 0 0,-4 0 0,-6 0 0,0 0 0,-10 0 0,-4 0 0,-4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6.839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24575,'20'0'0,"-7"0"0,12 0 0,-7 0 0,10 0 0,-1 0 0,1 0 0,-5 0 0,-9 0 0,-7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62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24575,'6'0'0,"10"0"0,23 0 0,-10 0 0,25 0 0,-39 0 0,13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6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24575,'24'0'0,"-6"0"0,19 0 0,-14 0 0,11 0 0,-12 0 0,0 0 0,-13 0 0,-1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64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24575,'6'4'0,"8"0"0,23-4 0,-10 0 0,20 0 0,-22 0 0,7 0 0,-16 0 0,-5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58.565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24575,'15'0'0,"5"0"0,3 0 0,-1 0 0,5 0 0,-14 0 0,1 0 0,-11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1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0 24575,'-11'0'0,"-2"0"0,-9 0 0,-16 0 0,10 0 0,-33 0 0,28 0 0,-35 0 0,7 10 0,3-3 0,-6 4 0,28-2 0,-10-4 0,18 4 0,-1-3 0,8 1 0,8-3 0,5 4 0,4 0 0,4-1 0,0 0 0,0 10 0,0 1 0,0 22 0,0 2 0,0 20 0,6 10 0,1 9 0,6 16-432,-6 2 432,-1-27 0,0 0-704,-2-18 1,0 1 703,3 30 0,0 2 0,-2-23 0,-2-2 0,1 19 0,-1 1 0,-3-6 0,0-1 0,3-4 0,0-1 0,-3 1 0,1-4-288,2-15 0,0-2 288,-3 7 0,0-1 0,0 26 0,0 16-195,0-1 195,0-33 0,0 19 385,0-38-385,0 10 1377,0-9-1377,0-12 627,0-6-627,0-7 221,0-8-221,0-1 0,0-4 0,0-1 0,3-2 0,5-2 0,9-3 0,11 0 0,13 0 0,15 0 0,8 0 0,8-5 0,16-8-883,6-1 883,-41 2 0,2-2 0,3 3 0,2 1 0,4-2 0,2 2-714,4-2 1,1 2 713,1 2 0,-2 1 0,-14 3 0,1 0 0,23 0 0,-4 2 0,2 2 0,10 0 0,-1 0-304,-19 0 304,-10 0 0,0 0 0,14 0 0,1 0 0,6 0 0,-8 0 805,-11 0-805,-5 0 1466,-10 4-1466,-5-3 343,-5 4-343,-6-5 0,-11 0 0,-6 0 0,-5 0 0,1 0 0,0 0 0,-1 0 0,1 0 0,-1 0 0,-3-4 0,-1-21 0,-3 16 0,0-16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1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24575,'-4'-5'0,"0"11"0,4 24 0,0 1 0,0 44 0,0-19 0,0 40 0,0-7-1024,0 11 1024,0-43 0,0 3 0,0 3 0,0 1 0,0 1 0,0 1 0,0 6 0,0 0 0,0-7 0,0 1 0,3 8 0,1-2 0,-3 27 0,6-33 0,0-1 0,0 22 0,-3-37 0,0 1 0,2 2 0,0-2 0,1 24 0,5 13 0,0-24 0,-1-2 0,-5-13 0,3-2 0,-7-17 1024,6-2-1024,-7-11 0,3-4 0,-4-2 0,0-3 0,0-4 0,0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1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24575,'0'26'0,"0"9"0,0 2 0,0 22 0,0-7 0,0 19 0,0 0 0,0 0 0,0 7 0,0 3 0,0 0 0,0-15 0,0-6 0,0-11 0,4 0 0,-2 4 0,2-21 0,0 2 0,-3-22 0,6-3 0,-6-2 0,2-3 0,-3 0 0,0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1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2929 24575,'22'0'0,"10"0"0,17 0 0,21 0 0,3 0 0,25 0-947,-40 1 1,3-2 946,8-1 0,4-3 0,8-2 0,3-2 0,-18 4 0,3-1 0,-4 0 0,11-5 0,0 0-718,21 3 1,0 0 717,-22-3 0,-5 0 0,-5 6 0,0 0-420,8-6 1,-2 1 419,23 2 0,-40 2 0,1-1 0,42-6-196,-16 5 196,-2 3 0,-9 0 0,-6 3 1216,13-3-1216,-24 5 1911,17 0-1911,-22 0 990,7 0-990,-7 0 246,-1 0-246,-6 0 0,-6 0 0,-1 0 0,-7 0 0,1 0 0,-6 4 0,0 1 0,-1-1 0,-2 4 0,3-3 0,-6-1 0,6 4 0,-4-7 0,3 3 0,-3-4 0,3 0 0,-2 0 0,7 0 0,-2 0 0,4 0 0,0 0 0,0 0 0,-1 0 0,0 0 0,1 0 0,0 0 0,-1 0 0,1 0 0,0-4 0,-1-1 0,0 0 0,-3-3 0,2 3 0,-12-3 0,3 3 0,-10-2 0,1 6 0,0-2 0,-1-1 0,-2 0 0,1-3 0,-2 2 0,0-1 0,2 5 0,-2-5 0,4 5 0,-1-3 0,0 1 0,1 2 0,-1-2 0,-3 0 0,0-1 0,-1-8 0,-2-6 0,3-5 0,-4-5 0,0 0 0,0-15 0,0 5 0,0-34 0,0 5 0,0-21 0,0-1 0,-3 27 0,0-1-1017,1-35 1017,-4 23 0,-1-3 0,3 14 0,-1 4 0,-1 2 0,-1 0 0,0-4 0,0 0-159,0 7 0,1 2 159,-2-30 0,5 27 0,0 2 0,3 2 0,0-18 0,0 17 0,0 11 0,0-1 1000,0 13-1000,0 1 335,0 3-335,0 8 0,0-9 0,0 9 0,0-4 0,0 9 0,0 1 0,4 0 0,-3 3 0,3-2 0,-4 3 0,3 4 0,-2-3 0,3 2 0,-4-3 0,0 1 0,0-5 0,3 3 0,-2-3 0,2 0 0,-3-1 0,4-3 0,-3-1 0,2 0 0,-3-5 0,5-7 0,-4-9 0,4 2 0,-1-7 0,-3 7 0,8 1 0,-8-4 0,3 6 0,-4-2 0,0 3 0,0 9 0,0-4 0,0 12 0,0-5 0,0 11 0,0-2 0,0 3 0,-10 4 0,-5 1 0,-17 3 0,-12 0 0,-13 11 0,2 6 0,-13 8 0,16 7 0,-11-8 0,11 1 0,4-8 0,3-3 0,10-4 0,6-4 0,8-2 0,4-4 0,4 0 0,1 0 0,5 0 0,-1 0 0,1 0 0,-1 0 0,4 0 0,1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1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24575,'0'5'0,"0"7"0,0 8 0,0 16 0,0-10 0,0 11 0,0-3 0,0 1 0,0 0 0,0-7 0,0-6 0,0-6 0,0-3 0,0-1 0,0-8 0,0-1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1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24575,'2'-4'0,"4"0"0,10 4 0,5 0 0,2 0 0,9 0 0,-7 0 0,5 0 0,-11 0 0,2 0 0,-8 0 0,-1 0 0,-5 0 0,-2 0 0,-2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7.332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24575,'8'4'0,"0"-1"0,14-3 0,4 0 0,-2 0 0,8 0 0,-5 0 0,-12 0 0,-3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1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24575,'0'17'0,"0"-2"0,0 21 0,0-2 0,0-4 0,0-2 0,0-2 0,0-3 0,0-1 0,0-4 0,0-2 0,0-8 0,0 4 0,0-8 0,0-1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24575,'3'0'0,"4"0"0,9 0 0,0 0 0,1 0 0,-1 0 0,1 0 0,-4 0 0,-1 0 0,-5 0 0,1 0 0,-4 0 0,-1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2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24575,'46'0'0,"-5"0"0,-20 0 0,-3 0 0,4 0 0,-9 0 0,-1 0 0,-4 0 0,-1 0 0,1 0 0,-4 0 0,-1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2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24575,'0'7'0,"0"1"0,0 8 0,0 3 0,0 4 0,0 2 0,0 4 0,0-1 0,0 1 0,0-7 0,0-9 0,0-1 0,0-5 0,0 1 0,0 3 0,0-3 0,0 0 0,0-5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2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24575,'26'0'0,"3"0"0,6 0 0,-1 0 0,-1 0 0,-4 0 0,-5 0 0,-4 0 0,-7 0 0,-1 0 0,0 0 0,-8 0 0,-1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2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24575,'3'0'0,"3"0"0,10 0 0,1 0 0,4 0 0,-10 0 0,1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2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24575,'15'0'0,"8"0"0,-10 0 0,2 0 0,-8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2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24575,'-5'5'0,"2"-2"0,24-3 0,5 0 0,13 0 0,-4 0 0,-3 0 0,-17 0 0,-2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2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2251 24575,'-11'0'0,"-1"0"0,-5-4 0,0-1 0,-6-13 0,4-2 0,-12-16 0,6 5 0,-7-20 0,6 18 0,-5-18 0,10 16 0,-5-8 0,0-4 0,10 7 0,-9-7 0,9 2 0,0 3 0,-5-21 0,10 19 0,-5-19 0,10 7 0,-4 0 0,4-14 0,0 7 0,0-18 0,6 26 0,0-21 0,0 37 0,0-21 0,0 11 0,0 1 0,0-15 0,0 18 0,10-18 0,2 14 0,10-6 0,4 3 0,-3-3 0,7 3 0,-2 1 0,5 3 0,0 3 0,-8 10 0,6-2 0,-1 8 0,2-2 0,2 5 0,-5 2 0,-2 6 0,1-1 0,4 1 0,-3 3 0,3 2 0,-4 3 0,0 1 0,-1 4 0,-5-3 0,-1 7 0,-4-3 0,0 4 0,0 0 0,-5 0 0,4 0 0,-7 0 0,3 0 0,-5 0 0,1 0 0,-1 0 0,1 0 0,0 0 0,-1 0 0,-3 0 0,0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2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99 187 24575,'7'0'0,"0"0"0,17 0 0,-1 0 0,11 0 0,-6 0 0,6-4 0,-1 3 0,-4-3 0,4 8 0,-9 1 0,-3 0 0,-4 3 0,-5-8 0,0 4 0,-5-4 0,-2 3 0,-2 1 0,-3 3 0,0 1 0,0 4 0,-4 5 0,-5 1 0,-6 15 0,-8-3 0,2 5 0,-3-2 0,5 1 0,-6 2 0,4-1 0,-4 4 0,10-10 0,-3 3 0,8-9 0,-3-1 0,8-9 0,-2-1 0,6-5 0,-6 1 0,6 0 0,-2-13 0,7-7 0,1-13 0,5-14 0,5 2 0,6-20 0,-4 14 0,7-8 0,-3 9 0,-3 1 0,5 5 0,-8 3 0,2 11 0,-3-5 0,2 8 0,-6-2 0,6 8 0,-7-3 0,3 7 0,-4-3 0,0 4 0,-1 4 0,-3-3 0,0 3 0,-8-1 0,-4 2 0,-5-1 0,-9 4 0,-5-8 0,3 7 0,-13-4 0,13 1 0,-16 3 0,11-7 0,-11 7 0,11-8 0,-4 4 0,5-4 0,6 4 0,0 1 0,5 4 0,4 0 0,-3 0 0,7 0 0,-2 0 0,3 0 0,4-3 0,0-1 0,4-3 0,0-1 0,0-3 0,0 5 0,0-1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7.85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1 24575,'26'0'0,"-10"0"0,35 0 0,-33 0 0,28 0 0,-26 0 0,13 0 0,-11 0 0,-7 0 0,-8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3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2508 24575,'0'-16'0,"0"2"0,9-12 0,1 3 0,9-5 0,-1 5 0,-4-8 0,3 7 0,-2-13 0,4 7 0,-1-2 0,1 4 0,-5-5 0,4-2 0,-6-6 0,2 0 0,1-9 0,-3 6 0,3-12 0,-5 7 0,-4-6 0,4 0 0,-9 0 0,4-16 0,-5 23 0,0-20 0,0 25 0,0-13 0,0 8 0,0-6 0,0 6 0,0-17 0,0 20 0,-5-17 0,-6 19 0,-11-23 0,-1 15 0,-4-13 0,6 16 0,-6-2 0,-1-14 0,1 23 0,-5-22 0,-1 18 0,-2-10 0,-15-14 0,15 23 0,-13-13 0,6 22 0,-3-2 0,-2 2 0,9 6 0,-1 4 0,9 3 0,3 10 0,0 1 0,12 4 0,-5 1 0,11 0 0,-6 3 0,6-1 0,-3 1 0,0 1 0,3-3 0,-3 3 0,5-4 0,-1 1 0,4-1 0,1 1 0,3 6 0,4 10 0,1 10 0,0 13 0,4 3 0,-8 4 0,3 1 0,-4 5 0,0-4 0,0 3 0,0-10 0,0-5 0,0-9 0,0-3 0,0-4 0,0-1 0,0-5 0,4-9 0,-4-8 0,3-12 0,-3-10 0,5-3 0,-4 15 0,3 2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3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24575,'0'-7'0,"0"0"0,0-1 0,4 1 0,4-5 0,9 3 0,6 0 0,4-3 0,4 6 0,-2-4 0,9 2 0,-5 6 0,-4-2 0,2 4 0,-9 0 0,1 0 0,3-8 0,-8 6 0,4-7 0,-10 9 0,4 0 0,-7 0 0,2 0 0,-3 0 0,-1 0 0,1 0 0,0 0 0,-1 0 0,-3 0 0,-1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3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 24575,'28'0'0,"6"0"0,10 0 0,-11 0 0,14 0 0,-17 0 0,4 0 0,-5 0 0,-8 0 0,-9 0 0,-7 0 0,-20 0 0,-9 0 0,-22 0 0,11 0 0,-8 0 0,8 0 0,-3 0 0,3 0 0,6 0 0,12 0 0,5 0 0,4 0 0,14 0 0,5 0 0,26 0 0,6 0 0,10 0 0,1 0 0,-2-5 0,-3-1 0,4-5 0,-12 5 0,0-3 0,-9 8 0,-13-3 0,-3 4 0,-8 0 0,-10 0 0,-9 0 0,-23 5 0,-12 5 0,2 2 0,-5 2 0,20-5 0,-4 1 0,10-1 0,6-1 0,5-3 0,4-2 0,4-3 0,0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3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24575,'0'-16'0,"0"9"0,0 36 0,0-3 0,0 11 0,0-3 0,0 1 0,0 0 0,0 4 0,0-11 0,0 6 0,0-12 0,0 0 0,4-5 0,-3-5 0,6 0 0,-2-4 0,-1-1 0,-1 1 0,1 0 0,-3-4 0,2-1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3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24575,'3'-8'0,"5"1"0,9 7 0,1 0 0,9 0 0,-4 0 0,4 0 0,1 0 0,5 0 0,-4 0 0,5 0 0,-1 0 0,-4 0 0,10 0 0,-11 0 0,6 0 0,-11 0 0,-2 0 0,-4 0 0,-5 0 0,0 0 0,-5 0 0,1 0 0,0 0 0,-4 0 0,-1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3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24575,'0'3'0,"0"7"0,0 3 0,0 13 0,0-7 0,0 4 0,0 8 0,0-7 0,0 8 0,0-4 0,0 0 0,0 0 0,0-5 0,0 3 0,4-8 0,-3 0 0,7-2 0,-7-4 0,2 1 0,1-1 0,-3-1 0,2-2 0,-3 3 0,3-5 0,-2 1 0,3-1 0,-4-2 0,0-2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3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24575,'9'0'0,"1"0"0,18-4 0,9-1 0,-12 0 0,18-4 0,-8 8 0,0-4 0,-2 5 0,-6-4 0,-9 3 0,3-3 0,-12 4 0,3 0 0,-5 0 0,-3 0 0,0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4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1 566 24575,'0'7'0,"0"10"0,0 1 0,0 10 0,0-6 0,0 10 0,0-8 0,0 9 0,0 0 0,0-9 0,0-1 0,0-8 0,0-6 0,0-10 0,0-23 0,0-33 0,0-9 0,0 15 0,0-3 0,-1 2 0,2 1 0,3-47 0,-1 45 0,1 2 0,7-18 0,1-3 0,-2 19 0,0 12 0,-1 13 0,0 11 0,3 8 0,-4 6 0,12 3 0,-6 0 0,7 7 0,4 27 0,0 9 0,4 14 0,3 7 0,-9-7 0,5 10 0,-6-4 0,0-4 0,-2-12 0,-4-6 0,-3-15 0,-4-4 0,-1-9 0,0-2 0,-1-7 0,-3-4 0,-1-25 0,3-16 0,-5-19 0,9-3 0,-4-3 0,5 10 0,0-4 0,0 6 0,2 14 0,2 1 0,2 16 0,1 5 0,-2 10 0,1 4 0,4 4 0,-7 0 0,6 8 0,-11 6 0,9 25 0,-8-7 0,6 23 0,-6-12 0,0 4 0,-4 6 0,2-18 0,-7 10 0,3-21 0,-4 3 0,0-10 0,0-4 0,0-2 0,0-3 0,0-1 0,0-2 0,0-2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5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114 211 24575,'-5'-4'0,"2"1"0,-16 15 0,7-1 0,-7 15 0,2-3 0,2 10 0,5 0 0,2 2 0,7-8 0,-4-1 0,5-3 0,0-5 0,0 3 0,4-16 0,4 2 0,5-7 0,4 0 0,4 0 0,1-4 0,1-9 0,0-7 0,-5-7 0,1-7 0,-1 6 0,-2-6 0,-3 7 0,-4-1 0,-4 1 0,3 4 0,-7 1 0,3 5 0,-4 1 0,0 3 0,0 1 0,-4 8 0,0 0 0,-4 1 0,0 2 0,1-2 0,9 3 0,13 0 0,7 0 0,16 0 0,1 13 0,-7 2 0,0 14 0,-13 5 0,-4-1 0,0 7 0,-6-7 0,-4 7 0,0-16 0,-5 3 0,0-10 0,0-4 0,-4-5 0,0-8 0,-4-13 0,3-11 0,1-10 0,4 0 0,0-5 0,0 14 0,0-7 0,0 14 0,8 1 0,1 5 0,8 3 0,4 5 0,-3 0 0,4 4 0,-1 0 0,-3 0 0,3 0 0,1 0 0,-4 4 0,9 1 0,-5 4 0,6-4 0,-1-2 0,1-3 0,-1 0 0,-5 0 0,4-8 0,-7-10 0,0-7 0,-6-13 0,-4 10 0,-3-6 0,-2 7 0,-4 4 0,0 5 0,-7 10 0,-3 5 0,-10 3 0,2 7 0,-5 13 0,4 16 0,-2 16 0,9-3 0,-2 8 0,13-9 0,-4 5 0,5 1 0,0-8 0,0-5 0,4-8 0,9-10 0,6-1 0,8-8 0,1 0 0,-6-9 0,4-1 0,-8-4 0,3 0 0,-8-4 0,3-8 0,-11 5 0,3-4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5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64 674 24575,'4'-6'0,"0"1"0,-4-5 0,-7 5 0,2 2 0,-10 3 0,3 0 0,-4 12 0,7-2 0,1 21 0,8-2 0,0 17 0,0-11 0,0 9 0,0-15 0,4 3 0,10-4 0,5-5 0,9 0 0,-1-9 0,-4-4 0,2-7 0,-6-3 0,6 0 0,-7-7 0,0-8 0,-1-13 0,-6-8 0,3-2 0,-4-3 0,0 2 0,0 4 0,-1 3 0,0 9 0,-4 1 0,-2 10 0,-3 0 0,4 7 0,0 12 0,0 3 0,3 13 0,-2-1 0,4 5 0,0 0 0,0 1 0,0-6 0,0 0 0,-1-5 0,0-4 0,4-1 0,-3-4 0,3 0 0,-5-1 0,1 1 0,0-4 0,-1-1 0,-3-6 0,-1-15 0,1-2 0,-3-17 0,4 3 0,-5 0 0,0 2 0,0 4 0,0 5 0,0 5 0,0 7 0,0 3 0,0 28 0,0-4 0,4 29 0,1-16 0,5 4 0,-1-6 0,4 1 0,0-6 0,1-4 0,1-3 0,-2-6 0,0 3 0,-1-7 0,-1-2 0,-2-3 0,3 0 0,-5 0 0,1-7 0,0-2 0,-4-7 0,3-1 0,-6-5 0,3 0 0,0-12 0,-3 5 0,4-9 0,-5 9 0,0-9 0,0 13 0,0-8 0,0 16 0,0-1 0,0 6 0,0 5 0,3 2 0,1 2 0,3 3 0,10 0 0,-3 3 0,8 2 0,-1 7 0,-3-2 0,8 7 0,-8-8 0,3 8 0,-8-4 0,-1 3 0,-4-3 0,1 3 0,-1-3 0,0 4 0,-3-5 0,-2 4 0,-3 1 0,0 1 0,0 3 0,0-4 0,0-1 0,0 1 0,0 5 0,0-9 0,0 8 0,0-8 0,4-1 0,0 0 0,4-5 0,-1 1 0,1-4 0,-1-1 0,5-3 0,0-3 0,2-11 0,-6 4 0,-4-15 0,5 1 0,-2-6 0,7-18 0,-5 21 0,-3-21 0,-2 18 0,-4-4 0,0 0 0,0 12 0,0 5 0,0 1 0,3 13 0,10 1 0,4 10 0,11 5 0,-1-3 0,-4 7 0,-1-8 0,-5 7 0,-5-3 0,1 9 0,-4 6 0,-4 0 0,-1 10 0,-4-5 0,0 7 0,0-1 0,0-5 0,0-5 0,0-8 0,0-4 0,3-5 0,6 1 0,4-9 0,8 0 0,-3-4 0,8 0 0,-3 0 0,5-14 0,5-7 0,-11-9 0,5-9 0,-11-6 0,-1 13 0,-5-16 0,-6 24 0,-4-4 0,0 11 0,-3 8 0,-6 6 0,-3 3 0,-1 3 0,1 11 0,3 5 0,4 8 0,1 0 0,4-5 0,0 0 0,0-5 0,0-4 0,8-2 0,5-6 0,5-2 0,8-3 0,-3 0 0,0 0 0,-2 0 0,-4-3 0,-1-2 0,1 0 0,-5 2 0,0 3 0,0 0 0,-4 0 0,4 0 0,-4 0 0,-4 3 0,-1-5 0,-3-8 0,0-8 0,0-9 0,0 0 0,4-1 0,1 6 0,4 0 0,3 9 0,-3 1 0,7 8 0,1 0 0,1 4 0,2 0 0,-3 4 0,0 4 0,0 10 0,0 0 0,-3 8 0,3-3 0,-8-5 0,7 2 0,-7-12 0,2 4 0,1-8 0,-4-1 0,8-3 0,-7 0 0,3 0 0,-5 0 0,1 0 0,0-3 0,0-16 0,1-11 0,1-12 0,1-15 0,-6 7 0,5-16 0,-4 17 0,0-2 0,-2 13 0,0 3 0,-3 8 0,3 6 0,-4 4 0,0 0 0,0 4 0,0 2 0,0 3 0,0 1 0,0-1 0,0-3 0,0-7 0,0-9 0,0-2 0,5-15 0,-4 9 0,4-6 0,-5 9 0,0 9 0,0 2 0,0 8 0,0 2 0,0 9 0,0 27 0,0 17 0,0 18 0,0 24 0,0-23 0,5 28 0,2-18 0,5 5 0,4-2 0,0-18 0,0-6 0,-2-16 0,-1-6 0,-4-7 0,3-8 0,-4-1 0,-1-8 0,1-1 0,0-3 0,-1 0 0,-3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41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24575,'0'16'0,"0"-6"0,0 11 0,0-9 0,0 10 0,0-3 0,0 13 0,0-12 0,0 18 0,0-18 0,0 12 0,0-3 0,0 0 0,0 0 0,0 3 0,0-1 0,0 16 0,0-5 0,0 12 0,0-6 0,0 7 0,0 0 0,0-6 0,0-2 0,0-6 0,0-6 0,0-2 0,0-5 0,0 0 0,0 0 0,0 0 0,0 6 0,0-5 0,0 5 0,0-1 0,0-3 0,0 9 0,0-9 0,0 3 0,0-5 0,0 0 0,0 0 0,0-5 0,0 4 0,0-9 0,0 9 0,4-9 0,-3 9 0,6-9 0,-6 9 0,3-4 0,-4 5 0,4 0 0,-3 0 0,3 0 0,-4 0 0,0-5 0,0 4 0,0-8 0,0 2 0,4 1 0,-3-3 0,3 3 0,0-5 0,-3 5 0,3-4 0,-4 9 0,4-9 0,-3 9 0,2-4 0,-3 5 0,0 0 0,0 0 0,0 12 0,0-9 0,0 5 0,0-14 0,0 0 0,0-4 0,0 4 0,0-5 0,0 0 0,0 0 0,0 0 0,4 0 0,-3 0 0,3 0 0,-4 0 0,0 0 0,4 0 0,-3 0 0,2 0 0,1 0 0,-3-4 0,3 3 0,-4-3 0,4 9 0,-3-8 0,3 12 0,-4-12 0,0 8 0,0-5 0,0 0 0,4 0 0,-3 0 0,3 7 0,-4-5 0,0 1 0,0-8 0,0 0 0,0-3 0,0 3 0,0-5 0,0 1 0,0-1 0,0 1 0,0 0 0,0-1 0,0 1 0,0 0 0,0-1 0,0 1 0,0-1 0,0 1 0,0-1 0,0 1 0,0 4 0,0-4 0,0 4 0,0 0 0,3-3 0,-2 3 0,3-5 0,-4 1 0,0-1 0,0-3 0,0-1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8.542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24575,'20'0'0,"-7"0"0,13 0 0,-13 0 0,9 0 0,-10 0 0,0 0 0,-8 0 0,0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3:5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 24575,'-26'0'0,"-7"0"0,-13 0 0,-4 0 0,2 0 0,-4 0 0,10 0 0,-3 0 0,17 0 0,0 0 0,1 0 0,13 0 0,-2 0 0,8 0 0,4 0 0,0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00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24575,'-12'0'0,"1"0"0,4 0 0,-1 0 0,4 0 0,1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03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24575,'0'11'0,"0"1"0,0 5 0,0 14 0,0-10 0,0 15 0,0-3 0,0-3 0,0 13 0,0-8 0,0 4 0,0 0 0,0 0 0,0 0 0,0-4 0,0 2 0,0-2 0,0 4 0,0 1 0,0-7 0,0 4 0,0-8 0,0 3 0,0-6 0,0-3 0,0 3 0,0-4 0,0 1 0,0-3 0,0-7 0,0-2 0,0-3 0,3-4 0,-2 9 0,2 7 0,-3 12 0,0 15 0,0-2 0,0 9 0,0-1 0,0-5 0,0 3 0,0-3 0,0-2 0,0 1 0,0-8 0,0 1 0,5-1 0,-4 0 0,3-4 0,-4 2 0,0-8 0,0 4 0,0-6 0,5 6 0,-4-5 0,8 6 0,-8-7 0,3 1 0,-4-2 0,4 2 0,-3 3 0,3-2 0,-4-2 0,0 0 0,0-9 0,0 3 0,0 1 0,0-4 0,0 3 0,0-4 0,0 0 0,0 0 0,0 4 0,4-3 0,-3 4 0,3-5 0,-4-5 0,0 4 0,0-7 0,0 6 0,0-6 0,0 6 0,0-6 0,0 3 0,3-5 0,-2 1 0,2 0 0,-3-1 0,0 1 0,4-1 0,-3 5 0,2-3 0,0 2 0,-2-3 0,2 4 0,1-4 0,-3 8 0,2-7 0,-3 3 0,0-1 0,3-2 0,-2 7 0,2-4 0,-3 5 0,0-4 0,0 2 0,0-2 0,0 4 0,0-5 0,0 4 0,4-4 0,-3 5 0,2 0 0,-3 0 0,0 0 0,0 0 0,4-1 0,-3 1 0,3-4 0,-4-2 0,0 1 0,0-3 0,3 2 0,-2-3 0,2 0 0,-3-1 0,0 1 0,4-1 0,-4 1 0,4-1 0,-4 0 0,0 1 0,0-4 0,0-1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05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24575,'0'22'0,"0"2"0,0 10 0,0 10 0,0-9 0,0 18 0,0-7 0,0 7 0,0 8 0,0-14 0,0 10 0,0-9 0,0 4 0,0 3 0,4 3 0,-3-9 0,4 1 0,-5-6 0,0-2 0,0 8 0,0-14 0,0 8 0,0-15 0,4-2 0,-3 0 0,2-5 0,-3 1 0,0-2 0,0 0 0,0-3 0,4 7 0,-3-7 0,4 4 0,-5-10 0,0 4 0,0-7 0,0 2 0,0 1 0,0 0 0,3 1 0,-2 3 0,6-3 0,-6 3 0,3 6 0,-1-4 0,-2 3 0,3-4 0,0 0 0,-3 4 0,6-2 0,-6 3 0,7-2 0,-7 3 0,7 4 0,-3 5 0,0-3 0,4 8 0,-8-7 0,7 7 0,-7-8 0,3 3 0,-4-9 0,0 2 0,0-7 0,0 8 0,0-8 0,0 4 0,0-1 0,0-3 0,0 3 0,0-4 0,0 0 0,0-5 0,0 0 0,0-4 0,0-1 0,0 1 0,0-1 0,4 5 0,-3-3 0,3 6 0,-4 3 0,0-1 0,0 5 0,0-5 0,0 0 0,0 3 0,0-2 0,0 3 0,0-4 0,0 4 0,0-4 0,0 9 0,0-3 0,0 4 0,0 0 0,0-4 0,0 3 0,0-3 0,0-1 0,0 0 0,0 0 0,0-5 0,0 1 0,0-3 0,0-6 0,0 3 0,0-1 0,0-2 0,0 2 0,0-4 0,0 1 0,0 3 0,0 2 0,0-1 0,0 4 0,0-3 0,0-1 0,0 0 0,0 0 0,0-4 0,0 4 0,0-5 0,0 1 0,0 0 0,0-1 0,0-3 0,0-1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06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0 24575,'-26'30'0,"16"-9"0,-26 26 0,16-17 0,-1 8 0,-9-1 0,10-3 0,-2 6 0,5-10 0,6-2 0,-7 4 0,8-13 0,-7 8 0,12-14 0,-6-2 0,10-3 0,-2-1 0,3-3 0,0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07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 24575,'-3'7'0,"-6"8"0,-4-1 0,3 3 0,-1 4 0,6-7 0,-4 3 0,1-1 0,0-7 0,4 2 0,0-3 0,4-1 0,0 1 0,0-4 0,0-1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08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 24575,'0'15'0,"-8"4"0,2 10 0,-11-1 0,6 6 0,-6-7 0,7-5 0,-3 4 0,5-8 0,-1 4 0,4-6 0,-3 6 0,7-8 0,-7 7 0,4-9 0,-1 1 0,1-2 0,4-4 0,0 1 0,0-1 0,-3 5 0,2-4 0,-3 8 0,-3-7 0,5 3 0,-6-4 0,8-1 0,0 1 0,0-4 0,0-1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08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0 24575,'0'8'0,"0"8"0,-4-2 0,-6 17 0,1-12 0,-9 12 0,8-9 0,-14 12 0,12 1 0,-11-4 0,13 1 0,-3-14 0,9 2 0,-7-7 0,9-1 0,-5-7 0,7-2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09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0 24575,'-4'12'0,"1"2"0,3-6 0,0 7 0,0-2 0,-4 4 0,-1 0 0,-7 0 0,3 3 0,-4-2 0,0 12 0,3-11 0,-6 10 0,2-6 0,-5 8 0,-4-1 0,7 3 0,-6-10 0,12-1 0,-5-9 0,9-2 0,-5-3 0,10 0 0,-2 0 0,3-4 0,0-1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10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24575,'0'11'0,"0"1"0,0-5 0,0 5 0,0 0 0,0 5 0,0 0 0,-4 0 0,0 3 0,-1-6 0,1 2 0,4-12 0,0-1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9.134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24575,'2'4'0,"8"-1"0,11-3 0,12 0 0,-4 0 0,3 0 0,-4 0 0,-6 0 0,0 0 0,-10 0 0,-4 0 0,-4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11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336 0 24575,'-24'19'0,"13"-5"0,-27 20 0,15 2 0,-17 11 0,12-5 0,-7 9 0,9-8 0,-2 5 0,-2-1 0,13-12 0,0-7 0,8-7 0,4-8 0,1-5 0,4-5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11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1 24575,'-11'10'0,"-2"-5"0,-4 15 0,-5-13 0,-1 18 0,4-14 0,-2 9 0,4-7 0,-1 1 0,1 2 0,1-7 0,7 7 0,-3-7 0,7 2 0,2-7 0,3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12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1 24575,'0'12'0,"-4"6"0,-3-5 0,-2 3 0,-6-5 0,6 1 0,-7-3 0,7 2 0,-12-2 0,7-1 0,-8 1 0,6-1 0,-1 0 0,4-3 0,2-1 0,7-4 0,0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13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24575,'-2'63'0,"-1"-1"0,1 4 0,1-8 0,1-13 0,0 20 0,0-16 0,0 15 0,0-17 0,0 14 0,0-9 0,0-6 0,0 7 0,0-14 0,0 13 0,0-11 0,0 15 0,0-19 0,0 18 0,0-20 0,5 12 0,-4-10 0,7-2 0,-7-3 0,3-5 0,-4 0 0,0 0 0,0-5 0,0 4 0,0-8 0,0 4 0,0-6 0,0 1 0,0-5 0,0 4 0,0-7 0,0 2 0,0-3 0,0-1 0,0 1 0,0-4 0,0-1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1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24575,'7'2'0,"5"8"0,2 21 0,0-5 0,0 22 0,5-7 0,-7 3 0,8 11 0,-10-19 0,6 18 0,-2-18 0,3 9 0,-4-17 0,-4 1 0,0-7 0,-5-1 0,3-7 0,-2 7 0,3-8 0,0-1 0,0 0 0,0 0 0,0-4 0,-4 4 0,3-8 0,-3-1 0,4-3 0,-1 0 0,2-18 0,5-11 0,1-8 0,7-15 0,3 9 0,9-24 0,-5 16 0,8-14 0,-11 19 0,6-8 0,0 6 0,-4-5 0,1 14 0,-7-6 0,-3 20 0,-2-2 0,-8 14 0,3 1 0,-5 4 0,1 1 0,-4 2 0,-1 2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29:5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389 555 24575,'-17'0'0,"-7"0"0,-2 7 0,-8 3 0,7 10 0,-2-2 0,2 8 0,3-9 0,3 3 0,5-4 0,2-5 0,9 3 0,-5-6 0,9 2 0,-2-3 0,3 0 0,0-1 0,0 1 0,0 0 0,3-4 0,5 3 0,7-1 0,1 2 0,7 5 0,-2 5 0,-1-1 0,1 9 0,-5 0 0,0 0 0,-2 9 0,-2-8 0,-8 8 0,0-4 0,-4 0 0,0 5 0,0-10 0,-4 4 0,-8-4 0,-6-4 0,-8 4 0,2-11 0,-1 2 0,0-8 0,1-3 0,-1-2 0,1-3 0,4-7 0,-4-6 0,11-7 0,-4-6 0,9 6 0,1 5 0,3 1 0,1 6 0,6 1 0,8 4 0,5 3 0,9 0 0,-1 3 0,5 2 0,-3 7 0,3-3 0,-5 3 0,0-8 0,1 0 0,-1-4 0,5 0 0,-3 0 0,13 0 0,-6-13 0,6-11 0,-1-17 0,-8-7 0,5-8 0,-4-6 0,-4-9 0,5-6 0,-8-8-590,3-1 590,-3-8 0,-7 21 0,-1-9 0,-6 25 0,1-12 0,-6 14 0,0 6 0,-5 13 590,0 7-590,0 12 0,0 3 0,0 7 0,-3 3 0,-4 1 0,-1 3 0,-6 0 0,3 0 0,-1 11 0,1 2 0,-2 17 0,3 5 0,-3 14 0,4-5 0,3 14 0,2 7 0,4-12 0,0 27 0,0-28 0,0 39 0,0-36 0,0 26 0,5-31 0,0 6 0,5-2 0,-1-12 0,0-2 0,-1-13 0,0-3 0,-4-13 0,3-1 0,-7-3 0,3-1 0,0-2 0,-2-4 0,6-11 0,-3-11 0,5-8 0,0-6 0,-1 1 0,1-1 0,4 1 0,0 4 0,0 2 0,-1 9 0,-5 4 0,0 6 0,0 6 0,-1 1 0,1 3 0,0 0 0,0 10 0,-4 3 0,4 15 0,-6-3 0,7 9 0,-3-9 0,3 4 0,0-5 0,0-4 0,-1-1 0,1-7 0,2-2 0,1-3 0,4 1 0,0-4 0,0-1 0,-4-3 0,3 0 0,-3 0 0,4-6 0,0-7 0,1-7 0,0-9 0,-2-2 0,-2-4 0,-3 0 0,-1 5 0,-3 1 0,-1 8 0,-4-2 0,0 7 0,0 1 0,0 1 0,0 6 0,0-2 0,0 3 0,0 0 0,0 1 0,3 0 0,0 2 0,12-3 0,-3 6 0,11-6 0,-7 6 0,7-2 0,-7 3 0,3 0 0,-8 0 0,3 0 0,-6 0 0,2 0 0,-6 10 0,-1 0 0,-3 13 0,0-3 0,0 4 0,0-4 0,-4 3 0,-1-3 0,-3 5 0,4-5 0,0 3 0,4-7 0,0 3 0,0-4 0,0-4 0,0-1 0,0-3 0,0-1 0,3 1 0,4 0 0,1-3 0,6-1 0,1-3 0,1 0 0,3-7 0,-4-5 0,-2-13 0,2-1 0,-5-8 0,6 4 0,-7-6 0,4 6 0,-5 0 0,-3 10 0,-2 1 0,-3 8 0,3 0 0,-2 5 0,2 5 0,1 9 0,-4 8 0,4 8 0,0 1 0,-3-1 0,6 0 0,-3-4 0,3-4 0,1-2 0,-2-7 0,1 4 0,0-8 0,0 0 0,-1-3 0,1 0 0,-1 0 0,1-3 0,0-8 0,0-2 0,4-6 0,-2 5 0,2-5 0,-4 3 0,4-3 0,-3 7 0,2-2 0,1 6 0,-3-2 0,2 6 0,0-3 0,-2 7 0,2-4 0,-3 4 0,-1 0 0,1 0 0,0 0 0,-1 0 0,1 0 0,0 7 0,0 1 0,-3 7 0,-1 0 0,-3-4 0,0-1 0,0-3 0,0-1 0,0 1 0,0-23 0,4 8 0,0-24 0,0 16 0,3-3 0,-3 4 0,3 4 0,0 0 0,0 5 0,-1 2 0,1 1 0,0 3 0,-1 0 0,5 0 0,0 0 0,0 0 0,3 3 0,-3 4 0,0 1 0,3 6 0,-3-6 0,1 6 0,2-6 0,-6 3 0,5-4 0,-5 0 0,6-3 0,-7 2 0,4-6 0,-1 3 0,-2-3 0,2 0 0,0 0 0,-2-6 0,6-7 0,0-17 0,0-8 0,4-10 0,-2-13 0,0-2 0,-1-15 0,1 2 0,-5 18 0,4-8 0,-10 16 0,0-11 0,-5 16 0,0 13 0,-3 21 0,-4 8 0,-5 3 0,-3 0 0,-5 11 0,2 20 0,-1 15 0,4 22 0,4 2 0,5 7 0,1-12 0,5 8 0,0-15 0,0 9 0,0-5 0,0-1 0,0-5 0,4-8 0,4-12 0,1-7 0,3-9 0,-5-1 0,0-8 0,-3 0 0,2-5 0,-5-5 0,2-14 0,-3-15 0,0-21 0,0 5 0,0-29 0,4 36 0,1-35 0,4 33 0,1-15 0,-1 12 0,0 6 0,-1 6 0,4 6 0,0 4 0,0 5 0,2 4 0,-3 7 0,4-3 0,-1 6 0,-2-2 0,-2 3 0,-3 0 0,-1 0 0,-2 6 0,-1 2 0,-3 10 0,-4 2 0,-4 4 0,-5 1 0,-2-5 0,-1 3 0,1-7 0,2 3 0,3-8 0,3-1 0,3-3 0,-2-1 0,5 1 0,1-1 0,11-2 0,6 2 0,12-1 0,1 3 0,6 5 0,-1-3 0,0 6 0,-4-3 0,3 1 0,-9-2 0,0-4 0,-6-1 0,-4 1 0,-4-1 0,-1 0 0,-3-3 0,0-2 0,-1-2 0,-2 0 0,-1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29:5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24575,'-7'-7'0,"1"3"0,6 1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29:5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1024 24575,'-9'0'0,"-2"0"0,-2 0 0,-6 0 0,3 0 0,-4 3 0,6 2 0,-1 5 0,0 2 0,3 7 0,5 1 0,0 0 0,6 3 0,-3-7 0,4 7 0,0-3 0,0-4 0,0 6 0,4-9 0,3-1 0,5 1 0,7-8 0,-4 6 0,9-7 0,-8 0 0,7-4 0,-8 0 0,5-11 0,-5-3 0,2-15 0,0-1 0,1-6 0,-5-4 0,0 3 0,-3-10 0,-1 5 0,-4 0 0,-1-5 0,-4 5 0,0-6 0,0 6 0,0-5 0,0 10 0,0-4 0,0 11 0,-3 5 0,2 6 0,-5 7 0,5 2 0,-5 6 0,2 1 0,1 9 0,0 6 0,3 12 0,0 12 0,0 6 0,0 6 0,0-7 0,0 6 0,0-5 0,4 0 0,0-1 0,8-11 0,1-1 0,4-4 0,2-5 0,-2 0 0,6-8 0,-7-1 0,3-3 0,0-4 0,-3-1 0,3-3 0,0 0 0,-3-7 0,3-1 0,1-12 0,-7 0 0,7-6 0,-11-3 0,3 3 0,-4-3 0,-3 5 0,-2 4 0,-3 0 0,0 6 0,0 2 0,0 2 0,0 3 0,-3 3 0,-4 1 0,-4 3 0,-4 0 0,0 7 0,0 5 0,0 4 0,2 7 0,-2-2 0,10 3 0,-2 5 0,7-4 0,0 0 0,0-2 0,0-7 0,0 3 0,0-7 0,6-2 0,2-3 0,11 1 0,1-4 0,5 0 0,-1-4 0,5-4 0,9-16 0,-5 0 0,5-18 0,-6 9 0,-2-9 0,-3 11 0,-4-9 0,-7 11 0,-3-4 0,-1 8 0,-5 2 0,1 0 0,-4 3 0,0 1 0,-4 1 0,0 6 0,0-2 0,2 6 0,-1 4 0,5 12 0,-1 9 0,3 9 0,1 5 0,1 19 0,-1-14 0,1 19 0,-1-10 0,6 6 0,-4 1 0,3-2 0,-4-12 0,-2-6 0,-3-11 0,2-6 0,-6-8 0,2-1 0,-3-3 0,0-6 0,0-14 0,0-5 0,-4-22 0,-1 9 0,0-16 0,1 5 0,4-6 0,0-6 0,0 10 0,0-9 0,0 17 0,0-5 0,3 10 0,2 2 0,6 9 0,-2-4 0,5 12 0,-3-6 0,4 13 0,0-5 0,0 9 0,-4-2 0,3 3 0,-7 0 0,3 0 0,-3 0 0,-3 6 0,-1 7 0,-3 7 0,0 4 0,0 0 0,-4 0 0,-3-4 0,-5-1 0,-3-4 0,0 0 0,0-4 0,4 0 0,-6-1 0,8-3 0,-4 0 0,15-4 0,7-3 0,10 0 0,5 0 0,5-7 0,-3-3 0,4-11 0,1-2 0,-3-9 0,10-2 0,-9-5 0,4-3 0,3-10 0,-15 8 0,8-11 0,-14 13 0,0-12 0,-1 4 0,-4-4 0,0 0 0,-1 10 0,-4-3 0,-1 12 0,-4 4 0,0 6 0,0 6 0,-3 11 0,-4 1 0,-4 7 0,-4 0 0,-4 0 0,3 0 0,-3 7 0,3 5 0,4 13 0,-4 6 0,10 9 0,-6 3 0,11 4 0,-3 7 0,4-4 0,0 4 0,0-7 0,7-5 0,8 0 0,7-11 0,11 2 0,-2-11 0,6 1 0,-2-10 0,-5 0 0,0-5 0,5 0 0,-12-3 0,6-2 0,-14-6 0,-3-8 0,2-6 0,-4-12 0,2-2 0,-4-4 0,1-1 0,-4 1 0,-1 5 0,-4 0 0,0 6 0,0 4 0,0 4 0,0 6 0,-3 6 0,0 1 0,-4 3 0,-3 0 0,2 3 0,-3 8 0,3 11 0,3 8 0,-3 6 0,7-6 0,-3 4 0,4-8 0,0 3 0,0-9 0,0-1 0,4-4 0,3-4 0,9 0 0,0-3 0,7-4 0,-3-1 0,4-3 0,1 0 0,-1-3 0,1-10 0,0-1 0,2-17 0,-6 9 0,5-10 0,-3 2 0,1-8 0,-2 0 0,-3-8 0,0 3 0,-5 1 0,0-5 0,-5 5 0,1-6 0,-1 6 0,-4 1 0,-1 11 0,-4-5 0,0 14 0,0-3 0,0 9 0,-3 0 0,-4 1 0,-1 6 0,1-1 0,1 8 0,5 9 0,-2 6 0,3 16 0,0 5 0,0 8 0,4-1 0,6 4 0,4-4 0,4-1 0,0-5 0,-1-7 0,-1-4 0,-4-5 0,3-1 0,-7-8 0,2-1 0,-3-6 0,-1-1 0,1-3 0,0 0 0,-1 0 0,1-7 0,1-5 0,-1-8 0,1-5 0,0 1 0,0 0 0,1-1 0,-2 5 0,1 5 0,-4 4 0,-1 4 0,0 1 0,-3 5 0,3 5 0,0 7 0,-2 4 0,6 0 0,-4-4 0,1 3 0,2-7 0,-2 3 0,3-3 0,-1 0 0,1-1 0,0-2 0,-1-1 0,1-3 0,0 0 0,-1 0 0,5-11 0,-3 2 0,4-14 0,-5 3 0,1-5 0,0 5 0,0 5 0,-4 1 0,2 6 0,-6-2 0,6 6 0,-2 1 0,-1 6 0,3 4 0,-1 9 0,2 0 0,1 7 0,0-7 0,3 3 0,0-5 0,4 1 0,-4-4 0,3 0 0,-3-4 0,4-3 0,0-1 0,-4-3 0,-1 0 0,0-6 0,-2-2 0,3-12 0,-3 0 0,-3-4 0,-2-1 0,-3 1 0,0 0 0,0-1 0,0 5 0,0 1 0,0 4 0,-6 0 0,-7 3 0,-3 2 0,-7 2 0,-2-1 0,-1 5 0,-3 0 0,9 4 0,-3 0 0,7 0 0,-3 0 0,7 3 0,-2 1 0,6 6 0,1-2 0,0 6 0,6-7 0,-2 4 0,3-2 0,0-1 0,6-2 0,6-3 0,3-3 0,13 0 0,-6-3 0,12-2 0,-9-3 0,9-1 0,-3-4 0,4 7 0,0-5 0,-5 6 0,4 0 0,-8 2 0,3 3 0,-9 0 0,-1 0 0,-4 0 0,-4 0 0,0 6 0,-4 7 0,0 2 0,1 4 0,-4-4 0,-1 0 0,-3-4 0,0-1 0,0-3 0,0 0 0,0-23 0,0 3 0,0-20 0,4 9 0,0 4 0,4 1 0,-1 4 0,0 4 0,0 0 0,0 7 0,0 1 0,-1 3 0,1 0 0,3 0 0,1 0 0,1 7 0,3 5 0,-4 4 0,5 7 0,-1-7 0,0 3 0,0-4 0,0-4 0,-4 0 0,3-4 0,-6 0 0,2-3 0,-4-1 0,1-3 0,-3 0 0,-1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29:5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7 443 24575,'-6'4'0,"10"-7"0,13-11 0,18-13 0,17-10 0,8-6 0,5-5 0,-11 9 0,8-8 0,-15 11 0,9-1 0,-16 4 0,-4 5 0,-14 10 0,-2 2 0,-9 9 0,-1 3 0,-3 1 0,-3 0 0,-1 2 0,-3-2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29:5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24575,'-3'-4'0,"0"2"0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9.835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24575,'6'0'0,"10"0"0,23 0 0,-10 0 0,25 0 0,-39 0 0,13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0:0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1 878 24575,'2'1'0,"-4"4"0,11 13 0,-4 7 0,-1 0 0,0 9 0,0-8 0,0 8 0,1-9 0,2 0 0,-2-2 0,-1-7 0,2-4 0,-5-2 0,2-6 0,-3 2 0,0-27 0,0-3 0,0-22 0,0 0 0,0 4 0,0 0 0,0 1 0,0 6 0,0 4 0,0 6 0,0 6 0,0 8 0,0 1 0,3 6 0,1-2 0,2 5 0,1-2 0,0 3 0,3 0 0,1 0 0,8 0 0,1 0 0,4 4 0,0 0 0,1 4 0,-1 0 0,0 0 0,-4-3 0,3-2 0,-7-3 0,3 0 0,-4 0 0,6-17 0,-3-3 0,0-16 0,-5-5 0,-4-2 0,-3 1 0,-2 1 0,-4 10 0,0 2 0,0 9 0,-6 7 0,-2 7 0,-10 6 0,2 0 0,-3 6 0,7 7 0,-3 7 0,6 4 0,1 5 0,5-3 0,3 3 0,0-5 0,0 0 0,0 1 0,0-5 0,10-4 0,4-2 0,15-4 0,1-2 0,5-4 0,6-4 0,1 0 0,0 0 0,1-13 0,-7-3 0,3-12 0,-6-5 0,-1 4 0,-3-8 0,-7 10 0,-4-4 0,-6 7 0,-4-1 0,0 5 0,-4 1 0,-1 8 0,-3 1 0,0 3 0,0 0 0,-3 3 0,0 1 0,-12 3 0,3 0 0,-14 0 0,10 0 0,-6 7 0,7 1 0,4 7 0,0 4 0,0-3 0,5 7 0,-4-7 0,10 3 0,-4-5 0,4 1 0,0 0 0,0-4 0,0-1 0,3-3 0,1-3 0,6-1 0,1-3 0,4 0 0,0 0 0,0-4 0,-4 1 0,3-5 0,-7 1 0,4-3 0,-4 2 0,0-2 0,-1 3 0,1 0 0,0 0 0,-1 1 0,-2-1 0,-1 1 0,0-1 0,-3 0 0,3 0 0,-3 1 0,0-1 0,4-3 0,-4-2 0,4 18 0,-4 12 0,9 28 0,1-2 0,12 37 0,-3-37 0,3 42 0,-7-34 0,4 15 0,-8-12 0,4-1 0,-6-12 0,-4-6 0,-1-7 0,-4-9 0,0-1 0,0-4 0,-7 0 0,-5-3 0,-8-1 0,-4-3 0,-1-4 0,1 0 0,4-4 0,-4 0 0,8 0 0,-3-11 0,7-3 0,3-10 0,2 0 0,6-1 0,-2-4 0,3-1 0,0-11 0,0 4 0,9-16 0,6 9 0,10-10 0,-1 12 0,16-20 0,-18 26 0,24-26 0,-22 25 0,10-13 0,-1 7 0,-8 2 0,7 3 0,-14 2 0,4 5 0,-8-4 0,-3 10 0,-6 0 0,-1 6 0,-4 4 0,0 4 0,0 1 0,-3 6 0,-1 1 0,-2 3 0,-2 16 0,0-2 0,3 20 0,-2 2 0,5 1 0,-2 4 0,4-6 0,0 0 0,0-4 0,4-2 0,3-9 0,5-1 0,7-7 0,-3-2 0,7-5 0,-7-2 0,7-3 0,-3 0 0,0-3 0,-1-9 0,-3-5 0,1-12 0,-4-1 0,-1-6 0,-3 6 0,-4 1 0,-2 4 0,-3 5 0,0 5 0,0 4 0,0 10 0,0 10 0,0 12 0,0 4 0,0 9 0,0-8 0,0 3 0,0 0 0,4-8 0,4 8 0,7-13 0,2 0 0,6-4 0,-7-5 0,7-3 0,-7 0 0,3-4 0,-4-4 0,0-7 0,-3-11 0,0-9 0,-2-10 0,-1-14 0,1 9 0,-4-13 0,-2 17 0,-4-6 0,0 5 0,0 7 0,0 7 0,-3 12 0,-5-1 0,-7 13 0,-1-1 0,-8 6 0,4 0 0,-4 0 0,4 0 0,-4 7 0,8 1 0,0 12 0,1 5 0,6 1 0,0 3 0,5-5 0,4 0 0,0-4 0,0-1 0,0-7 0,0-2 0,3-3 0,9-4 0,0 0 0,11-3 0,2-8 0,-4 0 0,9-19 0,-8 5 0,6-15 0,-6 10 0,5-5 0,-10 7 0,3 4 0,-4 2 0,-5 11 0,3-2 0,-7 9 0,14-2 0,-12 3 0,8 6 0,-10 7 0,1 12 0,1 5 0,-1 0 0,1 0 0,-5-6 0,0-4 0,-4-1 0,0-8 0,0-1 0,0-3 0,3-3 0,1-23 0,4 3 0,1-24 0,0 4 0,0 0 0,3-5 0,2 10 0,3-3 0,-1 13 0,0-3 0,-5 13 0,3 0 0,-3 7 0,4 1 0,-1 3 0,1 0 0,0 0 0,-3 6 0,2 7 0,-5 7 0,6 4 0,-6 0 0,2 0 0,-3-4 0,0-1 0,-1-7 0,0-2 0,0-3 0,-1-1 0,1-2 0,3-1 0,-2-3 0,6 0 0,-7 0 0,7 0 0,-3-7 0,1-1 0,2-3 0,-6-3 0,3 2 0,-4-3 0,0 4 0,0-3 0,-3 6 0,-1 1 0,-3 4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0:0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24575,'0'-2'0,"0"0"0,0-7 0,0 5 0,0 2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02:30:0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24575,'3'-4'0,"0"1"0,4 3 0,-1 0 0,1 0 0,-1 0 0,1 7 0,0-2 0,0 8 0,0-5 0,-3 6 0,2-7 0,-5 7 0,4-6 0,-4 2 0,2-3 0,-3-1 0,0-2 0,0-1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7:2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24575,'11'0'0,"-1"0"0,25 0 0,0 0 0,2 0 0,11 0 0,3 2 0,0 2 0,4 3 0,-2 5 0,-1 0 0,16 7 0,-31-6 0,21 2 0,-13 8 0,-4-9 0,9 13 0,-13-14 0,-2 6 0,5 0 0,-1-1 0,-3 2 0,13 6 0,-17-5 0,-6-5 0,-1 0 0,0 5 0,26 10 0,-26-13 0,1 1 0,0 0 0,-1 0 0,-4-3 0,1 1 0,8 5 0,2 6 0,2-3 0,-8 3 0,2-6 0,-5 2 0,0-4 0,-6-2 0,-2-2 0,-5-2 0,0-3 0,-1-2 0,0-2 0,-1-2 0,-3-1 0,-1-1 0,-7-1 0,-6-1 0,0-2 0,-8-2 0,4-2 0,-10-3 0,3 0 0,-9-2 0,2-2 0,-3 2 0,4-1 0,2 4 0,6-2 0,0 2 0,5 2 0,0 0 0,5 4 0,4-2 0,-3 3 0,9-2 0,-1 2 0,11 2 0,6 1 0,2 5 0,3-1 0,-5 2 0,1-1 0,0 1 0,-1 0 0,-3 2 0,3-2 0,-3 2 0,-1-2 0,0 2 0,-1-4 0,-2 3 0,1-2 0,2 2 0,-4-3 0,4 2 0,-5-2 0,-1-2 0,0-1 0,-3-1 0,-2 0 0,-3 0 0,0-3 0,4-3 0,2-7 0,4-2 0,0-4 0,1 0 0,-1 0 0,1 0 0,4 0 0,1 0 0,0 2 0,4 0 0,-10 5 0,3 1 0,-4 1 0,0 2 0,-1 0 0,0 2 0,-3 0 0,-2 1 0,-3 1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7:2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177 234 24575,'-9'17'0,"3"-1"0,6 8 0,0-5 0,0 9 0,0-8 0,0 3 0,0-5 0,0 0 0,0-4 0,0 2 0,7-10 0,2 1 0,4-7 0,4 0 0,2 0 0,-8-4 0,16-6 0,-19-9 0,11-12 0,-9-1 0,1-16 0,-1 9 0,1-12 0,-5 14 0,-1-5 0,-5 5 0,0 0 0,-4 6 0,-5 8 0,-10 12 0,-6 3 0,-5 8 0,0 0 0,0 0 0,1 5 0,-3 10 0,1 8 0,4 8 0,1 6 0,5 0 0,9 7 0,-2-7 0,12 4 0,-2-9 0,4 9 0,0-9 0,0-2 0,0-7 0,0-5 0,4-4 0,10-1 0,6-3 0,4-1 0,5-4 0,-5-1 0,6-4 0,-5 0 0,3 0 0,-8-13 0,4 2 0,-5-13 0,-5 1 0,0-2 0,-4-4 0,-1-1 0,1 0 0,-4 0 0,-2 0 0,-4-5 0,0 4 0,0-5 0,-4 11 0,-13-6 0,1 15 0,-11-2 0,4 14 0,3 4 0,-3 0 0,5 0 0,0 4 0,-1 10 0,4 13 0,-5 10 0,13 6 0,-7-6 0,13 5 0,-4-10 0,5 3 0,0-5 0,0-5 0,0-6 0,4-7 0,5-3 0,4-1 0,11-3 0,-5-1 0,9-4 0,-8 0 0,3 0 0,-5 0 0,0 0 0,0 0 0,-4-8 0,-1-2 0,-4-8 0,0 0 0,0-9 0,-3 2 0,-2-3 0,-4 5 0,0 5 0,0 0 0,0 4 0,0-3 0,-4 7 0,-5 1 0,0 6 0,-8 3 0,3 0 0,-4 0 0,4 0 0,-3 0 0,7 8 0,-3 2 0,4 8 0,0 0 0,4 0 0,0 0 0,5-4 0,0 3 0,0-8 0,0 4 0,0-5 0,4-3 0,5-2 0,5-3 0,9 0 0,-4 0 0,5 0 0,-11 0 0,4-4 0,-8 0 0,4-5 0,-5-4 0,1 4 0,-1-4 0,-3 1 0,-2 2 0,-3-3 0,0 5 0,0 0 0,0-5 0,0 4 0,0-4 0,0 5 0,0 0 0,-3-1 0,-6 5 0,-5-4 0,-4 7 0,4-3 0,-3 4 0,8 0 0,-4 0 0,5 0 0,0 0 0,0 0 0,0 7 0,3 3 0,2 7 0,3 0 0,0-3 0,0 3 0,0-8 0,0 4 0,3-9 0,2 0 0,3-4 0,0 0 0,0 0 0,0 0 0,0 0 0,-4-4 0,4-5 0,-7-4 0,3-6 0,-4 1 0,0 0 0,0 0 0,0 0 0,0 4 0,0 1 0,-4 9 0,-5 0 0,-5 4 0,-4 0 0,4 0 0,-3 0 0,3 0 0,0 4 0,-3 5 0,7 9 0,-3 2 0,7 8 0,-2-8 0,7 3 0,-3-9 0,4 3 0,0-8 0,0 3 0,0-3 0,3-5 0,6 0 0,5-4 0,4 0 0,0 0 0,0 0 0,0 0 0,-4 0 0,-2-4 0,-3 3 0,-1-6 0,-4 2 0,0-3 0,-4-4 0,0-2 0,0-4 0,0 0 0,0-6 0,0 0 0,0-1 0,0 1 0,0 6 0,-8 0 0,-2 8 0,-9-2 0,1 11 0,0-3 0,0 4 0,-6 0 0,5 8 0,-5 7 0,4 10 0,5 4 0,-5 7 0,9-5 0,0 5 0,2-6 0,8-6 0,-3 5 0,4-14 0,0 2 0,0-9 0,3 1 0,12 0 0,-1-5 0,15 1 0,-10-5 0,5 0 0,-6 0 0,-5 0 0,0 0 0,-5 0 0,0 0 0,0 0 0,0-4 0,1-5 0,-1 0 0,1-14 0,0 8 0,-3-8 0,2 5 0,-7-1 0,3-4 0,-4 4 0,0 0 0,0 1 0,0 9 0,0-8 0,-4 8 0,0 0 0,-9 5 0,4 4 0,-8 0 0,7 0 0,-7 0 0,8 0 0,-4 0 0,5 4 0,0 1 0,-1 3 0,1 0 0,3 0 0,2 0 0,3 0 0,0-3 0,0-2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7:2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32 24575,'-15'33'0,"4"-3"0,-9 11 0,8-3 0,-3 5 0,-1 0 0,4-5 0,1 10 0,7-15 0,4 4 0,0-3 0,0-13 0,0 8 0,0-5 0,0-10 0,0 9 0,0-5 0,0-3 0,4 6 0,5-11 0,4 2 0,5-3 0,6-4 0,-5-1 0,4-4 0,-5 0 0,1 0 0,-6 0 0,4 0 0,-8 0 0,8-8 0,-1-13 0,3-5 0,2-16 0,0 5 0,0-7 0,-4 7 0,2 1 0,-8 6 0,3 6 0,-5 5 0,0 1 0,-4 9 0,-1-8 0,-4 3 0,0-4 0,0 0 0,-5-6 0,-4 5 0,-6-10 0,-10 3 0,4-4 0,-5-1 0,2 5 0,3 3 0,-2 8 0,0 6 0,3 5 0,-3 4 0,5 0 0,-1 0 0,1 0 0,4 0 0,-3 0 0,8 0 0,-4 0 0,5 0 0,-1 0 0,5 0 0,0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7:29.692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23 136 24575,'-5'13'0,"2"3"0,3-3 0,0 10 0,0-3 0,0 3 0,0-5 0,0 0 0,0-5 0,0 0 0,3-9 0,6 0 0,5-4 0,4 0 0,5 0 0,-4-4 0,11-12 0,-10 5 0,5-18 0,-10 8 0,-1-9 0,-4 0 0,0 1 0,-5-1 0,0 0 0,-5 5 0,0 2 0,0 9 0,-4 1 0,-5 9 0,-5 0 0,-4 4 0,4 0 0,-3 0 0,3 4 0,0 10 0,1 1 0,7 13 0,2-3 0,4 5 0,0-6 0,0-1 0,0-5 0,0-4 0,0-2 0,0-4 0,3-3 0,2-1 0,2-4 0,-2-8 0,2 2 0,-6-11 0,6 7 0,-6-7 0,7 3 0,-7 1 0,3 0 0,-4 5 0,0 0 0,3 0 0,1 3 0,4 2 0,0 3 0,0 0 0,0 0 0,0 0 0,0 0 0,0 0 0,1 0 0,-1 0 0,0 0 0,-4-7 0,0 2 0,-4-7 0,0-1 0,-4 4 0,-5-4 0,-5 8 0,-9-3 0,-2 7 0,-5-4 0,1 5 0,4 0 0,-4 9 0,9 6 0,0 11 0,6 3 0,8 1 0,2-6 0,4-1 0,0-4 0,0-6 0,3 0 0,12-4 0,0-1 0,8-2 0,-10-2 0,4-4 0,-7 0 0,2 0 0,-4 0 0,1 0 0,-5-4 0,0-5 0,-4 0 0,0-3 0,0-1 0,0 4 0,0 0 0,0 5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7:29.69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10 0 24575,'-5'68'0,"0"-5"0,5-29 0,0-5 0,0-11 0,0-4 0,0-2 0,8-7 0,-2-2 0,11-3 0,-8 0 0,8 0 0,-8 0 0,8 0 0,-8-3 0,4-2 0,-4-8 0,-5 0 0,0-11 0,-4 0 0,0-1 0,0-3 0,0 8 0,0-3 0,0 9 0,0 1 0,-3 9 0,-6 0 0,-1 4 0,-7 0 0,8 0 0,-4 0 0,8 8 0,2 7 0,3 10 0,0 0 0,0-2 0,0 0 0,0-8 0,3 3 0,11-9 0,7 0 0,3-4 0,-1 0 0,0-5 0,-8 0 0,3 0 0,-10 0 0,1-4 0,-5-5 0,0-16 0,-4 4 0,0-13 0,-4 14 0,-6-8 0,-4 12 0,-5-2 0,0 9 0,1 4 0,0 1 0,0 4 0,4 0 0,-4 13 0,8 3 0,0 14 0,6-1 0,4-4 0,0-2 0,0-5 0,0-4 0,3-2 0,11-7 0,6-2 0,10-3 0,0 0 0,-6 0 0,4-8 0,-17 3 0,1-13 0,-12-1 0,0 0 0,0-4 0,-4 9 0,-5-3 0,0 7 0,-8-3 0,7 9 0,-7 0 0,8 4 0,-4 0 0,5 0 0,-1 8 0,0 2 0,4 13 0,-3-4 0,7 4 0,-3-5 0,4-5 0,0 0 0,0-8 0,0-2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7:29.694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105 48 24575,'13'42'0,"-11"-8"0,30-34 0,-23 0 0,3 0 0,-7-11 0,-2 0 0,-3-10 0,0 3 0,-4 0 0,-1 0 0,-4 4 0,-4 5 0,-1 5 0,-4 4 0,0 0 0,4 0 0,-3 4 0,7 10 0,0 2 0,1 12 0,8-3 0,-3-1 0,4 0 0,0-6 0,0 0 0,0-5 0,0 0 0,8-9 0,7 0 0,10-4 0,4 0 0,-4 0 0,-3-4 0,-3-5 0,-5-5 0,-1-4 0,-8-6 0,-1 5 0,-4 0 0,0 2 0,-4 7 0,-5 1 0,-5 5 0,-9 4 0,3 0 0,-3 0 0,5 0 0,-2 20 0,0-2 0,-1 23 0,5-3 0,0-1 0,10-1 0,2-12 0,4 0 0,0-6 0,0-5 0,3-4 0,11-5 0,1-4 0,9-13 0,-9-4 0,3-13 0,-7 1 0,3 4 0,-8-4 0,-2 10 0,-4 0 0,0 2 0,0 7 0,0-2 0,0 7 0,0 2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7:29.695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126 36 24575,'-38'0'0,"4"0"0,21 0 0,-4 3 0,7 7 0,1 9 0,5 5 0,4 1 0,0 3 0,0-13 0,0 7 0,0-8 0,3-4 0,6 2 0,10-11 0,0 3 0,4-4 0,-5 0 0,-4 0 0,-2 0 0,-4 0 0,0-3 0,-3-6 0,-2-5 0,-3-10 0,0 0 0,0-6 0,-4 0 0,3 5 0,-8 2 0,4 5 0,-3 4 0,-1 5 0,5 16 0,0 15 0,4 7 0,0 6 0,0-5 0,0-5 0,0-6 0,4-7 0,5-7 0,5-2 0,4-3 0,-5 0 0,0-4 0,-4-5 0,-5-10 0,0-5 0,-4-1 0,0 2 0,0 9 0,-3 1 0,-6 8 0,-5 2 0,-4 3 0,-1 0 0,5 8 0,-4 7 0,7 15 0,-3 7 0,8 0 0,1 5 0,5-16 0,0 9 0,0-21 0,0 4 0,0-10 0,0-3 0,0-2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40.569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24575,'24'0'0,"-6"0"0,19 0 0,-14 0 0,11 0 0,-12 0 0,0 0 0,-13 0 0,-1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7:29.69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125 36 24575,'0'19'0,"5"-4"0,9-15 0,0 0 0,2 0 0,-7 0 0,-1-3 0,-5-6 0,-3-4 0,0-1 0,-4-2 0,-1 10 0,-8-2 0,0 8 0,-6 0 0,1 0 0,-5 0 0,2 13 0,-4 10 0,9 14 0,0 6 0,10-6 0,-3-1 0,8-7 0,-3-5 0,4-5 0,0-6 0,13-9 0,3 0 0,14-4 0,-5 0 0,3 0 0,-9-4 0,1-5 0,-7-5 0,-4-10 0,0 5 0,-3-10 0,-2 10 0,-4-5 0,0 6 0,0 0 0,0 4 0,-4 1 0,-1 5 0,-3 3 0,0 2 0,-5 3 0,4 0 0,-4 0 0,5 8 0,-1 7 0,4 4 0,0 5 0,5-6 0,0 0 0,0-5 0,0 0 0,0-5 0,0 0 0,3-3 0,2-5 0,3-5 0,0-7 0,0 2 0,1-2 0,-5 4 0,0-1 0,-4 5 0,0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7:29.69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122 0 24575,'8'74'0,"1"-1"0,-1 1 0,-3 28 0,10-30 0,23-68 0,7-39 0,-14 7 0,11-31 0,-14 14 0,-11 8 0,10-7 0,-17 18 0,5-9 0,-9 20 0,-2-7 0,-4 8 0,0 0 0,0 2 0,-12 7 0,-4 2 0,-12 3 0,-8 0 0,-1 0 0,-7 4 0,1 7 0,4 11 0,2 5 0,4 6 0,6 4 0,1-5 0,10 4 0,1 0 0,5-5 0,4 4 0,1-10 0,5-10 0,0-7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7:29.69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34 71 24575,'-8'64'0,"0"1"0,0 7 0,3-12 0,5-27 0,-4 16 0,11-44 0,-1 3 0,17-8 0,-4 0 0,15 0 0,-8 0 0,16 0 0,-16-8 0,8-3 0,-14-12 0,12-10 0,-15 1 0,-1-11 0,-7 5 0,-3-5 0,0-1 0,-1 7 0,-5 1 0,-8 11 0,-7 1 0,-10 9 0,-5 5 0,-6 6 0,5 4 0,-5 0 0,6 4 0,-1 12 0,4 18 0,10-13 0,6 5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7:29.699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44 141 24575,'-24'28'0,"5"26"0,19-18 0,0 20 0,0-26 0,0-10 0,0 2 0,7-13 0,3 0 0,12-5 0,3-4 0,5 0 0,6 0 0,8-5 0,-11-5 0,4-10 0,-12-6 0,-9 1 0,5-11 0,-12 10 0,-3-16 0,-1 16 0,-5-9 0,0 10 0,0-4 0,-4 4 0,-2 2 0,-7 4 0,3 1 0,-7 8 0,-3 2 0,1 8 0,-4 0 0,-1 0 0,-1 9 0,0 6 0,-7 31 0,14-5 0,-10 22 0,20-37 0,-2-1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7:29.70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104 128 24575,'-29'69'0,"0"-1"0,0-6 0,15-16 0,28-33 0,6-10 0,16-3 0,1 0 0,13 0 0,-11 0 0,9 0 0,-22 0 0,8 0 0,-19 0 0,8-13 0,-17 2 0,7-18 0,-11-2 0,2 0 0,-4-11 0,0 5 0,0-7 0,-16-1 0,-2 6 0,-10 7 0,-1 11 0,4 12 0,-17 4 0,9 5 0,-4 0 0,-1 28 0,15-2 0,-13 33 0,15-14 0,8-14 0,3-12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7:29.701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89 147 24575,'-25'82'0,"1"0"0,1-18 0,7-8 0,16 6 0,0-33 0,0-9 0,0 3 0,8-10 0,2-3 0,19-2 0,-8-8 0,19 0 0,-19 0 0,25-15 0,-22-8 0,22-32 0,-23 9 0,1-19 0,-7 6 0,-5-2 0,0-5 0,-1 14 0,-5 8 0,-1 9 0,-5 15 0,0-3 0,-4 14 0,-10-5 0,-6 10 0,-16-1 0,5 5 0,-11 0 0,4 0 0,1 0 0,1 9 0,11 1 0,2 9 0,4 4 0,9-3 0,1-5 0,9-7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4:26.181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1 0 24575,'0'0'0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4:31.515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1928 1454 24575,'-13'0'0,"2"0"0,2-4 0,1 0 0,-1-1 0,5-3 0,-4 3 0,3 1 0,0-4 0,-2 3 0,6-3 0,-7 3 0,4 2 0,-1-1 0,-2-1 0,2-3 0,0-1 0,-2 4 0,6-2 0,-7 2 0,4-3 0,-5-1 0,4 1 0,-2 3 0,2-3 0,-4-1 0,0-1 0,0-3 0,0 0 0,-4 2 0,3-2 0,-4 4 0,6 0 0,-1-4 0,0 3 0,0-3 0,-4 4 0,3-4 0,-4 3 0,1-4 0,-2 1 0,-4-2 0,0-4 0,5 0 0,-10 4 0,12-3 0,-11 3 0,8-4 0,-4 0 0,1 0 0,-1 0 0,0 0 0,-6-1 0,9 1 0,-12-1 0,11 1 0,-7-1 0,4-5 0,1 5 0,0-4 0,0 5 0,0 0 0,0 4 0,0-3 0,-6 7 0,5-7 0,-4 7 0,5-2 0,0 3 0,0 1 0,0-5 0,0 3 0,0-2 0,1-1 0,-1 4 0,0-8 0,0 7 0,-4-11 0,3 11 0,1-7 0,2 9 0,2-5 0,-4 4 0,0-4 0,0 5 0,0-1 0,1-4 0,3 4 0,-3-3 0,9 4 0,-9 0 0,8 0 0,-3 0 0,4 0 0,1 0 0,-6 0 0,5 1 0,-4-1 0,4 0 0,0 1 0,-4-1 0,3-5 0,-3 8 0,-1-7 0,4 8 0,-3-4 0,4 1 0,-4 3 0,3-3 0,-3 4 0,5-1 0,-1-3 0,1 3 0,-1 1 0,0-4 0,1 7 0,-1-7 0,0 7 0,-4-7 0,3 3 0,-3 0 0,5-2 0,-1 6 0,-4-7 0,3 3 0,-8 0 0,9-3 0,-5 3 0,1 0 0,3-2 0,-7 6 0,7-3 0,-3 4 0,0 0 0,3 0 0,-3 0 0,4 0 0,0 0 0,1 0 0,-1 0 0,1 0 0,-1 0 0,1 0 0,3-4 0,-2 3 0,2-3 0,-4 1 0,1 2 0,3-7 0,-2 7 0,6-7 0,-7 7 0,4-3 0,-1 1 0,1 5 0,12 8 0,-1 4 0,6 9 0,-4-4 0,1 0 0,-1-1 0,0 1 0,0-5 0,1 4 0,-2-8 0,1 7 0,-4-7 0,3 3 0,-7-4 0,3-1 0,0-3 0,-4 2 0,1-6 0,-6-8 0,-4-5 0,0-10 0,0 3 0,-6-5 0,4 4 0,-3-10 0,4 10 0,-4-4 0,7 5 0,-5 5 0,7 0 0,1 6 0,-4-1 0,7 0 0,-7 5 0,7-4 0,1 7 0,9-2 0,5 3 0,0 0 0,4-4 0,-4 3 0,5-4 0,0 5 0,-1 0 0,1 0 0,-5 0 0,4-4 0,-8 3 0,7-3 0,-2 4 0,-1 0 0,3 0 0,-2 0 0,3 0 0,1 0 0,-5 0 0,4 0 0,-8 0 0,3 0 0,-5 0 0,1 0 0,-1 0 0,1 0 0,-1 0 0,1 0 0,-1 0 0,1 0 0,-1 0 0,0 0 0,1 0 0,-1 0 0,0 0 0,0 0 0,-7 0 0,-6 0 0,-9 0 0,-5 0 0,-5 0 0,-2 0 0,-5 0 0,0 0 0,0 4 0,-6 3 0,10 3 0,-9-4 0,16 2 0,-4-7 0,5 7 0,5-7 0,0 7 0,6-7 0,3 6 0,1-2 0,4 3 0,0 0 0,4-4 0,0 4 0,9-7 0,2 7 0,3-3 0,1 4 0,0-4 0,0 4 0,-1-4 0,1 4 0,0 1 0,5-1 0,-4 1 0,10 0 0,-5 0 0,6 0 0,0 1 0,6-1 0,-5 5 0,5-3 0,-6 3 0,-6-1 0,5-3 0,-10 2 0,4-3 0,-5 0 0,-1-1 0,-3 0 0,2 0 0,-7 0 0,7 0 0,-2 0 0,-1 0 0,3 0 0,-2 0 0,3 0 0,-3 0 0,2 1 0,1 2 0,-3-2 0,7-1 0,-13-1 0,4-4 0,-4 5 0,-1-1 0,1-3 0,-1 3 0,-3-4 0,3 1 0,-7 3 0,6-4 0,-2 1 0,3 3 0,1-7 0,-1 6 0,5-6 0,-3 7 0,7-3 0,-7 0 0,8 3 0,-4-3 0,0 4 0,4 0 0,-9 0 0,4-4 0,0 3 0,-3-3 0,3 4 0,4 3 0,-7-6 0,7 6 0,-8-8 0,-1 5 0,5 0 0,-3-1 0,3 1 0,-4 0 0,4 0 0,-3 4 0,7-3 0,-7 3 0,4-4 0,-6 0 0,1-1 0,4 1 0,-4 0 0,4 0 0,-4-1 0,-1 1 0,1-1 0,-1 1 0,1-1 0,-1 1 0,1-1 0,-1 1 0,1-1 0,-1 1 0,1-1 0,0 9 0,-1-7 0,1 7 0,-1-8 0,1-1 0,-1 1 0,1 4 0,0-4 0,0 5 0,-1-6 0,1 1 0,-1-1 0,1 0 0,-4 1 0,2-1 0,-2 1 0,0-1 0,2 1 0,-2-1 0,3 1 0,1-1 0,-4 1 0,2-1 0,-6 1 0,7-1 0,-4 1 0,5-1 0,-5 1 0,4 4 0,-3-3 0,4 6 0,0-6 0,-5 2 0,4-3 0,-3-1 0,-1 1 0,4-1 0,-7 1 0,6-5 0,-6 4 0,7-3 0,-3 3 0,-1 1 0,4-1 0,-4 0 0,5-3 0,-5 2 0,0-2 0,0 4 0,0-1 0,4 0 0,0-4 0,-3 4 0,2-7 0,-6 6 0,6-6 0,-3 2 0,1 1 0,2-3 0,-6 6 0,7-6 0,-8-11 0,4 6 0,-4-10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4:40.493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0 63 24575,'3'-5'0,"3"2"0,11 3 0,7 0 0,2-5 0,-1 0 0,11-6 0,-9 5 0,10 1 0,1-5 0,-6 8 0,11-8 0,-4 10 0,-1 0 0,6 0 0,-12 0 0,11 0 0,-4 0 0,6 0 0,0 0 0,0 0 0,0 0 0,-6 0 0,4 0 0,-11 0 0,11 0 0,-11 0 0,6 0 0,-1 0 0,-5 0 0,5 0 0,0 0 0,-5 4 0,12 3 0,-6 3 0,1-3 0,4 3 0,-10-5 0,10 6 0,-10 0 0,4-1 0,-6 1 0,-6-1 0,4 0 0,-8-1 0,8 6 0,-9 0 0,10 1 0,-10 2 0,4-3 0,-5 3 0,1 7 0,-1-5 0,0 4 0,0-5 0,0 0 0,0-1 0,-1 1 0,-3 0 0,3 0 0,-4-5 0,0-1 0,4 1 0,-8-5 0,3 4 0,-5-4 0,1-1 0,-1-3 0,-3 2 0,-5-6 0,-10 2 0,1-3 0,-9 0 0,-2 0 0,0 0 0,-4 0 0,-1 5 0,0-4 0,-6 4 0,0-5 0,0 0 0,0 0 0,0 0 0,-1 0 0,7 0 0,-5 0 0,10 0 0,-5 0 0,11 0 0,1 0 0,4 0 0,1 0 0,3-4 0,9-1 0,12-8 0,11-9 0,4 0 0,2-10 0,-8 11 0,6-5 0,-11 6 0,5 1 0,-11 4 0,-1 2 0,-5 5 0,1-1 0,-1 4 0,1 1 0,-5 1 0,4 2 0,-4-7 0,4 7 0,-4-6 0,4 6 0,-7-7 0,6 7 0,-2-3 0,-1 1 0,4 2 0,-7-7 0,6 7 0,-2-7 0,3 7 0,-3-6 0,3 6 0,-4-3 0,1-3 0,2 6 0,-3-10 0,5 6 0,-1 0 0,1-2 0,-1 6 0,-3 0 0,-2 10 0,-3 5 0,0 10 0,0-3 0,0 8 0,0-9 0,0 10 0,0-10 0,0 4 0,0-5 0,5 0 0,-4-5 0,7 4 0,-3-4 0,4 0 0,0 4 0,0-9 0,-4 4 0,3 0 0,-3-3 0,0 3 0,2-5 0,-6 0 0,7-3 0,-7 3 0,6-7 0,-2 6 0,3-2 0,-4 3 0,4-4 0,-15 0 0,-5-4 0,-18 0 0,-3 0 0,-4 0 0,0-5 0,4-1 0,-4-9 0,12 3 0,-5-3 0,10 10 0,-5-4 0,6 8 0,5-3 0,1 0 0,5 3 0,-1-3 0,4 1 0,2-2 0,3-3 0,0-1 0,0 1 0,8-6 0,3 0 0,7-5 0,8-6 0,-5-1 0,12-8 0,-11 3 0,4-2 0,-5 2 0,-2 6 0,-3 5 0,-3 2 0,-4 8 0,0-3 0,-1 8 0,0 1 0,-3 8 0,-2 5 0,-7 10 0,-2 1 0,-3 0 0,0-2 0,0-9 0,4 4 0,-3-4 0,7-1 0,-3 1 0,4-5 0,0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4:4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1046 1178 24575,'-4'4'0,"-5"-1"0,-4-3 0,-5 0 0,-1 0 0,-10 0 0,8-4 0,-15-11 0,5-2 0,-9-16 0,-3 10 0,-4-16 0,7 3 0,-6-6 0,4-3 0,1 3 0,0-10 0,6 4 0,0-4 0,0-1 0,-1 5 0,7-3 0,1 0 0,11 6 0,0-6 0,2 14 0,4 1 0,1 6 0,1 5 0,8 2 0,-7 9 0,3-3 0,1 8 0,-5-8 0,8 7 0,-6-2 0,6-1 0,-7 3 0,4-2 0,-1 4 0,-1 4 0,5-3 0,-6 6 0,2-3 0,-3 4 0,0-3 0,0 2 0,0-3 0,0 4 0,-1-4 0,1 0 0,0-1 0,0-2 0,0 6 0,-1-6 0,1 2 0,0 1 0,3-4 0,-2 4 0,2-1 0,-3-2 0,3 2 0,-2-3 0,6 0 0,-6 3 0,6 12 0,-2 15 0,3 6 0,-5 14 0,3-5 0,-2 6 0,4-6 0,0 5 0,-5-11 0,4-1 0,-3-6 0,4-11 0,0 0 0,0-5 0,0 0 0,0-10 0,0-4 0,0-22 0,0 2 0,0-10 0,4 0 0,2 5 0,0-5 0,3 6 0,-8 5 0,7 6 0,-7 6 0,2 1 0,-3 2 0,4-7 0,-3 3 0,3-4 0,-4 0 0,0 4 0,0-3 0,0 8 0,0-4 0,4 9 0,0 0 0,4 4 0,-1 0 0,2 0 0,3 0 0,2 0 0,9 4 0,-4 5 0,16 7 0,-9 4 0,10 0 0,-7-4 0,7 3 0,-10-4 0,8 1 0,-14-3 0,3-4 0,-9 0 0,-2 0 0,-3-1 0,-1-4 0,0 0 0,0-4 0,0 0 0,-4 0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41.92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24575,'6'4'0,"8"0"0,23-4 0,-10 0 0,20 0 0,-22 0 0,7 0 0,-16 0 0,-5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2:5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24575,'0'-36'0,"0"16"0,0 3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3:0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3230 2614 24575,'-8'0'0,"0"0"0,-5 0 0,3 0 0,-3 0 0,4 0 0,-4 0 0,3 0 0,-3 0 0,0 0 0,3 0 0,-8 0 0,4 0 0,-1 0 0,-2 0 0,2 0 0,1 0 0,-9 0 0,2-9 0,-10 7 0,0-8 0,0 1 0,0 7 0,5-7 0,-4 9 0,10-5 0,-10 4 0,10-7 0,-4 7 0,5-8 0,0 8 0,0-7 0,0 7 0,0-8 0,0 8 0,0-7 0,0 2 0,5-3 0,-4 0 0,4 0 0,-5-1 0,0 5 0,0-4 0,5 5 0,-4-6 0,3 1 0,-4 4 0,0-4 0,5 4 0,-4-4 0,9 0 0,-5 0 0,1 0 0,3 0 0,-7-4 0,3 3 0,0 2 0,1 0 0,5 3 0,-5-4 0,3 4 0,-8-3 0,8 7 0,-3-8 0,0 4 0,-1 0 0,-1-3 0,-2 3 0,7 0 0,-8-3 0,4 7 0,-1-7 0,-2 2 0,2 2 0,1-1 0,-4 1 0,8-1 0,-7 0 0,7 1 0,-3 0 0,4 3 0,0-6 0,-4 2 0,4 0 0,-5-3 0,6 7 0,-1-7 0,1 7 0,-6-7 0,5 7 0,-13-11 0,7 6 0,-8-8 0,9 9 0,-4-4 0,3 4 0,1-4 0,1 0 0,0 0 0,3 4 0,-3-3 0,4 3 0,-4-4 0,-1 1 0,0-1 0,2 0 0,3 0 0,1 5 0,-1-4 0,0 3 0,1-4 0,-1 1 0,-4-1 0,3 4 0,-8-4 0,9 5 0,-9-6 0,8 5 0,-3-3 0,5 3 0,-1-3 0,0 3 0,-4-3 0,3 7 0,-3-7 0,0 3 0,3-4 0,-8 4 0,4-3 0,0 3 0,-4 0 0,8-3 0,-8 3 0,9-4 0,-5 0 0,1 0 0,4 4 0,-5-3 0,1-1 0,3-1 0,-3-3 0,0 4 0,3 0 0,-3 0 0,0 0 0,-2 0 0,1-5 0,-4 4 0,7-4 0,-6 5 0,2 0 0,1-5 0,-4 4 0,8-4 0,-12-4 0,11 8 0,-7-13 0,5 13 0,2-3 0,-2 0 0,4 3 0,-4-4 0,2 1 0,-2 3 0,4-4 0,-4 1 0,3 3 0,-3-3 0,0 0 0,3 3 0,-3-3 0,0 4 0,3 1 0,-8-6 0,8 4 0,-7-3 0,2-1 0,1 4 0,-4-8 0,4 4 0,-5-5 0,5 5 0,-4-4 0,3 8 0,-8-17 0,7 11 0,-6-12 0,12 9 0,-8 0 0,7 1 0,-7-1 0,4 0 0,-1-6 0,-3 5 0,7-4 0,-3 5 0,-1-5 0,5 3 0,-5-3 0,6 5 0,-6-5 0,4 4 0,-8-10 0,3 4 0,-4-4 0,-1-1 0,0 0 0,1 0 0,4 0 0,-4 0 0,4 0 0,0-1 0,1 7 0,5 1 0,0-1 0,1 5 0,3-10 0,2 10 0,-1-9 0,4 8 0,-8-22 0,8 14 0,-4-11 0,0 11 0,4 13 0,-8-13 0,8 14 0,-8-5 0,8 2 0,-3 4 0,0-5 0,3 0 0,-3 5 0,4-4 0,-4 8 0,3-3 0,-3 4 0,4 1 0,-3 3 0,2-2 0,-3 6 0,4-2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3:0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3964 24575,'-5'1'0,"2"-2"0,3-17 0,0 2 0,0-20 0,0 9 0,0-16 0,0 4 0,0-13 0,0-2 0,0-7 0,0-7 0,0 5 0,0-13 0,0 5 0,0-7 0,0-1 0,0 1 0,0-1 0,0-18 0,0 29 0,0-25 0,0 30 0,0-16 0,0 8 0,0 2 0,0 16 0,0 7 0,0 8 0,0 7 0,0 6 0,0 0 0,0 11 0,0 1 0,0 4 0,0 1 0,0-1 0,0-6 0,0-11 0,0-16 0,0-12 0,0-7 0,0 0 0,0-8 0,0-1 0,0-1 0,0-3 0,0 11 0,0-12 0,0 13 0,0-7 0,0 15 0,0-5 0,0 12 0,0 1 0,0 3 0,0 4 0,0-6 0,0 6 0,0-5 0,0 12 0,0-6 0,0 7 0,0-6 0,0 5 0,4-6 0,-3 7 0,8 0 0,-2-6 0,-2 4 0,5-10 0,-3 4 0,3 0 0,1-4 0,-5 10 0,4-4 0,-9 6 0,8 5 0,-8-3 0,3 9 0,-4-18 0,0 15 0,0-15 0,0 18 0,0-4 0,0 5 0,0 0 0,-4 0 0,3 4 0,-4-2 0,5 7 0,0-3 0,0 4 0,0 0 0,0 1 0,0-1 0,0 0 0,0 1 0,-6 10 0,-1 16 0,-11 8 0,1 17 0,-5-4 0,1 0 0,-2 4 0,2-11 0,0 6 0,5-13 0,1-1 0,6-5 0,4-5 0,-4 4 0,8-8 0,-7 3 0,7-5 0,-3 1 0,4-1 0,-4 1 0,3-1 0,1-10 0,5-5 0,4-16 0,5 3 0,2-10 0,-1 10 0,4-10 0,-8 10 0,8-10 0,-8 10 0,3-10 0,-4 10 0,-1 0 0,0 2 0,0 4 0,0 0 0,0 1 0,0 4 0,-1 4 0,-3-3 0,2 8 0,-3-4 0,4 4 0,0 0 0,0 0 0,0 3 0,1 2 0,-1 4 0,1 4 0,0 1 0,0 0 0,0 4 0,5-4 0,-4 5 0,3-5 0,-4 4 0,0-9 0,0 9 0,0-8 0,0 3 0,-4-5 0,2 1 0,-6-1 0,3 1 0,0-1 0,-3 1 0,2-1 0,1 1 0,-3-1 0,3 1 0,-4-1 0,3-3 0,-2 2 0,3-3 0,-4 4 0,3 1 0,2-1 0,3-4 0,1 0 0,-5-4 0,0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3:4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1264 24575,'-4'-3'0,"0"-12"0,4-12 0,0-5 0,0-27 0,0 10 0,0-28 0,0 7 0,0-9 0,0 9 0,0-7 0,0 7 0,6-9 0,1 9 0,0 1 0,4 8 0,-10 7 0,4 2 0,-5 13 0,0 2 0,0 11 0,0 2 0,0 5 0,0 5 0,0-4 0,0 8 0,0-3 0,0 5 0,0-1 0,0 1 0,0-1 0,0 1 0,0 0 0,0 7 0,-4 11 0,3 10 0,-12 9 0,6 2 0,-8-5 0,-1 9 0,5-8 0,-9 11 0,9-13 0,-4 5 0,5-10 0,0 4 0,5-10 0,-3-1 0,3-4 0,0-1 0,1-13 0,4-8 0,5-15 0,5-3 0,1 0 0,8 6 0,-8 1 0,2 5 0,-4 4 0,-4-2 0,3 7 0,-7-3 0,6 8 0,-2 1 0,3 4 0,-1 0 0,2 0 0,-1 0 0,0 0 0,-3 4 0,3 1 0,-4 3 0,5 6 0,0 0 0,0 0 0,1 4 0,-1-4 0,4 5 0,-3-5 0,3 3 0,1-2 0,-4-1 0,3 3 0,-4-7 0,0 3 0,-5-4 0,4-1 0,-3 5 0,0-3 0,2 3 0,-6-5 0,7 5 0,-7-3 0,4 3 0,-2-5 0,-2 1 0,-1-5 0,-4 4 0,-9-7 0,-1 3 0,-5-4 0,-6 0 0,5 0 0,-10 0 0,10 0 0,-10 0 0,10 0 0,-9 0 0,8 0 0,-3 0 0,5 0 0,0 0 0,0 0 0,5 0 0,1 0 0,5 0 0,6 0 0,7 0 0,8 0 0,5 0 0,1 0 0,0 0 0,5-5 0,-4 4 0,10-4 0,-10 1 0,4 3 0,-10-3 0,-1 0 0,-4 3 0,-1-3 0,1 4 0,-4-3 0,-5 2 0,-15-3 0,0 0 0,-15 3 0,5-3 0,-1 4 0,6-4 0,3 3 0,7-3 0,-3 4 0,8-3 0,2-2 0,3-3 0,0-1 0,13-5 0,-1 4 0,17-5 0,-8 6 0,3-1 0,-5 4 0,-5 2 0,-1 0 0,-5 3 0,1-3 0,-1 4 0,0 0 0,0 0 0,-4 4 0,4 1 0,-7 3 0,6 1 0,-6-1 0,3 1 0,-4-1 0,-7-6 0,1-8 0,-10-8 0,1-5 0,1 5 0,0-4 0,5 8 0,0-3 0,1 8 0,3-2 0,4 6 0,2 8 0,3-1 0,-4 10 0,0-8 0,-4 1 0,-1-1 0,-8 1 0,3 0 0,-8 0 0,9-1 0,-5 1 0,1 0 0,7 0 0,-6-4 0,8 2 0,-1-2 0,-3-1 0,7 3 0,-6-2 0,2 0 0,-3 2 0,-1-6 0,5 6 0,0-6 0,4 2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0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24575,'7'0'0,"2"0"0,-1 0 0,0 0 0,0 0 0,1 0 0,4 0 0,-4 0 0,4 0 0,-4 0 0,-1 0 0,5 0 0,-3 0 0,7 0 0,-4 0 0,0 3 0,-1 2 0,-3 3 0,-5 4 0,0 2 0,-4 10 0,0-4 0,0 9 0,0-3 0,0 11 0,0-4 0,0 10 0,-4-10 0,-3 10 0,-3-16 0,0 9 0,-4-16 0,3 4 0,-3-10 0,5-1 0,5-4 0,-4-1 0,7 1 0,-7-5 0,7-7 0,-2-12 0,3-10 0,4-12 0,7 5 0,6-11 0,4 10 0,-5 1 0,3 8 0,-9 5 0,8 0 0,-7 0 0,2 0 0,1 0 0,-4 0 0,8 0 0,-7-5 0,7 4 0,-7-10 0,6 10 0,-6-4 0,2 9 0,-3-2 0,-2 11 0,1-6 0,-8 14 0,-2 3 0,-8 9 0,0 5 0,-1 0 0,5 0 0,1-1 0,-1 7 0,4 0 0,-4 1 0,5 3 0,0-9 0,0 10 0,0-10 0,0 4 0,0-10 0,0 4 0,0-8 0,0 3 0,0-5 0,0 1 0,4-1 0,5 1 0,5 0 0,5 1 0,5-1 0,-3 1 0,8 0 0,-9-5 0,4 4 0,1-3 0,-5-1 0,4 4 0,-5-8 0,-5 3 0,4-4 0,-9 0 0,4 0 0,-4 0 0,-1 0 0,1 0 0,-1 0 0,1 0 0,-1 0 0,0 0 0,-4 0 0,0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1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12 196 24575,'0'2'0,"0"16"0,0 7 0,0 12 0,0 0 0,0 2 0,0 13 0,0-6 0,0 13 0,0-12 0,0-1 0,0-9 0,0 0 0,0-10 0,0-1 0,0-9 0,0-7 0,0 3 0,0-19 0,0-7 0,0-15 0,0-9 0,0-2 0,-5-12 0,4 4 0,-4-4 0,5 6 0,0 1 0,0-2 0,0 8 0,0 0 0,0 7 0,0 6 0,0 0 0,0 6 0,0 0 0,0 5 0,0 1 0,0 0 0,0 3 0,0-3 0,0 4 0,3 0 0,3-4 0,2 3 0,1-3 0,0 5 0,-1-1 0,1 0 0,-1 5 0,1-4 0,-1 7 0,1-3 0,-1 0 0,1 3 0,-1-3 0,1 4 0,-1 0 0,5 0 0,1 0 0,1 0 0,2 0 0,-7 0 0,3 0 0,-5 0 0,1 0 0,-1 0 0,1 4 0,-1 1 0,-3 3 0,-1 9 0,-4-2 0,0 8 0,0-4 0,0-1 0,0 1 0,0 0 0,0-5 0,-4 4 0,-2-4 0,-7 5 0,3-5 0,-8 4 0,3-8 0,1 3 0,-4 0 0,4-3 0,0 4 0,0-5 0,6-1 0,3 1 0,-3-5 0,4 4 0,-1-3 0,-7-1 0,6 4 0,-8-4 0,6 5 0,-1-1 0,1 1 0,-1-1 0,1 1 0,3-5 0,1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1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24575,'4'-9'0,"1"2"0,3 4 0,1 2 0,-1-3 0,1 4 0,-1 0 0,1 0 0,-1 0 0,0 0 0,2 13 0,-6-1 0,5 12 0,-8 1 0,3-5 0,1 9 0,-4-9 0,3 4 0,-4-5 0,0 0 0,0-5 0,0 4 0,0-9 0,0 4 0,0-4 0,0-1 0,0 1 0,0-8 0,0-12 0,0-10 0,5-10 0,1 0 0,4-6 0,1 4 0,-1 1 0,0 2 0,0 10 0,-1 0 0,0 3 0,0 11 0,0-7 0,0 12 0,-1-6 0,0 6 0,1-3 0,-1 4 0,1 0 0,-1 0 0,0 0 0,0 0 0,1 0 0,-5 4 0,4 0 0,-7 9 0,7 1 0,-7 11 0,3 0 0,0 1 0,-3 3 0,8 3 0,-8-5 0,9 9 0,-9-16 0,8 10 0,-8-10 0,8 4 0,-4-10 0,0 4 0,3-8 0,-4 3 0,1-5 0,3 1 0,-7-1 0,2 1 0,1-5 0,-3 4 0,6-7 0,-2 3 0,-1-15 0,0 8 0,-4-8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4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88 210 24575,'0'22'0,"0"8"0,0 9 0,0 5 0,0-5 0,0 4 0,0-4 0,-10 6 0,8-1 0,-13-5 0,14-2 0,-4-6 0,-4 0 0,7-11 0,-8-1 0,10-6 0,0-4 0,0 4 0,7-8 0,3-1 0,8-4 0,0 0 0,1 0 0,0 0 0,5 0 0,-4 0 0,10 0 0,-10 0 0,9 4 0,-3-3 0,4 4 0,-4-1 0,3-3 0,-8 3 0,3-4 0,-10 0 0,-1 0 0,-4 0 0,-1 0 0,1 0 0,-5-11 0,-5-5 0,-5-18 0,-10-5 0,4-5 0,-4-2 0,4 1 0,1 0 0,0 6 0,0-4 0,1 16 0,-1-9 0,1 10 0,4 1 0,-2 5 0,7 3 0,-7 7 0,7-3 0,-2 4 0,-1 1 0,3-1 0,-7 1 0,7-1 0,-6 1 0,6-1 0,-7 1 0,7-5 0,-7 3 0,3-8 0,-4 4 0,0-5 0,-1 0 0,5 0 0,-4 0 0,5 5 0,-6-4 0,5 8 0,1-3 0,1 9 0,-3 8 0,2 7 0,-5 13 0,3 8 0,-5 0 0,0 12 0,0-6 0,-5 7 0,3 0 0,-3 0 0,5-6 0,-5 4 0,4-16 0,-3 9 0,5-16 0,4 5 0,-2-7 0,7-3 0,-3-2 0,4-5 0,-4 1 0,3-1 0,-3-3 0,4-2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4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24575,'11'-4'0,"-2"-1"0,4-7 0,-9 3 0,-4 1 0,-4 4 0,-4 4 0,0 0 0,0 0 0,3-7 0,1-3 0,4-7 0,4-2 0,-3 8 0,4 3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4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24575,'0'2'0,"0"16"0,0 14 0,0 6 0,0 13 0,0-11 0,0 12 0,0-7 0,0-7 0,0 6 0,0-5 0,0-1 0,0-6 0,0-2 0,0-10 0,0 4 0,0-10 0,0-1 0,0-5 0,0 0 0,0 5 0,0 6 0,0 7 0,0 5 0,0 0 0,0-1 0,0-4 0,0-2 0,0-10 0,0-1 0,0-4 0,4-1 0,-3-13 0,3-8 0,-4-28 0,0-15 0,0-14 0,0-17 0,0 21-262,0 4 1,0 1 261,0 2 0,0-2 0,0-1 0,0-4 0,0-21 0,0 23 0,0 4 0,5 15 0,-4 6 0,8 7 523,-4 13-523,0 1 0,3 8 0,-7-3 0,6 5 0,-2 3 0,3-3 0,1 3 0,-1 1 0,1-4 0,-1 7 0,1-3 0,-1 4 0,0 0 0,1 0 0,-1 0 0,6 0 0,-5 0 0,4 0 0,0 0 0,-3 0 0,3 0 0,-4 4 0,-1 1 0,1 3 0,-1 5 0,2 7 0,-5 0 0,0 9 0,-5-8 0,0 8 0,0-9 0,0 10 0,0-10 0,0 4 0,-5-5 0,-4 0 0,-2 0 0,-7 0 0,8-5 0,-7-1 0,6 0 0,-6-2 0,6 6 0,-7-2 0,8-1 0,-8 0 0,4-5 0,-1 4 0,2-3 0,0 7 0,4-11 0,0 1 0,5-7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42.512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24575,'15'0'0,"5"0"0,3 0 0,-1 0 0,5 0 0,-14 0 0,1 0 0,-11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5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24575,'8'0'0,"-1"0"0,-2 4 0,3 5 0,-7 5 0,3 5 0,-4-1 0,0 1 0,0 0 0,0 5 0,0 2 0,0 5 0,0-6 0,0 5 0,0-10 0,0 9 0,0-13 0,0 7 0,0-14 0,-4 4 0,3-4 0,-6-4 0,6-9 0,-3-6 0,4-7 0,0-2 0,5-6 0,0 0 0,10-1 0,-4-4 0,7 10 0,-3-4 0,3 5 0,-3 0 0,3 0 0,-4 4 0,5-2 0,-5 6 0,-1 2 0,-4 1 0,-1 4 0,1-1 0,-1 1 0,1 4 0,-1 0 0,0 0 0,-4 8 0,-1 8 0,2 10 0,-4 5 0,8-1 0,-8 1 0,8 0 0,-3-5 0,-1-2 0,-1-5 0,0-5 0,-3-1 0,3-4 0,-4-1 0,0-3 0,0-1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5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24575,'0'-13'0,"0"-3"0,0 6 0,0-3 0,0 5 0,0-1 0,0 0 0,0 1 0,9-1 0,-4 0 0,8 0 0,-8 0 0,7 0 0,-6 4 0,7 1 0,-4 4 0,-1 0 0,0 0 0,5 0 0,-3 0 0,3 4 0,-5 0 0,0 5 0,1 4 0,0-4 0,0 9 0,0-8 0,0 3 0,-1-5 0,1 1 0,-1-5 0,1 0 0,-1 0 0,1-3 0,-1 3 0,0-4 0,1 0 0,-1 0 0,1 0 0,-1 0 0,1 0 0,-1 0 0,1 0 0,0-9 0,0-7 0,1-4 0,-1-4 0,1 5 0,-1 4 0,-4-2 0,3 7 0,-7-3 0,6 4 0,-6 1 0,3 3 0,-4 1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5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24575,'46'-55'0,"0"15"0,-35 45 0,5 4 0,-3 3 0,-4-3 0,3 4 0,-3-5 0,-1 1 0,-3-1 0,3 1 0,-7-1 0,6 1 0,-6-1 0,7 1 0,-4-5 0,1 4 0,3-7 0,-4 6 0,5-6 0,-1 3 0,0-4 0,1 0 0,-1 0 0,0 0 0,0 0 0,1 0 0,-1 0 0,1 0 0,-1-4 0,1 3 0,-1-6 0,1 2 0,-1 0 0,1-3 0,-1 7 0,1-6 0,-1 2 0,0 0 0,-3 2 0,-1 3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54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24575,'0'2'0,"0"10"0,0 18 0,0 24 0,0-17 0,0 26 0,0-28 0,0 24 0,0-13 0,0 6 0,0 0 0,0-5 0,0-1 0,0-15 0,0-1 0,0-10 0,0 0 0,0-7 0,0-5 0,0-10 0,0-10 0,0-13 0,0-12 0,0 5 0,0-12 0,0 5 0,0-6 0,0 0 0,0 6 0,0-4 0,0 10 0,0-10 0,4 10 0,2-4 0,5-1 0,-1 11 0,0-9 0,0 10 0,0 1 0,0 0 0,-1 7 0,0 3 0,0 2 0,0 4 0,-1 1 0,0-1 0,0 5 0,1 0 0,-1 4 0,0 0 0,1 0 0,-1 0 0,1 0 0,-1 0 0,1 0 0,-1 0 0,1 0 0,-1 0 0,-3 4 0,-1 5 0,-4 5 0,0 5 0,0 0 0,0-1 0,0 1 0,0 0 0,0 0 0,0-1 0,-5 1 0,-4 0 0,-6 0 0,-9 0 0,4-4 0,-10 4 0,5-8 0,-1 4 0,2-5 0,9-1 0,-2 0 0,7-4 0,0-1 0,7-4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5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24575,'4'4'0,"0"-1"0,4-3 0,1 0 0,-1 0 0,0 0 0,0 0 0,-3 8 0,-1 1 0,-4 9 0,0 0 0,0 1 0,0 0 0,0 0 0,0-1 0,0-3 0,-5 2 0,4-3 0,-7 1 0,4-2 0,-5 0 0,4-4 0,-3 4 0,3-4 0,0-1 0,-3 1 0,8-1 0,-8-3 0,7-8 0,-3-7 0,9-13 0,0-3 0,10-5 0,1 0 0,0 0 0,-1 6 0,-1 0 0,-4 6 0,3 5 0,-4 1 0,0 4 0,-1 1 0,1 3 0,-1 1 0,0 4 0,0 0 0,0 0 0,0 0 0,0 0 0,0 0 0,0 0 0,-4 4 0,4 1 0,-7 8 0,6-4 0,-2 9 0,4-4 0,-4 5 0,4 0 0,-4-1 0,4-3 0,-4 2 0,3-3 0,-3 1 0,0-2 0,-1-5 0,-1 1 0,-2-1 0,3 1 0,-4-1 0,4-3 0,-3-1 0,3-4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16 187 24575,'-8'0'0,"4"-3"0,0 5 0,4-1 0,0 7 0,0 0 0,0 1 0,0-1 0,0 0 0,0 0 0,4-4 0,5-1 0,5-3 0,5 5 0,0-4 0,0 3 0,-1-4 0,-3 0 0,2 0 0,-7 0 0,7 0 0,-7 0 0,3 0 0,-4 0 0,-1 0 0,0-4 0,1-5 0,0-1 0,0-3 0,-1 4 0,-3 1 0,-1-1 0,0-4 0,-3 3 0,3-8 0,-4 4 0,0-1 0,0-2 0,0 7 0,0-8 0,0 8 0,0-3 0,0 0 0,0 3 0,0-3 0,0 5 0,-8 3 0,2 2 0,-7 3 0,-1 0 0,5 0 0,-5 0 0,1 0 0,-1 0 0,0 0 0,-4 0 0,4 4 0,-1 1 0,-3 4 0,8 4 0,-3-3 0,4 3 0,0-4 0,5-1 0,-4 1 0,7-1 0,-6-3 0,2-1 0,1-1 0,0-2 0,4 3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5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24575,'8'4'0,"5"3"0,-4-2 0,9 0 0,-9 3 0,9-7 0,2 7 0,-5-7 0,8 4 0,-3-5 0,-4 0 0,7 0 0,-9 0 0,0 0 0,4 0 0,-4 0 0,4 0 0,-4 0 0,-2 0 0,1 0 0,-3 0 0,3 0 0,-4-4 0,-1-1 0,1-3 0,-1-1 0,1 0 0,-1 1 0,1-1 0,-5-4 0,4 3 0,-7-3 0,3 0 0,-4-2 0,0-4 0,0 0 0,0 5 0,0-4 0,0 4 0,0 0 0,0 0 0,0 6 0,0-1 0,0 0 0,-4 5 0,-1-4 0,-8 7 0,3-3 0,-8 4 0,4 0 0,-5 0 0,-5 0 0,3 0 0,-8 9 0,8 7 0,-11 12 0,10 3 0,-10 3 0,10-3 0,0 1 0,7-7 0,5 5 0,4-4 0,2-1 0,4 5 0,0-5 0,0 6 0,0 0 0,0-6 0,0 5 0,0-10 0,0 9 0,4-9 0,1 5 0,4-11 0,0 4 0,0-4 0,5 0 0,-4 0 0,3-6 0,0 1 0,-3 0 0,8 0 0,-4 0 0,5 1 0,8-1 0,-6-4 0,6-1 0,-8-4 0,-1 0 0,-3 0 0,2 0 0,-2 0 0,-1 0 0,3-4 0,-7 3 0,3-7 0,-4 7 0,-1-3 0,-3 1 0,-1-2 0,-4-3 0,0 4 0,0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2:0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24575,'0'8'0,"0"0"0,0 5 0,0 6 0,0 2 0,0 8 0,0-3 0,0-1 0,5 5 0,1-5 0,-1-4 0,4 8 0,1-14 0,0 1 0,4 1 0,-9-7 0,3 4 0,-7-1 0,6-4 0,-2-1 0,0 1 0,2-1 0,-6 1 0,7-4 0,-7 2 0,6-2 0,-2 3 0,0 1 0,2-1 0,-6 1 0,2-1 0,1-3 0,-3 2 0,7-2 0,-8 3 0,4 1 0,0-1 0,-3 0 0,2 1 0,1-1 0,-3 1 0,3-1 0,-1 0 0,-2 1 0,6-5 0,-3 0 0,4-8 0,2-11 0,-1-6 0,1-10 0,1-6 0,5-2 0,-4 0 0,4-4 0,0 4 0,-4-6 0,4 6 0,0-5 0,-4 12 0,3 0 0,-5 2 0,0 10 0,-1-4 0,0 10 0,0 0 0,0 6 0,-1-1 0,-4-2 0,0 6 0,-4-2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2:0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24575,'-8'17'0,"-5"19"0,2-13 0,-10 26 0,1-1 0,1-5 0,-11 22 0,13-24 0,-8 25 0,7-17 0,-6 18 0,11-21 0,-9 6 0,10-18 0,-8 1 0,14-14 0,-8 3 0,13-5 0,-12-1 0,11-3 0,-6 1 0,0-6 0,5 3 0,-5-4 0,8-1 0,0 1 0,0-1 0,0 1 0,0-1 0,-3-3 0,2-5 0,-3-1 0,4-3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2:0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24575,'0'7'0,"4"6"0,2 16 0,4 2 0,0-5 0,1 9 0,-2-13 0,2 14 0,-6-16 0,4 10 0,2-5 0,-5-4 0,8 2 0,-13-9 0,7 0 0,-3 4 0,0-9 0,3 4 0,-8-4 0,4-1 0,0-3 0,-3 3 0,3-4 0,-1 1 0,-2 3 0,3-4 0,-4 5 0,0-1 0,4 0 0,-3 1 0,2-1 0,1-4 0,0 0 0,4-4 0,-1 0 0,1 0 0,1-9 0,0-1 0,0-9 0,1-6 0,0 5 0,0-16 0,0 9 0,1-10 0,-1 0 0,5 4 0,-3-4 0,4 0 0,-2 10 0,-3-9 0,3 16 0,-4-5 0,-5 11 0,-1 1 0,-4 4 0,4 4 0,-3-2 0,2 6 0,-3-3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6:5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902 239 24575,'-11'0'0,"-4"0"0,2 0 0,-4 0 0,0 0 0,-5 0 0,-1 0 0,-5 0 0,0 0 0,-5 4 0,4 1 0,-4 5 0,-1-5 0,5-1 0,-5 0 0,2-2 0,3 2 0,-3-4 0,4 0 0,0 4 0,1-3 0,-1 3 0,6 0 0,0-3 0,0 7 0,8-7 0,-7 3 0,8-4 0,-1 0 0,-2 4 0,8-3 0,-4 2 0,0-3 0,3 0 0,-2 0 0,3 0 0,0 4 0,1-3 0,-1 2 0,0-3 0,1 0 0,-1 0 0,1 0 0,6 0 0,2-3 0,6-6 0,5-4 0,1-4 0,4 0 0,0 1 0,6-8 0,-5 6 0,5-5 0,-5 1 0,-1 4 0,-3-4 0,2 0 0,-7 8 0,8-7 0,-8 8 0,3 0 0,-4 2 0,-4 3 0,3 4 0,-6-3 0,-1 6 0,-9-2 0,1 6 0,-12 6 0,6 4 0,-8 9 0,5-4 0,-1 4 0,0 0 0,-4 1 0,3 0 0,-3-2 0,9-4 0,-3 0 0,3 0 0,-1 0 0,-1-4 0,5 3 0,-2-7 0,4 3 0,0-1 0,0-2 0,0 2 0,4-3 0,-3-1 0,3 1 0,0-1 0,0 0 0,4 0 0,0 0 0,0 1 0,0-1 0,0 0 0,0 1 0,0-1 0,0 0 0,3 0 0,2 0 0,2 0 0,0 1 0,1-1 0,0 1 0,3 0 0,-2 4 0,8 6 0,-4 0 0,5 9 0,-5-10 0,0 5 0,-4-5 0,-1-4 0,0-1 0,-1-5 0,1 1 0,-4-1 0,0 1 0,-1-4 0,-2-1 0,2-3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2:1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24575,'0'22'0,"0"2"0,0 20 0,0-10 0,0 17 0,0-12 0,0-1 0,0-6 0,0-2 0,0-10 0,0-1 0,0-6 0,0-4 0,0-1 0,0 1 0,3-5 0,2 0 0,3-4 0,5 0 0,2 0 0,3 0 0,1-8 0,0 1 0,0-10 0,0 2 0,-9 4 0,-2 3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2:1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24575,'9'-9'0,"1"0"0,9 0 0,5-1 0,-4 5 0,10 0 0,-5 5 0,1 0 0,3 0 0,-3 0 0,5-9 0,-6 6 0,-1-6 0,-9 5 0,8 3 0,-9-2 0,6-6 0,-7 7 0,-4-6 0,-1 8 0,0 0 0,1 0 0,-1 0 0,-4 0 0,0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3:2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8 802 24575,'-4'1'0,"0"-19"0,4-17 0,0-12 0,0-5 0,0 7 0,0 0 0,0 6 0,0 7 0,0 8 0,0 10 0,0 0 0,0 6 0,0-1 0,3 5 0,2 0 0,2 4 0,2 0 0,-1 0 0,0 0 0,1 0 0,-1 0 0,5 0 0,-3 0 0,8 0 0,-9 0 0,9 0 0,-8 0 0,7 0 0,-7 0 0,8 0 0,-9 0 0,9 0 0,-8 0 0,7 0 0,-7 0 0,7 0 0,-7 0 0,8 0 0,-9 0 0,9 0 0,-9 0 0,9 0 0,-8 0 0,3 0 0,-5 0 0,1 0 0,-1 4 0,1-3 0,-1 3 0,1-1 0,-1-2 0,0 3 0,1 0 0,0-3 0,-1 3 0,1-1 0,-1-2 0,-4 7 0,4-8 0,-3 4 0,-1 0 0,4-3 0,-4 2 0,1 1 0,2-3 0,-3 3 0,4-1 0,0-2 0,0 3 0,-4 0 0,0-7 0,-4 2 0,0-12 0,0-6 0,0-2 0,0-8 0,0 8 0,0-8 0,0 8 0,0-3 0,0 5 0,0 5 0,0 1 0,0 4 0,0 1 0,0-1 0,0 1 0,0-5 0,0 4 0,4-9 0,-3 4 0,3-5 0,-4 0 0,0 0 0,0 0 0,0 0 0,0 5 0,0 1 0,0-1 0,0 5 0,0-5 0,0 6 0,3 7 0,2 2 0,3 7 0,1 0 0,-5 5 0,4-3 0,-3 8 0,4-4 0,0 0 0,-4-1 0,3 0 0,-3-3 0,4 3 0,-1-5 0,1 5 0,0-3 0,-1 3 0,-3-5 0,3 1 0,-4-1 0,5 1 0,-1-1 0,-3 1 0,3 4 0,-7-3 0,7 3 0,-3-5 0,0 5 0,2-3 0,-2 8 0,0-9 0,3 9 0,-3-9 0,0 9 0,3-8 0,-3 7 0,4-3 0,0 1 0,-4-2 0,3 0 0,-3-4 0,0 4 0,2-4 0,-2 4 0,4-4 0,0 5 0,-1-6 0,-3 0 0,2 1 0,-2-1 0,0 5 0,2-3 0,-2 3 0,0-4 0,-1-1 0,-1 1 0,2-1 0,-1 0 0,3-3 0,-9 5 0,5 0 0,-16 13 0,1 2 0,-9 13 0,0-6 0,-1 5 0,6 0 0,-3-10 0,7 9 0,-1-20 0,3 7 0,5-14 0,-3 5 0,7-6 0,-7 1 0,7-1 0,-6 1 0,2-1 0,-4 1 0,1-1 0,-1 5 0,0-3 0,0 3 0,4-5 0,-2 1 0,6-1 0,-7 1 0,7-1 0,-3 0 0,0 1 0,3-1 0,-6 0 0,2 1 0,-3-1 0,3 1 0,-3-1 0,7 1 0,-7-1 0,8 0 0,-8-3 0,7 2 0,-7-2 0,4 3 0,-5 1 0,4-1 0,-2 0 0,6 1 0,-7-1 0,7 1 0,-6-5 0,6-4 0,-3-8 0,4-1 0,0-14 0,-4 7 0,3-13 0,-8 3 0,8-5 0,-8 0 0,8 0 0,-4 0 0,5 0 0,0 5 0,0 2 0,0 5 0,0 0 0,0 5 0,0-4 0,0 8 0,0-3 0,0 5 0,0 0 0,-3 3 0,-2 2 0,-3 3 0,-1 0 0,-4 0 0,-2 0 0,-4 0 0,1 0 0,-1 0 0,0 0 0,0 0 0,0 0 0,0 0 0,0 0 0,0 0 0,0 0 0,0 0 0,0 0 0,0 4 0,1-3 0,-1 3 0,4-4 0,-2 0 0,7 0 0,-8 4 0,8-3 0,-3 4 0,4-5 0,1 0 0,-1 0 0,1 0 0,0 0 0,-1 0 0,0 0 0,1 0 0,-1 0 0,1 0 0,0 0 0,0 0 0,0 0 0,3 0 0,2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4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24575,'0'24'0,"0"-2"0,0 15 0,0-6 0,0 13 0,0-4 0,0 19 0,0-12 0,0 5 0,0-7 0,0 7 0,0 1 0,0 1 0,0 5 0,0-6 0,0 1 0,0-9 0,0-1 0,0-12 0,0 5 0,0-11 0,0 4 0,0-5 0,0 1 0,0 3 0,0-4 0,0 1 0,0-2 0,0-10 0,0-1 0,0-5 0,0 1 0,0-1 0,0 1 0,0-1 0,0 1 0,0-1 0,0 1 0,0 4 0,0-3 0,0 7 0,0-7 0,0 3 0,0-5 0,0 1 0,0-1 0,0 1 0,0-1 0,0 0 0,0 0 0,0 5 0,0-3 0,0 3 0,0 0 0,0 1 0,0 5 0,0 0 0,0 0 0,0-5 0,0 3 0,0-7 0,0 3 0,0-4 0,0-8 0,0-5 0,0-5 0,4 1 0,0 4 0,4 4 0,6 0 0,5 0 0,7 0 0,5 0 0,12 0 0,5 0 0,20 0 0,2 0 0,-6-5 0,11-2 0,-4-6 0,27-1-451,-22 7 451,-25 3 0,0 1 0,15 3 0,21 0 0,-9 0 0,0 0 0,-7 0 0,-3 0 0,-15 0 0,-1 0 0,-7 0 0,-6 0 0,-2 0 451,-6 0-451,0 0 0,-6 0 0,-1 0 0,1 0 0,-10 0 0,8 0 0,-13 0 0,3 0 0,-5 0 0,1 0 0,-1 0 0,-3-7 0,6 5 0,10-5 0,11 7 0,13 0 0,33 0 0,-31 0 0,45 0 0,-35 0 0,13 0 0,-1 0 0,-8 0 0,0 0 0,-1 0 0,-6 0 0,-3 0 0,-12 0 0,4 0 0,-10 0 0,10 5 0,-10-4 0,4 9 0,-7-9 0,1 3 0,0-4 0,0 5 0,0-4 0,0 4 0,-5-5 0,3 4 0,-9-3 0,4 4 0,-5-1 0,0-3 0,0 3 0,-5-4 0,3 0 0,-7 0 0,3 4 0,-5-3 0,1 3 0,-1-4 0,1 0 0,-1 0 0,1 0 0,-1 0 0,0 0 0,0 0 0,-3 0 0,-2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4:5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24575,'6'0'0,"5"0"0,21 0 0,5 0 0,-4 0 0,10 0 0,-11 0 0,12 0 0,-17 0 0,15 0 0,-20 8 0,8-2 0,-6 4 0,-8-2 0,2-4 0,-9 5 0,-1-1 0,1 1 0,-1-4 0,-3 2 0,-2-3 0,-3 4 0,0 5 0,0 1 0,-8 5 0,-9 7 0,-10 0 0,-7 8 0,-6 1 0,4-1 0,-9-4 0,11-4 0,-3-4 0,11-3 0,2-3 0,5-3 0,5-4 0,0 0 0,10 0 0,-4-5 0,7 4 0,-3-4 0,4 1 0,0-2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3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24575,'0'21'0,"0"11"0,0 1 0,0 6 0,0 4 0,0-10 0,0 10 0,0-5 0,0 1 0,0 4 0,0-10 0,0 4 0,0 0 0,0-10 0,0 9 0,0-16 0,0 4 0,0-5 0,0-5 0,0-1 0,0-4 0,0-11 0,0-10 0,0-12 0,0-14 0,0 6 0,0-12 0,0 5 0,0-13 0,0 5 0,0 1 0,0 9 0,0 6 0,0 0 0,0 0 0,0 5 0,0 2 0,0 5 0,0 0 0,0 5 0,0-4 0,0 8 0,0-3 0,0 5 0,0-1 0,0 1 0,3 3 0,1 1 0,4 4 0,0 0 0,1 0 0,-1 0 0,1 0 0,0 9 0,4 1 0,-3 9 0,4 5 0,-1-4 0,-1 9 0,6-3 0,-7 4 0,8-4 0,-8 3 0,8-3 0,-3 5 0,5 0 0,-2-6 0,2 5 0,-6-10 0,3 4 0,-8-9 0,3-2 0,-4-5 0,-1 1 0,-3-1 0,2-3 0,-2-1 0,-1-8 0,-1-5 0,-3-11 0,0-5 0,0-13 0,0-1 0,0-6 0,0-7 0,0-1 0,0-1 0,0-5 0,0 13 0,0-7 0,0 15 0,0-6 0,0 12 0,0 0 0,0 8 0,0 5 0,0 5 0,0 0 0,0 6 0,0 3 0,0 2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3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26 102 24575,'0'60'0,"0"0"0,0 1 0,0-13 0,0-31 0,0 5 0,0-21 0,0-21 0,0 3 0,-4-21 0,3 12 0,-4-5 0,5 0 0,0 0 0,0 6 0,0 0 0,0 6 0,0 0 0,0 1 0,0 3 0,0 2 0,0 4 0,0 1 0,0-1 0,4 5 0,0 0 0,5 0 0,-1 3 0,0-3 0,1 4 0,-1 0 0,1 0 0,-1 0 0,1 0 0,-1 0 0,5 0 0,-3 0 0,3 0 0,0 0 0,-3 0 0,3 0 0,-5 0 0,1 0 0,-1 0 0,1 0 0,-1 4 0,1 0 0,-1 5 0,1-1 0,-1 1 0,1-1 0,-1 1 0,1-1 0,-5 1 0,4 4 0,-7-3 0,4 7 0,-1-2 0,-3 3 0,3 1 0,-4 0 0,0 0 0,0 0 0,0-5 0,0 3 0,0-2 0,0 3 0,0-4 0,0 4 0,0-8 0,0 7 0,-4-7 0,-1 3 0,-8-4 0,-1 0 0,-5 0 0,-5-4 0,4 0 0,-5-5 0,1 0 0,4 0 0,0 0 0,2 0 0,0 0 0,-2 0 0,2 0 0,5 0 0,5 0 0,-1 0 0,5 0 0,0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3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 24575,'-8'0'0,"-5"0"0,4-4 0,-8 4 0,12-4 0,-3 4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2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24575,'17'0'0,"6"0"0,9 0 0,0 0 0,0 0 0,-3 0 0,-3 0 0,-5 0 0,-3 0 0,-9 0 0,-4 0 0,-2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2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24575,'4'9'0,"5"-2"0,10-7 0,1 0 0,4 0 0,1 0 0,-5 0 0,4 0 0,-10 0 0,-1 0 0,0 0 0,-7 0 0,2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7:0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7 320 24575,'-5'8'0,"5"-1"0,4-3 0,13 3 0,-7-3 0,11 1 0,-9-1 0,6-4 0,-6 0 0,4 0 0,-3 0 0,0 0 0,-2 0 0,1 0 0,1 0 0,-1 0 0,4 0 0,-7-8 0,3 3 0,-4-11 0,0 3 0,0-3 0,1-1 0,-1 0 0,0 0 0,1 0 0,-1-4 0,-3 2 0,3-2 0,-7 4 0,2 0 0,-3 0 0,0 0 0,0-5 0,0 4 0,0-4 0,0 9 0,-3-3 0,-2 11 0,-7-3 0,-1 8 0,-4 0 0,4 0 0,-8 0 0,7 0 0,-8 0 0,5 8 0,-5 7 0,7 4 0,-8 8 0,9-4 0,0 0 0,1 3 0,4-3 0,0 5 0,4 0 0,-4-1 0,8 0 0,-3 1 0,4-1 0,0 1 0,0 0 0,0-5 0,0-2 0,0-4 0,0 0 0,0 0 0,0-4 0,0 2 0,0-6 0,0 2 0,0-3 0,3 0 0,2-1 0,2 1 0,5 0 0,1 0 0,3 0 0,-3-3 0,3-1 0,-3-4 0,3 0 0,1 0 0,-4 0 0,3 0 0,-8 0 0,8 0 0,-7 0 0,3 0 0,-5 0 0,1 0 0,-7 0 0,-10 0 0,-4 0 0,-7 7 0,3-1 0,0 9 0,0-2 0,0 4 0,-1 5 0,5-5 0,-4 5 0,8-5 0,-4 5 0,4-4 0,-3 8 0,6-8 0,-6 8 0,7-8 0,0 9 0,-3-4 0,7 0 0,-3 4 0,0-10 0,3 5 0,-3-9 0,4 3 0,0-4 0,0 1 0,0 2 0,0-2 0,0-1 0,0 4 0,0-3 0,0 0 0,4 2 0,0-6 0,4 7 0,0-8 0,0 4 0,4-4 0,0 0 0,5 0 0,5 1 0,-5-4 0,5-1 0,-5-4 0,0 0 0,0 0 0,-1 0 0,-3 0 0,3 0 0,-8 0 0,8 0 0,-7 0 0,3 0 0,-5-4 0,1 0 0,4-4 0,-4 0 0,4-4 0,-4 3 0,4-7 0,-3 4 0,3-5 0,-4 4 0,4-3 0,-4 7 0,4-7 0,-4 8 0,0-8 0,-3-2 0,-2 0 0,-3-4 0,0 1 0,0 3 0,0-8 0,0 8 0,0 1 0,0 1 0,-3 11 0,-5-7 0,-1 8 0,-7-1 0,7 2 0,-7 3 0,8 0 0,-4 0 0,4 0 0,1 3 0,2 5 0,2 5 0,-1 4 0,3-4 0,-2 2 0,3-2 0,0 0 0,0-2 0,0-3 0,3 0 0,6-4 0,3-1 0,1-3 0,3 0 0,-8 0 0,4 0 0,-4 0 0,-1 0 0,1 0 0,0 0 0,-4 0 0,-1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2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5 112 24575,'0'-8'0,"0"0"0,-4-1 0,7 5 0,-3 0 0,9 4 0,-1 0 0,1 0 0,4 0 0,-3 0 0,6 0 0,-6 0 0,2 0 0,-8 8 0,0 8 0,-4 9 0,0 1 0,0 3 0,0-3 0,0 5 0,0 0 0,0 0 0,0-6 0,0-1 0,-4-5 0,3-5 0,-3-1 0,4-4 0,-4-1 0,3 1 0,-3-1 0,4 1 0,0-8 0,0-7 0,0-19 0,0-3 0,0-9 0,0 6 0,5-6 0,1 5 0,4 0 0,0 2 0,0 10 0,-1-4 0,0 9 0,5-2 0,-4 7 0,3-8 0,0 8 0,-2-8 0,2 8 0,0-4 0,-3 5 0,3 4 0,-5-2 0,1 6 0,-1-3 0,1 4 0,-1 0 0,1 0 0,-5 3 0,0 7 0,-4 4 0,0 10 0,0 1 0,0 1 0,0 3 0,0-3 0,0 0 0,0 3 0,0-9 0,0 4 0,0-5 0,0 0 0,0-5 0,0 4 0,0-8 0,0 3 0,0-5 0,0 1 0,0-1 0,0 1 0,0-1 0,4 1 0,1-1 0,3-3 0,1 2 0,-1-6 0,0 6 0,1-6 0,-1 3 0,1-4 0,-1 0 0,-3 0 0,-1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2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24575,'0'16'0,"0"13"0,0-2 0,0 11 0,0-8 0,0 1 0,0 0 0,0-5 0,0-2 0,0-5 0,0-5 0,0-1 0,0-5 0,3-4 0,7 0 0,-1-4 0,4 0 0,-5-4 0,0 3 0,1-3 0,-1 0 0,-3 3 0,-1-2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2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2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24575,'13'0'0,"1"0"0,10 0 0,-9 0 0,8 0 0,-3 0 0,-5 0 0,4 0 0,-6 0 0,-4 0 0,4 0 0,-4 0 0,-1 0 0,0 0 0,-4 7 0,0 3 0,-4 8 0,0 7 0,0 0 0,0 1 0,0-2 0,0-5 0,-4 0 0,-2-1 0,-3-3 0,0 2 0,0-3 0,0 1 0,0-2 0,4-5 0,-3 5 0,3-3 0,0 3 0,-3-5 0,11-3 0,2-1 0,9-9 0,5 0 0,-5-4 0,4-1 0,-9 2 0,9 3 0,-8-3 0,3 7 0,-5-3 0,1 4 0,-1 0 0,0 0 0,-3 0 0,-1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2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24575,'7'0'0,"2"0"0,-1 0 0,0 0 0,1 0 0,-1 0 0,1 0 0,-1 0 0,0 0 0,-3 0 0,-1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3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24575,'0'8'0,"0"0"0,0 15 0,0 1 0,0-4 0,0 9 0,0 3 0,0 1 0,-5 4 0,-1 0 0,-12 17 0,5 1 0,-16 14 0,9-9 0,-6 17 0,9-25 0,-6 22 0,8-19 0,-19 2 0,19 11 0,-12-26 0,19 2 0,-4-23 0,6 2 0,1-9 0,-3 0 0,7-1 0,-2-5 0,3 1 0,0-1 0,0 0 0,0 0 0,0-4 0,0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1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24575,'0'13'0,"0"3"0,0-2 0,0 5 0,0-5 0,0 9 0,0-8 0,0 10 0,0-7 0,0 1 0,0 5 0,0-4 0,0 10 0,0-10 0,0 16 0,0-9 0,0 16 0,0-10 0,0 4 0,0-7 0,0 8 0,0-6 0,0 5 0,0-12 0,0 5 0,0-10 0,0 10 0,0-10 0,0 4 0,0 0 0,0-8 0,0 7 0,0-14 0,0 4 0,0-4 0,0-1 0,0 1 0,0-1 0,0 1 0,0-1 0,0 1 0,0 4 0,0 5 0,0-3 0,0 6 0,0-11 0,0 3 0,0-5 0,0 5 0,0-3 0,0 8 0,0-9 0,0 9 0,0-4 0,0 5 0,0 0 0,0 0 0,4-1 0,-3 1 0,3-5 0,-4 4 0,0-8 0,5 7 0,-4-7 0,3 3 0,-4 0 0,0-3 0,0 7 0,3-7 0,-2 8 0,3-4 0,-4 4 0,4 1 0,-3 0 0,3-5 0,-4-1 0,0-1 0,0-2 0,0 2 0,0-8 0,0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1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54 331 24575,'0'18'0,"0"-2"0,0 19 0,0-8 0,0 11 0,0-7 0,0-1 0,0 1 0,0-6 0,0-1 0,0-5 0,0 5 0,0-4 0,0 0 0,0-7 0,0-5 0,0 1 0,0-8 0,-9-12 0,7-15 0,-12-7 0,13-17 0,-9 9 0,4-11 0,0 7 0,0 0 0,6 6 0,0 2 0,0 11 0,0 2 0,0 5 0,0 0 0,0 5 0,0-4 0,0 8 0,0-7 0,0 2 0,4 1 0,1-4 0,4 4 0,5-1 0,1-3 0,3 8 0,1-8 0,0 7 0,0-2 0,-1 3 0,1 1 0,0-1 0,0 5 0,-5-3 0,4 7 0,-9-3 0,4 4 0,-4 0 0,-1 0 0,1 0 0,-1 4 0,1 0 0,-4 9 0,-2 2 0,-3 9 0,0-4 0,0 0 0,0-3 0,0-3 0,0 1 0,0 2 0,-3-7 0,-7 3 0,0-4 0,-7 0 0,2 0 0,-4 1 0,5-1 0,-4 0 0,4 0 0,0 0 0,0-4 0,2-1 0,6-4 0,-1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1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24575,'0'8'0,"0"0"0,0 0 0,0 0 0,0 1 0,0-1 0,0 0 0,0 1 0,0 3 0,0-3 0,0 3 0,0-4 0,0 1 0,0-1 0,0-7 0,0-11 0,4-5 0,2-13 0,3 8 0,2-10 0,3 5 0,-3-6 0,4 5 0,-1 2 0,-4 5 0,4 0 0,-5 5 0,0 0 0,-1 6 0,0-1 0,1 5 0,-1 0 0,0 4 0,0 0 0,0 4 0,1 5 0,-4 5 0,3 5 0,-3-1 0,1 1 0,-2 0 0,-4-5 0,0 4 0,3-9 0,-2 5 0,3-6 0,-4 1 0,0-1 0,3-4 0,2 0 0,-1 0 0,3-3 0,-6 6 0,3-6 0,-4 2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1:1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23 146 24575,'0'13'0,"0"-2"0,0 2 0,0-3 0,0 8 0,0-9 0,0 4 0,0 0 0,0-4 0,0 3 0,3-7 0,2 2 0,7-6 0,-2 3 0,3-4 0,-4 0 0,-1 0 0,1 0 0,-1 0 0,0 0 0,1 0 0,-1 0 0,1 0 0,-1 0 0,1 0 0,-1 0 0,1 0 0,-1-4 0,1-1 0,-1-3 0,-3-6 0,3 5 0,-7-5 0,2 1 0,2-1 0,-4-5 0,3 0 0,-4 5 0,0-4 0,0 4 0,0-5 0,0 0 0,0 4 0,0-2 0,0 7 0,0-3 0,0 4 0,0 1 0,-4 3 0,-1 1 0,-8 4 0,3 0 0,-3 0 0,0 0 0,3 0 0,-3 0 0,0 4 0,3 6 0,-8 4 0,7 1 0,-2 2 0,0-2 0,2 3 0,-3 1 0,5-5 0,4-1 0,-3-4 0,7-1 0,-6 1 0,6-8 0,-3-25 0,4 14 0,0-17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7:0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46 247 24575,'-8'0'0,"1"0"0,-1 0 0,1 0 0,3 3 0,1 1 0,-1 8 0,3-3 0,-3 7 0,4-4 0,0 1 0,0-2 0,0 0 0,0-2 0,0 7 0,0-3 0,0 4 0,0 0 0,0 0 0,0 0 0,0-4 0,0-1 0,0-5 0,4 1 0,0 0 0,3-4 0,1-1 0,-1-3 0,1 0 0,0 0 0,4 0 0,-4 0 0,8 0 0,-7 0 0,7 0 0,-7-7 0,7 1 0,-7-10 0,4 3 0,-5-4 0,1 0 0,-1-1 0,4 1 0,-2-5 0,2 4 0,-3-4 0,0 5 0,-1 0 0,1 0 0,-1 0 0,0 4 0,-3-3 0,2 3 0,-6 0 0,3-3 0,-4 7 0,0-7 0,0 7 0,0-7 0,0 3 0,0 0 0,0-3 0,0 7 0,0-7 0,-3 7 0,-2-7 0,-3 7 0,0-3 0,0 4 0,0 4 0,1-3 0,-1 6 0,0-2 0,-4 3 0,3 0 0,-14 0 0,12 0 0,-13 4 0,11 0 0,0 9 0,1 0 0,-1 4 0,4 0 0,-4 0 0,5-4 0,-1 3 0,5-3 0,-3 0 0,6-2 0,-3-3 0,1 0 0,2-1 0,-2-3 0,3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5:1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24575,'13'0'0,"-4"0"0,4 0 0,-4 0 0,-1 0 0,0 0 0,1 0 0,-1 0 0,6 0 0,-5 0 0,4 0 0,-6 0 0,-2 0 0,-2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5:1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24575,'67'0'0,"1"0"0,-5 0 0,-17 0 0,-38 0 0,0 0 0,-4 0 0,0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5:1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24575,'89'0'0,"1"0"0,-19 0 0,1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5:1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24575,'12'0'0,"4"0"0,-2 0 0,0 0 0,4 0 0,2 0 0,-5 0 0,8 0 0,-8 0 0,-1 0 0,3 0 0,-7 0 0,8 0 0,-9 0 0,4 0 0,-5 0 0,-3 0 0,-2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5:2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24575,'98'0'0,"0"0"0,-12 0 0,-21 0 0,-44 0 0,-17 0 0,0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5:2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24575,'8'0'0,"-5"0"0,18 0 0,-11 0 0,3 0 0,0 0 0,1 0 0,5 0 0,-5 0 0,0 0 0,-6 0 0,5 0 0,1 0 0,4 0 0,-4 0 0,-2 0 0,-4 0 0,1 0 0,-5-3 0,0 2 0,-4-2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5:2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24575,'82'-2'0,"0"0"0,-2 4 0,-29-5 0,-51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5:2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24575,'63'0'0,"1"0"0,-4 0 0,-18 0 0,-37 0 0,-1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5:2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24575,'63'0'0,"-12"0"0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1:49:5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24575,'0'78'0,"0"0"0,0 0 0,0 0 0,0-21 0,0 1 0,0 24 0,0 21 0,0-2 0,0-23-1645,0 11 1645,0-36 0,0 0 0,0 40 0,0-36 0,0 1 0,0 41 0,0 0 0,0-46 0,0 0 0,0 37 0,-3-37 0,0-1 0,1 18 268,-15 21-268,9-32 335,-10 19-335,7-14 0,-1 4 0,6-11 831,-4 6-831,8-15 211,-7-1-211,8-7 0,-3 0 0,4 1 0,0-6 0,0 4 0,0-10 0,0 4 0,0-5 0,0 0 0,0 0 0,0-5 0,0-2 0,0-4 0,0-4 0,0 7 0,0-11 0,0 7 0,0-9 0,0 1 0,0 0 0,0-1 0,0 1 0,0-1 0,0 1 0,0 0 0,0-1 0,0-3 0,0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 24575,'78'-3'0,"-1"1"0,1-1 0,0 0 0,6 1 0,0 1 0,-6 0 0,2 0 0,-4 1 0,4 1-2139,-3-1 0,6 0 0,0 0 0,-2 0 2139,16 0 0,-1 0 0,-2 0 0,-1 0 0,-1 0 0,-2 0-210,-9 0 0,-1 0 0,1 0 210,4 0 0,2 0 0,-4 0 0,16 0 0,0 0 0,-19-1 0,3 0 0,-2 3 0,-11 4 0,-2 2 0,0-1 134,-1-3 1,1-2 0,-3 4-135,20 12 0,-5 1-284,-15-11 0,-3 0 284,2 2 0,-4 0 3260,23 3-3260,6-1 0,-10 1 2768,-15-7-2768,-8-1 2066,-9-5-2066,-12-4 980,-11 3-980,28-3 276,0 4-276,35-6 0,-6 5 0,-2-10 0,-15 5 0,-1-1 0,-8-3 0,15 9 0,4-10 0,14 10 0,-7-5 0,-3 6 0,-14 0 0,-9 0 0,-1 0 0,-18 0 0,10 0 0,-17 0 0,0 0 0,-7 0 0,-5 0 0,0 0 0,-4 4 0,-2 0 0,-3 4 0,0-1 0,0 1 0,-4 0 0,-1-1 0,-3 0 0,0 10 0,0 21 0,0 22 0,6 21 0,1 6 0,2-25 0,3 3-1062,-1 1 1,1 3 1061,3 18 0,2 2 0,-2-1 0,1-1 0,4 0 0,-1 1 0,-2 6 0,1 0 0,5-6 0,-1 0 0,-4 6 0,-1-1 0,2-4 0,0-4 0,-7-21 0,-1 1 0,9 32 0,-1-5 0,-3-5-333,-1-12 1,1-1 332,1 5 0,-3 2 0,3-16 0,-6-11 0,-1-19 0,-5-1 2047,3-6-2047,-7-5 741,7-2-741,-7-8 0,3-1 0,-1-4 0,-2-1 0,3 4 0,-4-2 0,3 2 0,-2-4 0,2 0 0,-3 0 0,-4-3 0,-4 3 0,-10-2 0,-5 4 0,-11 1 0,-13 0 0,-11 1 0,-12 1 0,-1-1 0,-16 2-941,-5 0 941,34-6 0,-2-1-749,-9 2 0,-3-1 749,-4-2 0,-3-2-1145,-8 1 0,-2-1 1145,1-2 0,0-2 0,-5 1 0,1 0 0,3 1 0,-1-2 0,-2-2 0,-1-1 0,1 1 0,0-3 0,3-5 0,-1-1 0,-2 3 0,0 0 0,7-3 0,4 1-419,17 6 0,1 1 419,-3 0 0,-1 1 0,-1 3 0,1 0 0,7 0 0,0 0 0,-15 0 0,2 0 0,-26 0 0,45 0 0,0 0 0,0 0 0,1 0 0,-1 0 0,0 0 0,-45 0 0,46 0 0,1 0 0,-39 0 0,10 0 0,29 0 0,1 0 718,-5 0-718,-38 6 0,29 1 1298,-1-1-1298,-12 0 0,-2-6 0,19 0 0,-16 0 0,21 0 2461,-8 0-2461,-6 0 1090,6 0-1090,3 0 0,6 0 0,0 0 0,0 0 0,6 0 0,8 0 0,4 0 0,8 0 0,-7 0 0,7 0 0,-3 0 0,5 0 0,-1 0 0,5 0 0,2 0 0,4 0 0,0 0 0,5 0 0,0 0 0,4 0 0,0 0 0,1 0 0,-1 0 0,0 0 0,1 0 0,-1 0 0,-4 0 0,3 0 0,-2 0 0,3 0 0,0 0 0,1-4 0,-5 3 0,4-6 0,-8 3 0,8 0 0,-8-4 0,8 8 0,-4-8 0,5 8 0,-1-7 0,0 3 0,1-4 0,-1 0 0,1 1 0,-1-1 0,0 0 0,4 1 0,0-1 0,1 0 0,-1 1 0,0-4 0,1 2 0,3-2 0,0-5 0,0-2 0,0-21 0,0-4 0,0-14 0,0 1 0,0-10 0,4 6 0,2-9 0,5 8 0,1 0 0,-2 12 0,1 2 0,-6 6 0,0 18 0,-5 5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52 441 24575,'-9'14'0,"2"5"0,7 17 0,0 14 0,0-6 0,0 30 0,0-40 0,0 40 0,0-29 0,0 17 0,0-8 0,0-5 0,0-8 0,0-12 0,0-7 0,0-10 0,0 0 0,0-11 0,0-11 0,0-21 0,0-19 0,0-22 0,0-9 0,0-16-495,-6-2 495,5 14 0,-5-8 0,6 11 0,0 0 0,0 2 0,0 18 0,0 19 0,0 3 0,0 12 0,0 5 0,3 5 495,2 6-495,6 4 0,-2 4 0,7 0 0,-3 0 0,4 3 0,0-3 0,0 4 0,5 0 0,-4 0 0,9 0 0,-4 0 0,5 0 0,0 4 0,0 1 0,0 5 0,-5 2 0,-1-2 0,-5 6 0,-4-3 0,-1 9 0,-7 1 0,-1 5 0,-4 0 0,-4 6 0,-12 2 0,-12 7 0,-6 1 0,-9-5 0,10-2 0,-10-5 0,11-1 0,-16 0 0,16-7 0,-4-5 0,14-6 0,5-5 0,4-3 0,1-1 0,4-4 0,4 0 0,1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24575,'0'2'0,"0"14"0,0 27 0,0-5 0,0 21 0,0 6 0,0 3 0,0 26-470,0-13 470,0 8 0,0-2 0,0 10 0,0 1 0,0-44 0,0 0 0,0 5 0,0 0 0,0-4 0,0 0 0,0 8 0,0 0-578,0-4 0,0 1 578,0 4 0,0 1 0,0 0 0,0-3-249,0 28 249,0-35 0,0-2 0,0 16 0,5 21 0,-4-12 0,9-14 0,-4-2 0,1-14 436,-3 6-436,1-12 1168,-4 11-1168,4-11 271,-5 27-271,0-29 0,0 21 0,0-20 0,0 1 0,0 5 0,0-11 0,0-3 0,0-5 0,0-5 0,0-1 0,0-5 0,0-4 0,0-1 0,0-4 0,0-1 0,0-3 0,0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24575,'0'-15'0,"0"0"0,0-2 0,0 4 0,0-8 0,4 7 0,5-13 0,5 9 0,3-4 0,5 4 0,-3-4 0,14 6 0,-13-1 0,13 11 0,-19 2 0,11 4 0,-15 0 0,7 0 0,-9 0 0,1 32 0,1 0 0,-4 24 0,-1-9 0,-5 7 0,0-4 0,0 19 0,0-12 0,-5-2 0,4-1 0,-8-17 0,4 2 0,0-15 0,-3-3 0,7-8 0,-3-1 0,4-4 0,0-21 0,0 0 0,0-39 0,5 13 0,11-29 0,2 19 0,19-37 0,-19 38 0,11-28 0,-14 39 0,5-4 0,-5 13 0,2 6 0,-8 5 0,3 3 0,-4 3 0,0 6 0,-1 2 0,5 3 0,-3 0 0,3 0 0,-5 0 0,1 0 0,0 0 0,-4 3 0,-1 10 0,-3 6 0,0 9 0,0 0 0,0 5 0,0 2 0,0 0 0,0 4 0,0-4 0,0 0 0,0-1 0,0-11 0,0 3 0,0-8 0,4 0 0,-3-2 0,2-7 0,0 3 0,-2-5 0,3 1 0,-1-4 0,1 0 0,4-1 0,0-2 0,-1 2 0,1-3 0,-1 0 0,1 0 0,4 0 0,1 0 0,4 0 0,0 0 0,0 0 0,5-8 0,-4-2 0,8-8 0,-7 1 0,8-7 0,-8 6 0,8-6 0,-12 7 0,6-1 0,-12 5 0,7 1 0,-8 4 0,4 0 0,-5 3 0,-2-1 0,-2 5 0,-3-3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29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24575,'0'24'0,"0"11"0,0-9 0,0 16 0,0-3 0,0 4 0,0 14 0,0-22 0,0 17 0,0-22 0,0 10 0,0-21 0,0 1 0,0-7 0,0-1 0,0 0 0,0-4 0,0-1 0,0-2 0,0-2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294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24575,'16'0'0,"3"0"0,18 0 0,-12 0 0,17 0 0,-18 0 0,14 0 0,-9 0 0,2 0 0,-3 0 0,0 0 0,-5 0 0,3 0 0,-12 0 0,6 0 0,-11 0 0,3 0 0,-5 0 0,1 0 0,0 0 0,-1 0 0,1 0 0,-1 0 0,1 0 0,0 0 0,-4 0 0,-1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295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24575,'0'16'0,"0"-2"0,0 22 0,0-16 0,0 16 0,0-4 0,0-1 0,0 6 0,0-10 0,0 1 0,0-6 0,0 0 0,0-10 0,0 0 0,0-4 0,0-1 0,0-3 0,0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29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24575,'19'0'0,"4"0"0,0 0 0,9 0 0,-2 0 0,18 0 0,-21 0 0,27 0 0,-24 0 0,11 0 0,-9 0 0,-4 0 0,-5 0 0,-2 0 0,-8 0 0,-1 0 0,-8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43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24575,'0'12'0,"0"5"0,0 1 0,0 9 0,0-4 0,0 11 0,0 1 0,0 0 0,0 10 0,0 5 0,0-6 0,0 9 0,0-5 0,0 3 0,0 11 0,0-13 0,0 4 0,0-10 0,0 10 0,0-10 0,0 4 0,0-7 0,0 1 0,5 0 0,-4-1 0,3 1 0,1-1 0,-4 8 0,3-6 0,1 5 0,-4-6 0,4-6 0,-1 4 0,-3-10 0,8 11 0,-8-11 0,4 5 0,-5-6 0,4 0 0,-3 0 0,3-5 0,-4 3 0,0-8 0,4 9 0,-3-4 0,4 5 0,-1 0 0,-3 6 0,3-4 0,-4 9 0,4 8 0,-3-8 0,3 7 0,-4-18 0,0 0 0,4 0 0,-3 0 0,4-5 0,-5 3 0,0-7 0,0 2 0,0-3 0,3-2 0,-2 1 0,3 0 0,-4 5 0,0-3 0,0 7 0,0-7 0,0 7 0,0-7 0,0 7 0,0-7 0,0 3 0,0-1 0,0-7 0,0 12 0,0-12 0,0 8 0,0-5 0,0 0 0,4 0 0,-3 0 0,3 0 0,-1 12 0,2-9 0,0 10 0,-1-13 0,-4 0 0,3 0 0,-2-4 0,3-2 0,-4-3 0,0 0 0,0-1 0,3-2 0,-2 2 0,2-3 0,-3 3 0,0 1 0,0-1 0,0-3 0,0-1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24575,'0'78'0,"0"0"0,0 0 0,0 0 0,0-21 0,0 1 0,0 24 0,0 21 0,0-2 0,0-23-1645,0 11 1645,0-36 0,0 0 0,0 40 0,0-36 0,0 1 0,0 41 0,0 0 0,0-46 0,0 0 0,0 37 0,-3-37 0,0-1 0,1 18 268,-15 21-268,9-32 335,-10 19-335,7-14 0,-1 4 0,6-11 831,-4 6-831,8-15 211,-7-1-211,8-7 0,-3 0 0,4 1 0,0-6 0,0 4 0,0-10 0,0 4 0,0-5 0,0 0 0,0 0 0,0-5 0,0-2 0,0-4 0,0-4 0,0 7 0,0-11 0,0 7 0,0-9 0,0 1 0,0 0 0,0-1 0,0 1 0,0-1 0,0 1 0,0 0 0,0-1 0,0-3 0,0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29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24575,'0'10'0,"0"17"0,0-8 0,0 24 0,0-7 0,0 5 0,0 0 0,0-10 0,5 3 0,0-10 0,4 3 0,-5-14 0,4 2 0,-8-6 0,4 2 0,-4-4 0,0 1 0,3-1 0,2-2 0,-1-2 0,-1-3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29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24575,'16'0'0,"12"0"0,-3 0 0,26 0 0,-24 0 0,19 0 0,-17 0 0,9 0 0,-14 0 0,9 0 0,-15 0 0,4 0 0,-6 0 0,0 0 0,-3 0 0,-6 0 0,-4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299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10 0 24575,'0'5'0,"0"4"0,0 20 0,0-1 0,-4 4 0,3 2 0,-3 0 0,4-2 0,4 1 0,-2-9 0,6 8 0,-3-10 0,0-3 0,-1 1 0,-4-8 0,0 1 0,0-2 0,0-3 0,0-4 0,0-1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30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24575,'5'0'0,"16"0"0,1 0 0,20 0 0,-14 0 0,7 0 0,-3 0 0,2 0 0,-10 0 0,8 0 0,-18 0 0,2 0 0,-9 0 0,1 0 0,-1 0 0,1 0 0,-4 0 0,-1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301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24575,'2'4'0,"3"0"0,16-4 0,6 0 0,2 0 0,9 0 0,-9 0 0,-8 0 0,-8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302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24575,'20'0'0,"-7"0"0,12 0 0,-7 0 0,10 0 0,-1 0 0,1 0 0,-5 0 0,-9 0 0,-7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30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24575,'8'4'0,"0"-1"0,14-3 0,4 0 0,-2 0 0,8 0 0,-5 0 0,-12 0 0,-3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304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1 24575,'26'0'0,"-10"0"0,35 0 0,-33 0 0,28 0 0,-26 0 0,13 0 0,-11 0 0,-7 0 0,-8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305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24575,'20'0'0,"-7"0"0,13 0 0,-13 0 0,9 0 0,-10 0 0,0 0 0,-8 0 0,0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30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24575,'2'4'0,"8"-1"0,11-3 0,12 0 0,-4 0 0,3 0 0,-4 0 0,-6 0 0,0 0 0,-10 0 0,-4 0 0,-4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2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30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24575,'6'0'0,"10"0"0,23 0 0,-10 0 0,25 0 0,-39 0 0,13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30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24575,'24'0'0,"-6"0"0,19 0 0,-14 0 0,11 0 0,-12 0 0,0 0 0,-13 0 0,-1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309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24575,'6'4'0,"8"0"0,23-4 0,-10 0 0,20 0 0,-22 0 0,7 0 0,-16 0 0,-5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31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24575,'15'0'0,"5"0"0,3 0 0,-1 0 0,5 0 0,-14 0 0,1 0 0,-11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4:4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24575,'7'2'0,"5"8"0,2 21 0,0-5 0,0 22 0,5-7 0,-7 3 0,8 11 0,-10-19 0,6 18 0,-2-18 0,3 9 0,-4-17 0,-4 1 0,0-7 0,-5-1 0,3-7 0,-2 7 0,3-8 0,0-1 0,0 0 0,0 0 0,0-4 0,-4 4 0,3-8 0,-3-1 0,4-3 0,-1 0 0,2-18 0,5-11 0,1-8 0,7-15 0,3 9 0,9-24 0,-5 16 0,8-14 0,-11 19 0,6-8 0,0 6 0,-4-5 0,1 14 0,-7-6 0,-3 20 0,-2-2 0,-8 14 0,3 1 0,-5 4 0,1 1 0,-4 2 0,-1 2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0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24575,'-4'7'0,"0"15"0,4 31 0,0 11 0,0 9 0,0 14 0,0-2 0,0-28 0,0 0 0,0 36 0,3-36 0,0-1 0,-1 19 0,8 6 0,-9-11 0,4-15 0,-5 5 0,0-26 0,0-7 0,0-9 0,0-6 0,0-5 0,0 1 0,3-4 0,1 0 0,4-4 0,4 0 0,4 0 0,7 0 0,4 0 0,11-9 0,-3 2 0,10-7 0,-1-1 0,-3 4 0,4-8 0,-12 9 0,1-9 0,-7 9 0,-4-7 0,-6 4 0,-4-9 0,-4-1 0,0-5 0,0-4 0,-3-2 0,-2 0 0,-4-5 0,0 11 0,0-1 0,-4 8 0,-1 8 0,-3 1 0,-3 8 0,-2 1 0,-4 3 0,0 12 0,-1 8 0,-2 14 0,6 0 0,-1 5 0,6-6 0,3 2 0,2 2 0,4-7 0,0-1 0,0-8 0,0-4 0,7-1 0,2-3 0,8-1 0,5-3 0,0 0 0,5-4 0,0-1 0,0-4 0,1 0 0,-1-5 0,7-5 0,0-14 0,2-3 0,-1-13 0,-3 2 0,0-1 0,-5-1 0,-2 4 0,-6 2 0,0-5 0,-5 15 0,0-7 0,-6 13 0,-3-3 0,-1 4 0,-4 4 0,-7 4 0,-2 6 0,-7 3 0,-1 8 0,-1 6 0,1 4 0,3 8 0,1-4 0,4 0 0,4 0 0,1-5 0,4-4 0,0-2 0,0-3 0,0-1 0,12 2 0,4-5 0,10 0 0,8 0 0,-6 2 0,6 3 0,-12 0 0,5 0 0,-14-1 0,8 5 0,-12-1 0,3 5 0,-7 5 0,-1-4 0,-4 9 0,0-4 0,-8 0 0,-2-1 0,-11-9 0,-2 0 0,1-5 0,4 1 0,6-5 0,4 0 0,4-14 0,1-1 0,3-8 0,4-3 0,1 3 0,12-3 0,-2 0 0,12 3 0,-3-9 0,4 8 0,-4-7 0,3 8 0,-8-7 0,3 3 0,-4 0 0,-4-3 0,-2 3 0,-3 0 0,-4 1 0,-1 5 0,-4 0 0,0 4 0,0 1 0,-4 8 0,-4 1 0,-5 3 0,1 0 0,-5 12 0,7 9 0,1 7 0,0 11 0,8-11 0,-4 6 0,5-7 0,0-4 0,0-2 0,4-8 0,4-1 0,9-4 0,1 1 0,8-1 0,-9 1 0,5 0 0,-10-2 0,0 1 0,-8 4 0,0 5 0,-4 1 0,0 3 0,-8-4 0,-1 0 0,-8 0 0,4-5 0,-3 0 0,8-4 0,-4-3 0,7-2 0,2-3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0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89 528 24575,'-3'-4'0,"-5"0"0,-5 4 0,1 4 0,-5 13 0,11 9 0,-6 12 0,5 10 0,2 7 0,0 2 0,5 2 0,0-17 0,0 1 0,0-14 0,12-4 0,4-9 0,7-7 0,2-4 0,-2-1 0,-1-4 0,2-18 0,-6-9 0,-2-14 0,-2-3 0,-8-3 0,-2 0 0,-4-1 0,0 9 0,0 6 0,0 10 0,0 5 0,0 7 0,0 10 0,0 10 0,0 16 0,5 16 0,1 1 0,4 3 0,0 2 0,4-13 0,1 6 0,-1-13 0,3-4 0,-4-6 0,3-5 0,1-7 0,-4-2 0,3-3 0,-7-3 0,3-10 0,-3-7 0,-4-23 0,-1 5 0,-4-12 0,0 9 0,0 2 0,0 9 0,0 0 0,0 15 0,0-6 0,3 16 0,-2-6 0,2 17 0,2 10 0,1 22 0,3 0 0,2 17 0,3-15 0,8 10 0,-2-11 0,5-4 0,-7-12 0,4-5 0,-8-6 0,6-8 0,-8 0 0,1-4 0,-1-8 0,-3-6 0,0-15 0,-4-6 0,0-4 0,-5-1 0,0 6 0,0 2 0,0 4 0,0 10 0,0-3 0,0 12 0,0-3 0,0 5 0,3 3 0,5 0 0,5 4 0,8 0 0,1 0 0,12 0 0,-6 0 0,5 0 0,-6 0 0,-4 0 0,-2 0 0,-8 0 0,-1 4 0,-4 8 0,-4 12 0,0 10 0,-4 7 0,0 6 0,-4-1 0,-7 8 0,0-8 0,0 1 0,6-13 0,5-1 0,0-6 0,0-8 0,0-2 0,4-10 0,9 2 0,6-5 0,4 0 0,8-4 0,-12-7 0,8-13 0,-8-21 0,-4 4 0,1-26 0,-6 19 0,-3-16 0,-2 6 0,-5 8 0,0-1 0,0 13 0,0 5 0,0 12 0,-4 6 0,3 3 0,-2 0 0,3 1 0,3-1 0,16 4 0,17-4 0,1 7 0,26-4 0,-25 5 0,15 0 0,-19 0 0,-2 0 0,-12 7 0,-3 8 0,-7 14 0,-5-1 0,-1 17 0,-4-9 0,0 11 0,0-7 0,0-6 0,0 0 0,0-12 0,0-1 0,0-8 0,0-2 0,4-3 0,0-4 0,4-1 0,-1-3 0,2-12 0,1 9 0,8-14 0,8 12 0,4-14 0,2 3 0,-7-12 0,-3 9 0,-8-7 0,-2 3 0,-3-9 0,1 3 0,-5-3 0,-1 5 0,-4-1 0,0 6 0,0 4 0,-8 10 0,-6 5 0,-4 3 0,-8 0 0,8 0 0,-10 13 0,13 9 0,-4 12 0,9 6 0,4 6 0,2-4 0,4 0 0,0-3 0,0-15 0,12 4 0,-1-15 0,15 0 0,-8-8 0,9-1 0,-9-4 0,8-4 0,-8-9 0,4-7 0,-3-8 0,-1 5 0,-4 1 0,1 9 0,-6 1 0,7 7 0,-3 2 0,0 3 0,-2 0 0,-3 0 0,0 12 0,-3 3 0,-1 13 0,-4-2 0,0-3 0,0-1 0,0-10 0,0-7 0,-4-19 0,3-11 0,-3-8 0,4-7 0,0 11 0,0-4 0,0 10 0,0 7 0,0 4 0,7 8 0,8 0 0,3 4 0,9 0 0,-5 0 0,6 0 0,-1 8 0,-4 2 0,-1 12 0,0-8 0,-4 6 0,0-6 0,-2-1 0,-3-1 0,-1-7 0,4-2 0,-3-3 0,0 0 0,2 0 0,-6-3 0,3-10 0,2-18 0,-2-22 0,4-20 0,-12 25 0,-1-3 0,0 0 0,-1 0 0,-1-5 0,-2 3 0,1-24 0,0-8 0,0 35 0,0-19 0,0 28 0,-4 1 0,3 21 0,-3 3 0,0 8 0,3 18 0,-2 29 0,3 50 0,0-39 0,0 2 0,0 25 0,0 1 0,0-12 0,0-2-438,0-1 0,0 0 438,3 3 0,0-3 0,5 22-137,-1-34 1,3 0 136,8 21 0,2-19 0,1-13 0,-8-21 0,3-2 864,-7-13-864,7-1 285,-4-3-285,5 0 0,0-7 0,-4-7 0,3-4 0,-6-13 0,3 7 0,-8 5 0,-1 6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0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767 16 24575,'-7'-9'0,"-13"3"0,-9 6 0,-18 0 0,-11 0 0,-13 0 0,-21 0 0,8 0 0,3 0 0,9 0 0,18 0 0,-1 0 0,16 0 0,11 0 0,10 0 0,10 0 0,5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3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712 5 24575,'-2'0'0,"-18"0"0,-10 0 0,-14-4 0,-11 13 0,-5-1 0,-20 16 0,18-7 0,-21 13 0,33-17 0,-19 14 0,28-20 0,-2 7 0,23-10 0,-5 1 0,16-2 0,1 0 0,1-2 0,6 6 0,-2-3 0,3 4 0,0-1 0,0 14 0,0-1 0,0 24 0,0-1 0,0 21 0,0 16 0,6 13 0,-6-27 0,1 1-626,5-11 0,0 2 626,-2 22 0,1 3 0,2-5 0,1 0 0,-4 9 0,1 1 0,3 8 0,-2-5 0,-5-27 0,0-3 0,3 12 0,-1-2 0,-3 23-190,0-40 1,0 1 189,0 42 0,0-23 0,0-3 0,0-21 0,0 0 0,0-16 1227,0-6-1227,0-7 404,0-8-404,0-2 0,0-3 0,0 0 0,0-1 0,0 1 0,9-4 0,18-1 0,6-3 0,61 0 0,-21 0 0,-8 0 0,2 0 0,-12 0 0,-1 0-584,14 0 0,3 0 584,-2 0 0,1 0 0,0 3 0,1 1 0,-2-1 0,0 1 0,-1 3 0,0 0 0,-3 1 0,1-2 0,3-2 0,-1 0 0,-17 2 0,1 0 0,20-2 0,-2 0 0,6 3-156,-14-1 1,0 0 155,4-5 0,14 4 0,-9 1 0,-5-5 0,-3 4 0,-5-5 0,-3 0 1149,-6 0-1149,13 0 330,-23 0-330,23 0 0,-22 0 0,14 0 0,-8 0 0,-1 0 0,-5 0 0,-7 0 0,0 0 0,-6 0 0,-5 0 0,0 4 0,-9-3 0,-1 3 0,-5-4 0,1 3 0,-10-2 0,3 2 0,-7-3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3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24575,'0'5'0,"0"19"0,0 8 0,0 21 0,0 1 0,0 10 0,0 10 0,0 5 0,0-17 0,0 13 0,0-15 0,0 4 0,0 1 0,0-19 0,0-10 0,0-5 0,0-17 0,0 2 0,0-8 0,0-1 0,0-3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41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24575,'0'16'0,"0"-6"0,0 11 0,0-9 0,0 10 0,0-3 0,0 13 0,0-12 0,0 18 0,0-18 0,0 12 0,0-3 0,0 0 0,0 0 0,0 3 0,0-1 0,0 16 0,0-5 0,0 12 0,0-6 0,0 7 0,0 0 0,0-6 0,0-2 0,0-6 0,0-6 0,0-2 0,0-5 0,0 0 0,0 0 0,0 0 0,0 6 0,0-5 0,0 5 0,0-1 0,0-3 0,0 9 0,0-9 0,0 3 0,0-5 0,0 0 0,0 0 0,0-5 0,0 4 0,0-9 0,0 9 0,4-9 0,-3 9 0,6-9 0,-6 9 0,3-4 0,-4 5 0,4 0 0,-3 0 0,3 0 0,-4 0 0,0-5 0,0 4 0,0-8 0,0 2 0,4 1 0,-3-3 0,3 3 0,0-5 0,-3 5 0,3-4 0,-4 9 0,4-9 0,-3 9 0,2-4 0,-3 5 0,0 0 0,0 0 0,0 12 0,0-9 0,0 5 0,0-14 0,0 0 0,0-4 0,0 4 0,0-5 0,0 0 0,0 0 0,0 0 0,4 0 0,-3 0 0,3 0 0,-4 0 0,0 0 0,4 0 0,-3 0 0,2 0 0,1 0 0,-3-4 0,3 3 0,-4-3 0,4 9 0,-3-8 0,3 12 0,-4-12 0,0 8 0,0-5 0,0 0 0,4 0 0,-3 0 0,3 7 0,-4-5 0,0 1 0,0-8 0,0 0 0,0-3 0,0 3 0,0-5 0,0 1 0,0-1 0,0 1 0,0 0 0,0-1 0,0 1 0,0 0 0,0-1 0,0 1 0,0-1 0,0 1 0,0-1 0,0 1 0,0 4 0,0-4 0,0 4 0,0 0 0,3-3 0,-2 3 0,3-5 0,-4 1 0,0-1 0,0-3 0,0-1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3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24575,'0'12'0,"0"10"0,0 38 0,0 20 0,0 19 0,0-42 0,0 2 0,0 0 0,0 2 0,0 16 0,0-1-451,0-22 0,0 2 451,0 43 0,0-2-1136,0 0 1136,0-7 0,0 3-819,0-25 1,0-2 818,3 6 0,1 1 0,-4 3 0,1-3-465,6 22 465,-4-39 0,0-1 0,-2 20 562,5 17-562,-6-26 1243,0-9-1243,0-23 1768,0-5-1768,0-8 141,0-9 1,0-3 0,0-6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3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3405 24575,'47'0'0,"12"0"0,40 0-1836,-20-6 0,3-3 1836,-17 2 0,2-1 0,3 0 0,7 0 0,-4-2-1683,13-4 0,2-1 1683,-17 5 0,6-1 0,1 0 0,-2 2 0,9 1 0,-2 1 0,-1-1-139,3-2 0,-1-1 0,-3 3 139,20 7 0,-6 2-669,-15-1 0,-3 0 669,7 0 0,1 0 141,-2 0 0,-2 0-141,-11 0 0,-1 0 0,-5 0 0,-1 0 0,2 0 0,-1 0 1118,-8 0 0,-1 0-1118,3 0 0,-1 0 2082,38 0-2082,-13 0 0,5 0 0,-19-10 0,11 8 0,-6-13 0,-9 9 1864,-5-1-1864,-5-3 1413,-8 5-1413,-1-6 916,-5 6-916,-1-4 0,-4 4 0,3-1 0,-10-2 0,4 7 0,-5-7 0,1 7 0,-1-3 0,-4 4 0,-2 0 0,-8 0 0,-2 0 0,-3 0 0,0 0 0,-1 0 0,-3-3 0,-1-1 0,-3-4 0,0-12 0,0-13 0,0-29 0,0 5 0,0-5 0,0 6 0,0-5-552,0-2 0,0-5 0,0-2 552,0-3 0,0-2 0,0 1-1074,1 7 1,-1 0 0,-1-2 1073,-1-21 0,-1-5 0,0 8 0,-1-5 0,0 5-669,-1-5 0,0 0 669,-2 4 0,0 4 0,7 16 0,-1 2 0,-5-2 0,0 2-148,5 6 0,0 4 148,-4-27 1228,5 9-1228,0 17 3136,0 6-3136,0 21 1720,0 3-1720,0 14 426,0 2-426,0 3 0,0 0 0,0 1 0,-3 0 0,2-1 0,-6 1 0,6-5 0,-6-5 0,6-6 0,-7-10 0,6 4 0,-2-20 0,4 11 0,0-12 0,0 6 0,0-4 0,0 2 0,0 5 0,0 8 0,0 11 0,0 0 0,0 9 0,0 2 0,-10 6 0,-9 2 0,-7 3 0,-12 0 0,-13 10 0,6-3 0,-26 14 0,5-4 0,-16 2 0,-10 3 0,25-9 0,-18 3 0,23-5 0,-17 1 0,5 0 0,7-1 0,11 0 0,5-6 0,17 0 0,1-5 0,10 0 0,6 0 0,5 0 0,8 3 0,0 1 0,4 0 0,0-1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3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24575,'-5'4'0,"2"4"0,3 9 0,0 18 0,0-5 0,0 25 0,0-24 0,0 24 0,0-20 0,0 12 0,0-15 0,0 7 0,0-20 0,0 4 0,0-12 0,0-6 0,0 2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3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24575,'2'0'0,"4"0"0,30 0 0,-14-4 0,32 3 0,-23-7 0,19-2 0,-19 3 0,17-2 0,-18 9 0,11 0 0,-10 0 0,-8 0 0,3 0 0,-9 0 0,-2 0 0,-8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3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24575,'0'11'0,"0"18"0,0-8 0,0 22 0,0-8 0,0 3 0,0 3 0,0-8 0,0 0 0,0-5 0,0-5 0,0-5 0,0-4 0,0-2 0,0-4 0,0-1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3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24575,'11'0'0,"16"0"0,-6 0 0,27 0 0,-22 0 0,26 0 0,-12 0 0,14 0 0,-4 0 0,-8 0 0,-4 0 0,-11 0 0,-5 0 0,-5 0 0,-5 0 0,-8 0 0,0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3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24575,'23'0'0,"12"0"0,-5 0 0,6 0 0,13 0 0,-14 0 0,6 0 0,-9 0 0,-10 0 0,0 0 0,-13 0 0,-2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3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24575,'36'0'0,"-7"0"0,31 0 0,-14 0 0,2 0 0,3 0 0,1 0 0,-3 0 0,-4 0 0,-24 0 0,-9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3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975 1 24575,'-16'4'0,"-14"15"0,-13 11 0,-12 8 0,-7 17 0,12-24 0,-19 30 0,5-13 0,8-3 0,-5 9 0,5-8 0,19-6 0,-25 23 0,22-8 0,4-7 0,-7 16 0,16-4 0,4-8 0,-3 18 0,9-19 0,0 5 0,2 9 0,-2 9 0,4-8 0,2 13 0,1 1 0,8-12 0,-8 18 0,8-22 0,-3 24 0,5-27 0,0 24 0,0-10 0,0-13 0,0 30 0,0-33 0,0 15 0,0-3 0,0-11 0,0 2 0,4-10 0,7 1 0,0 0 0,9-2 0,-4-3 0,4-3 0,-5-5 0,4-1 0,-5-5 0,0-3 0,4-3 0,-4-1 0,0-5 0,-2-4 0,-4-7 0,0-3 0,-1-1 0,1 1 0,-4-1 0,-1-2 0,-3-2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3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24575,'5'0'0,"-5"0"0,21 0 0,-8 0 0,9 8 0,-5 2 0,2 12 0,-3 1 0,3 5 0,-3 0 0,5-5 0,-11 3 0,2-8 0,-4 3 0,-3-4 0,2-8 0,-3 2 0,4-7 0,-4 3 0,-1 1 0,1-4 0,0 0 0,0-8 0,3-9 0,-1-16 0,3-2 0,1-12 0,0 2 0,0-1 0,0 2 0,0 1 0,-2 15 0,-2-3 0,-3 14 0,0 2 0,-2 3 0,3 4 0,-4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43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24575,'0'12'0,"0"5"0,0 1 0,0 9 0,0-4 0,0 11 0,0 1 0,0 0 0,0 10 0,0 5 0,0-6 0,0 9 0,0-5 0,0 3 0,0 11 0,0-13 0,0 4 0,0-10 0,0 10 0,0-10 0,0 4 0,0-7 0,0 1 0,5 0 0,-4-1 0,3 1 0,1-1 0,-4 8 0,3-6 0,1 5 0,-4-6 0,4-6 0,-1 4 0,-3-10 0,8 11 0,-8-11 0,4 5 0,-5-6 0,4 0 0,-3 0 0,3-5 0,-4 3 0,0-8 0,4 9 0,-3-4 0,4 5 0,-1 0 0,-3 6 0,3-4 0,-4 9 0,4 8 0,-3-8 0,3 7 0,-4-18 0,0 0 0,4 0 0,-3 0 0,4-5 0,-5 3 0,0-7 0,0 2 0,0-3 0,3-2 0,-2 1 0,3 0 0,-4 5 0,0-3 0,0 7 0,0-7 0,0 7 0,0-7 0,0 7 0,0-7 0,0 3 0,0-1 0,0-7 0,0 12 0,0-12 0,0 8 0,0-5 0,0 0 0,4 0 0,-3 0 0,3 0 0,-1 12 0,2-9 0,0 10 0,-1-13 0,-4 0 0,3 0 0,-2-4 0,3-2 0,-4-3 0,0 0 0,0-1 0,3-2 0,-2 2 0,2-3 0,-3 3 0,0 1 0,0-1 0,0-3 0,0-1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4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 24575,'-5'-17'0,"2"15"0,3 29 0,0-3 0,0 37 0,0-34 0,0 48 0,0-25 0,0 14 0,9-8 0,-6-15 0,12 12 0,-5-13 0,-3 1 0,5-4 0,-7-17 0,4 5 0,-2-17 0,-2 4 0,-2-8 0,-3-1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4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24575,'7'-9'0,"14"-3"0,29 6 0,20-11 0,7-2 0,5 1 0,-17 5 0,-1 3 0,-19 9 0,3-4 0,-9 5 0,-11 0 0,-6 0 0,-10 0 0,0 0 0,-8 0 0,-1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4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24575,'28'0'0,"9"0"0,5 4 0,25 14 0,6 8 0,-28-4 0,1 1 0,1-2 0,-2 2 0,0 8 0,-1 3-335,-1-6 1,-1 2 334,-5 11 0,-1 2 82,5-2 1,-2 1-83,-9 1 0,-1 2 0,10 7 0,-3 1 0,8 36 0,-13-31 0,-1 2-512,-13-5 0,0 1 512,6 3 0,0 1 0,-5 3 0,0 0 0,2-10 0,-2-2-18,5 41 18,-2-6 0,-14-12 0,5 6 478,1 16-478,-7-40 0,0 28 0,-6-40 0,0 18 1049,0-7-1049,-10 4 19,4-10-19,-10 7 0,3-16 0,1 7 0,3-10 0,0 3 0,4-7 0,-5 1 0,1-11 0,4 3 0,-3-8 0,3 9 0,-3-10 0,-1 1 0,1-6 0,4-1 0,-3-2 0,6 3 0,-2-5 0,3 1 0,0-1 0,-4 1 0,4 0 0,-4-1 0,4 0 0,-3-2 0,2 1 0,-3-5 0,4 3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4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24575,'0'11'0,"0"4"0,0-3 0,0 5 0,0 5 0,0-4 0,0 4 0,0-5 0,0-5 0,0 9 0,0-11 0,0 11 0,0-12 0,0 2 0,0-3 0,0-1 0,6-6 0,3-6 0,7-7 0,6-6 0,-4 4 0,8-3 0,-4 7 0,1-3 0,-2 8 0,-4 2 0,4-1 0,-7 3 0,6-3 0,-8 4 0,1 0 0,2 0 0,-6 0 0,3 0 0,-5 0 0,1 0 0,-4 0 0,-1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4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24575,'25'0'0,"5"0"0,5 0 0,6 0 0,-6 0 0,4 0 0,-10 0 0,0 0 0,3 0 0,-12 0 0,3 0 0,-2 0 0,-11 0 0,6 0 0,-9 0 0,-3 0 0,0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53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24575,'0'12'0,"0"5"0,0 6 0,0 0 0,5 4 0,-1-9 0,6 13 0,-2-12 0,-3 18 0,3-7 0,-7 5 0,8 4 0,-7-4 0,6 0 0,-7-3 0,3-4 0,1-1 0,-4-4 0,3-2 0,-4-4 0,0 0 0,0 0 0,0 0 0,0-1 0,0 1 0,0-4 0,0 2 0,0-2 0,0 0 0,0 3 0,0-3 0,0-1 0,0 4 0,0-3 0,0 4 0,0 0 0,0-4 0,0 2 0,0-2 0,0 4 0,0 0 0,0 0 0,0 4 0,0-2 0,0 11 0,0-6 0,0 8 0,0 1 0,0-3 0,0 9 0,0-9 0,0 9 0,0-10 0,0 9 0,4-4 0,-3 0 0,9 11 0,-9-8 0,8 10 0,-8 0 0,8-4 0,-7 10 0,6-7 0,-6 2 0,2-4 0,0-3 0,-2-1 0,6-5 0,-7 5 0,3-11 0,1 5 0,-4-2 0,3 2 0,-4-1 0,4-1 0,-3 1 0,2-4 0,-3 4 0,0-5 0,0 0 0,4-4 0,-3-3 0,3-4 0,-4 1 0,0-1 0,4 0 0,-3-1 0,2 6 0,-3-4 0,0 8 0,0-7 0,0 3 0,4-5 0,-3 5 0,3 1 0,-4 0 0,4 2 0,-3-2 0,2-1 0,-3 5 0,0-8 0,0 7 0,0-7 0,0 3 0,0-5 0,0 4 0,0-4 0,0 4 0,0-4 0,0 0 0,0 0 0,5 5 0,-4-3 0,3 3 0,0-5 0,-3-5 0,2 0 0,-3 0 0,0-3 0,4 3 0,-3-4 0,2-1 0,-3 1 0,0-1 0,0 1 0,0-1 0,0 1 0,3-4 0,2-9 0,-1 3 0,0-5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55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24575,'0'20'0,"0"8"0,0 7 0,0 19 0,0-4 0,0 19 0,0-24 0,0 38 0,0-41 0,0 50 0,0-33 0,0 20 0,0-16 0,0 0 0,0-1 0,0-6 0,5 7 0,1 1 0,1-12 0,2 11 0,-7-14 0,2 0 0,-4 4 0,0-16 0,0 3 0,0-14 0,0 2 0,5-1 0,-4 1 0,3-5 0,-4-1 0,0-5 0,0 0 0,0 0 0,0 0 0,0-4 0,0 3 0,0-7 0,0 7 0,0-8 0,0 8 0,4-3 0,-3 0 0,2 3 0,-3-3 0,0 9 0,0-4 0,0 8 0,0-3 0,4 4 0,-2 7 0,2-5 0,-4 10 0,4-9 0,-3 3 0,3 1 0,-4-6 0,0 6 0,5-2 0,-4-2 0,3 3 0,-4-5 0,4 0 0,-3-4 0,4 2 0,-1-3 0,-3 0 0,3-1 0,-4-5 0,0-1 0,0 2 0,0-1 0,0 0 0,0-4 0,0-2 0,3-3 0,-2 0 0,3-1 0,-4 5 0,0-3 0,0 3 0,3 0 0,-2 1 0,3 4 0,-4 0 0,4 0 0,-3 0 0,2-1 0,1 1 0,1 0 0,0 5 0,-1-4 0,0 9 0,-3-9 0,3 4 0,0-5 0,-3 0 0,2 0 0,1-4 0,-3-1 0,2-5 0,-3 1 0,0 0 0,0-1 0,0 5 0,0-3 0,0 3 0,0-5 0,0 1 0,0 0 0,0-1 0,0 1 0,0-1 0,0 1 0,0-1 0,0 0 0,0-3 0,0-1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57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 24575,'-7'0'0,"-1"0"0,1 0 0,3 3 0,-11 1 0,8 8 0,-13 1 0,11-3 0,-7 5 0,7-13 0,-3 9 0,8-10 0,0 2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58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619 1 24575,'-14'3'0,"-5"20"0,-3-6 0,-5 14 0,-12 7 0,2-5 0,-3 3 0,0-2 0,8-12 0,-22 16 0,19-11 0,-15 4 0,21-8 0,-7 2 0,2 0 0,6-6 0,9-2 0,-1-8 0,14 3 0,-5-7 0,11 2 0,-7-3 0,6 3 0,-2 0 0,3 1 0,0-1 0,-7 1 0,5-1 0,-5-3 0,7-1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5:59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782 0 24575,'-3'0'0,"-14"0"0,-11 13 0,-2-2 0,-9 19 0,9-6 0,-14 8 0,9-7 0,-1 6 0,-4 5 0,13-13 0,-13 16 0,7-19 0,6 5 0,-17 4 0,24-14 0,-13 5 0,19-12 0,-6 0 0,8 0 0,-1-3 0,1 2 0,1-3 0,2 8 0,-7-3 0,3 3 0,0-4 0,1 4 0,5-3 0,-2 2 0,2-3 0,-1-4 0,4 3 0,-3-6 0,6 6 0,-5-7 0,1 7 0,-6-2 0,-2-1 0,0 3 0,2-6 0,6 2 0,2-3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44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 1 24575,'-6'4'0,"1"6"0,-15 1 0,1 7 0,-9 0 0,4 0 0,-5 12 0,0-9 0,-5 20 0,-6-18 0,7 12 0,0-14 0,2 8 0,8-10 0,-5 5 0,9-2 0,-3-3 0,4 2 0,1-4 0,0-3 0,0 2 0,4-3 0,-3 0 0,6-1 0,-1-4 0,3 0 0,0-1 0,4 1 0,-3-4 0,6 3 0,-3-6 0,4 2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6:00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1129 1 24575,'-30'0'0,"0"8"0,-25 16 0,6 4 0,-20 22 0,29-17 0,-2 3 0,-1 3 0,-3 9 0,-27 14 0,26-16 0,-8-1 0,8-8 0,-21 18 0,14-17 0,13-7 0,-15 9 0,31-25 0,-22 16 0,23-15 0,-10 12 0,16-22 0,0 14 0,6-15 0,0 8 0,3-6 0,-3 5 0,4-3 0,-4 7 0,3-4 0,-3 1 0,4 2 0,0-6 0,0 3 0,4-5 0,0-2 0,4-2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6:01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1115 0 24575,'-26'19'0,"6"-7"0,-15 32 0,-6-2 0,-12 16 0,-16 5 0,2 2 0,-8-1 0,1-1 0,13-20 0,-6 6 0,-8-1 0,18-15 0,-17 17 0,29-29 0,-3 6 0,6 2 0,-1-12 0,13 6 0,3-10 0,5 1 0,6-2 0,3-4 0,1 0 0,4-1 0,4 1 0,-2-4 0,5 3 0,-2-7 0,3 3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6:02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939 0 24575,'-6'3'0,"-11"19"0,-16 9 0,-15 32 0,-16-8-712,27-13 0,-1 1 712,0-9 0,-1-1 173,-4 10 0,2-3-173,-14 5 0,14-13 0,-2 0 0,-23 17 0,5-3 0,-7-3 0,36-18 0,-13-4 0,14-1 1078,3-6-1078,11-6 0,4 1 0,1-1 0,5-1 0,2 1 0,-1-4 0,5 2 0,-3-5 0,4 2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6:02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800 0 24575,'-19'8'0,"-7"16"0,-8-2 0,-1 20 0,-10-5 0,-1 9 0,-3 2 0,-10 0 0,-1 0 0,14-14 0,-11 2 0,12-15 0,-7 11 0,-2-11 0,11 5 0,5-11 0,5 3 0,11-12 0,4 6 0,7-11 0,7 2 0,1-3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6:03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24575,'-9'5'0,"2"-2"0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6:04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802 5 24575,'3'-4'0,"-6"13"0,-17 1 0,-11 24 0,-3-4 0,-17 22 0,7-8 0,-9 3 0,-2 8 0,8-18 0,-15 18 0,17-12 0,-10-6 0,7 7 0,-7-15 0,7 7 0,6-5 0,7-9 0,12-2 0,1-10 0,10 1 0,0-3 0,8-10 0,0 4 0,4-9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6:04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338 0 24575,'-4'16'0,"-1"-7"0,-28 32 0,5-18 0,-17 17 0,5-10 0,5-5 0,-2 6 0,3-6 0,10-3 0,3-8 0,8-2 0,1-5 0,8-12 0,1 5 0,3-9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8:4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177 234 24575,'-9'17'0,"3"-1"0,6 8 0,0-5 0,0 9 0,0-8 0,0 3 0,0-5 0,0 0 0,0-4 0,0 2 0,7-10 0,2 1 0,4-7 0,4 0 0,2 0 0,-8-4 0,16-6 0,-19-9 0,11-12 0,-9-1 0,1-16 0,-1 9 0,1-12 0,-5 14 0,-1-5 0,-5 5 0,0 0 0,-4 6 0,-5 8 0,-10 12 0,-6 3 0,-5 8 0,0 0 0,0 0 0,1 5 0,-3 10 0,1 8 0,4 8 0,1 6 0,5 0 0,9 7 0,-2-7 0,12 4 0,-2-9 0,4 9 0,0-9 0,0-2 0,0-7 0,0-5 0,4-4 0,10-1 0,6-3 0,4-1 0,5-4 0,-5-1 0,6-4 0,-5 0 0,3 0 0,-8-13 0,4 2 0,-5-13 0,-5 1 0,0-2 0,-4-4 0,-1-1 0,1 0 0,-4 0 0,-2 0 0,-4-5 0,0 4 0,0-5 0,-4 11 0,-13-6 0,1 15 0,-11-2 0,4 14 0,3 4 0,-3 0 0,5 0 0,0 4 0,-1 10 0,4 13 0,-5 10 0,13 6 0,-7-6 0,13 5 0,-4-10 0,5 3 0,0-5 0,0-5 0,0-6 0,4-7 0,5-3 0,4-1 0,11-3 0,-5-1 0,9-4 0,-8 0 0,3 0 0,-5 0 0,0 0 0,0 0 0,-4-8 0,-1-2 0,-4-8 0,0 0 0,0-9 0,-3 2 0,-2-3 0,-4 5 0,0 5 0,0 0 0,0 4 0,0-3 0,-4 7 0,-5 1 0,0 6 0,-8 3 0,3 0 0,-4 0 0,4 0 0,-3 0 0,7 8 0,-3 2 0,4 8 0,0 0 0,4 0 0,0 0 0,5-4 0,0 3 0,0-8 0,0 4 0,0-5 0,4-3 0,5-2 0,5-3 0,9 0 0,-4 0 0,5 0 0,-11 0 0,4-4 0,-8 0 0,4-5 0,-5-4 0,1 4 0,-1-4 0,-3 1 0,-2 2 0,-3-3 0,0 5 0,0 0 0,0-5 0,0 4 0,0-4 0,0 5 0,0 0 0,-3-1 0,-6 5 0,-5-4 0,-4 7 0,4-3 0,-3 4 0,8 0 0,-4 0 0,5 0 0,0 0 0,0 0 0,0 7 0,3 3 0,2 7 0,3 0 0,0-3 0,0 3 0,0-8 0,0 4 0,3-9 0,2 0 0,3-4 0,0 0 0,0 0 0,0 0 0,0 0 0,-4-4 0,4-5 0,-7-4 0,3-6 0,-4 1 0,0 0 0,0 0 0,0 0 0,0 4 0,0 1 0,-4 9 0,-5 0 0,-5 4 0,-4 0 0,4 0 0,-3 0 0,3 0 0,0 4 0,-3 5 0,7 9 0,-3 2 0,7 8 0,-2-8 0,7 3 0,-3-9 0,4 3 0,0-8 0,0 3 0,0-3 0,3-5 0,6 0 0,5-4 0,4 0 0,0 0 0,0 0 0,0 0 0,-4 0 0,-2-4 0,-3 3 0,-1-6 0,-4 2 0,0-3 0,-4-4 0,0-2 0,0-4 0,0 0 0,0-6 0,0 0 0,0-1 0,0 1 0,0 6 0,-8 0 0,-2 8 0,-9-2 0,1 11 0,0-3 0,0 4 0,-6 0 0,5 8 0,-5 7 0,4 10 0,5 4 0,-5 7 0,9-5 0,0 5 0,2-6 0,8-6 0,-3 5 0,4-14 0,0 2 0,0-9 0,3 1 0,12 0 0,-1-5 0,15 1 0,-10-5 0,5 0 0,-6 0 0,-5 0 0,0 0 0,-5 0 0,0 0 0,0 0 0,0-4 0,1-5 0,-1 0 0,1-14 0,0 8 0,-3-8 0,2 5 0,-7-1 0,3-4 0,-4 4 0,0 0 0,0 1 0,0 9 0,0-8 0,-4 8 0,0 0 0,-9 5 0,4 4 0,-8 0 0,7 0 0,-7 0 0,8 0 0,-4 0 0,5 4 0,0 1 0,-1 3 0,1 0 0,3 0 0,2 0 0,3 0 0,0-3 0,0-2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8:4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32 24575,'-15'33'0,"4"-3"0,-9 11 0,8-3 0,-3 5 0,-1 0 0,4-5 0,1 10 0,7-15 0,4 4 0,0-3 0,0-13 0,0 8 0,0-5 0,0-10 0,0 9 0,0-5 0,0-3 0,4 6 0,5-11 0,4 2 0,5-3 0,6-4 0,-5-1 0,4-4 0,-5 0 0,1 0 0,-6 0 0,4 0 0,-8 0 0,8-8 0,-1-13 0,3-5 0,2-16 0,0 5 0,0-7 0,-4 7 0,2 1 0,-8 6 0,3 6 0,-5 5 0,0 1 0,-4 9 0,-1-8 0,-4 3 0,0-4 0,0 0 0,-5-6 0,-4 5 0,-6-10 0,-10 3 0,4-4 0,-5-1 0,2 5 0,3 3 0,-2 8 0,0 6 0,3 5 0,-3 4 0,5 0 0,-1 0 0,1 0 0,4 0 0,-3 0 0,8 0 0,-4 0 0,5 0 0,-1 0 0,5 0 0,0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8:43.22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23 136 24575,'-5'13'0,"2"3"0,3-3 0,0 10 0,0-3 0,0 3 0,0-5 0,0 0 0,0-5 0,0 0 0,3-9 0,6 0 0,5-4 0,4 0 0,5 0 0,-4-4 0,11-12 0,-10 5 0,5-18 0,-10 8 0,-1-9 0,-4 0 0,0 1 0,-5-1 0,0 0 0,-5 5 0,0 2 0,0 9 0,-4 1 0,-5 9 0,-5 0 0,-4 4 0,4 0 0,-3 0 0,3 4 0,0 10 0,1 1 0,7 13 0,2-3 0,4 5 0,0-6 0,0-1 0,0-5 0,0-4 0,0-2 0,0-4 0,3-3 0,2-1 0,2-4 0,-2-8 0,2 2 0,-6-11 0,6 7 0,-6-7 0,7 3 0,-7 1 0,3 0 0,-4 5 0,0 0 0,3 0 0,1 3 0,4 2 0,0 3 0,0 0 0,0 0 0,0 0 0,0 0 0,0 0 0,1 0 0,-1 0 0,0 0 0,-4-7 0,0 2 0,-4-7 0,0-1 0,-4 4 0,-5-4 0,-5 8 0,-9-3 0,-2 7 0,-5-4 0,1 5 0,4 0 0,-4 9 0,9 6 0,0 11 0,6 3 0,8 1 0,2-6 0,4-1 0,0-4 0,0-6 0,3 0 0,12-4 0,0-1 0,8-2 0,-10-2 0,4-4 0,-7 0 0,2 0 0,-4 0 0,1 0 0,-5-4 0,0-5 0,-4 0 0,0-3 0,0-1 0,0 4 0,0 0 0,0 5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46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614 0 24575,'-4'7'0,"-4"0"0,-6 14 0,1 1 0,-8-3 0,1 3 0,-3-4 0,-3-4 0,2 3 0,-4-2 0,5 2 0,-4-6 0,9 0 0,0-7 0,2 1 0,7 2 0,-3-6 0,8 5 0,-3-5 0,0 6 0,2-3 0,-2 3 0,4 1 0,-1 0 0,-4-1 0,4 1 0,-3-4 0,6 3 0,-6-3 0,3 4 0,-4-1 0,1 1 0,-1-1 0,0 1 0,-4 0 0,3 0 0,-7 0 0,8 0 0,-4 0 0,4 0 0,0-1 0,4 1 0,-3-4 0,6 3 0,-6-3 0,6 3 0,-2 0 0,0 1 0,2-1 0,-2 0 0,-1 1 0,0 0 0,-4-1 0,0 5 0,-4 1 0,2 9 0,-6-8 0,6 7 0,-2-12 0,4 3 0,4-4 0,-3-1 0,6-6 0,-3 2 0,4-6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8:43.221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10 0 24575,'-5'68'0,"0"-5"0,5-29 0,0-5 0,0-11 0,0-4 0,0-2 0,8-7 0,-2-2 0,11-3 0,-8 0 0,8 0 0,-8 0 0,8 0 0,-8-3 0,4-2 0,-4-8 0,-5 0 0,0-11 0,-4 0 0,0-1 0,0-3 0,0 8 0,0-3 0,0 9 0,0 1 0,-3 9 0,-6 0 0,-1 4 0,-7 0 0,8 0 0,-4 0 0,8 8 0,2 7 0,3 10 0,0 0 0,0-2 0,0 0 0,0-8 0,3 3 0,11-9 0,7 0 0,3-4 0,-1 0 0,0-5 0,-8 0 0,3 0 0,-10 0 0,1-4 0,-5-5 0,0-16 0,-4 4 0,0-13 0,-4 14 0,-6-8 0,-4 12 0,-5-2 0,0 9 0,1 4 0,0 1 0,0 4 0,4 0 0,-4 13 0,8 3 0,0 14 0,6-1 0,4-4 0,0-2 0,0-5 0,0-4 0,3-2 0,11-7 0,6-2 0,10-3 0,0 0 0,-6 0 0,4-8 0,-17 3 0,1-13 0,-12-1 0,0 0 0,0-4 0,-4 9 0,-5-3 0,0 7 0,-8-3 0,7 9 0,-7 0 0,8 4 0,-4 0 0,5 0 0,-1 8 0,0 2 0,4 13 0,-3-4 0,7 4 0,-3-5 0,4-5 0,0 0 0,0-8 0,0-2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8:43.222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105 48 24575,'13'42'0,"-11"-8"0,30-34 0,-23 0 0,3 0 0,-7-11 0,-2 0 0,-3-10 0,0 3 0,-4 0 0,-1 0 0,-4 4 0,-4 5 0,-1 5 0,-4 4 0,0 0 0,4 0 0,-3 4 0,7 10 0,0 2 0,1 12 0,8-3 0,-3-1 0,4 0 0,0-6 0,0 0 0,0-5 0,0 0 0,8-9 0,7 0 0,10-4 0,4 0 0,-4 0 0,-3-4 0,-3-5 0,-5-5 0,-1-4 0,-8-6 0,-1 5 0,-4 0 0,0 2 0,-4 7 0,-5 1 0,-5 5 0,-9 4 0,3 0 0,-3 0 0,5 0 0,-2 20 0,0-2 0,-1 23 0,5-3 0,0-1 0,10-1 0,2-12 0,4 0 0,0-6 0,0-5 0,3-4 0,11-5 0,1-4 0,9-13 0,-9-4 0,3-13 0,-7 1 0,3 4 0,-8-4 0,-2 10 0,-4 0 0,0 2 0,0 7 0,0-2 0,0 7 0,0 2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8:43.22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126 36 24575,'-38'0'0,"4"0"0,21 0 0,-4 3 0,7 7 0,1 9 0,5 5 0,4 1 0,0 3 0,0-13 0,0 7 0,0-8 0,3-4 0,6 2 0,10-11 0,0 3 0,4-4 0,-5 0 0,-4 0 0,-2 0 0,-4 0 0,0-3 0,-3-6 0,-2-5 0,-3-10 0,0 0 0,0-6 0,-4 0 0,3 5 0,-8 2 0,4 5 0,-3 4 0,-1 5 0,5 16 0,0 15 0,4 7 0,0 6 0,0-5 0,0-5 0,0-6 0,4-7 0,5-7 0,5-2 0,4-3 0,-5 0 0,0-4 0,-4-5 0,-5-10 0,0-5 0,-4-1 0,0 2 0,0 9 0,-3 1 0,-6 8 0,-5 2 0,-4 3 0,-1 0 0,5 8 0,-4 7 0,7 15 0,-3 7 0,8 0 0,1 5 0,5-16 0,0 9 0,0-21 0,0 4 0,0-10 0,0-3 0,0-2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8:43.224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125 36 24575,'0'19'0,"5"-4"0,9-15 0,0 0 0,2 0 0,-7 0 0,-1-3 0,-5-6 0,-3-4 0,0-1 0,-4-2 0,-1 10 0,-8-2 0,0 8 0,-6 0 0,1 0 0,-5 0 0,2 13 0,-4 10 0,9 14 0,0 6 0,10-6 0,-3-1 0,8-7 0,-3-5 0,4-5 0,0-6 0,13-9 0,3 0 0,14-4 0,-5 0 0,3 0 0,-9-4 0,1-5 0,-7-5 0,-4-10 0,0 5 0,-3-10 0,-2 10 0,-4-5 0,0 6 0,0 0 0,0 4 0,-4 1 0,-1 5 0,-3 3 0,0 2 0,-5 3 0,4 0 0,-4 0 0,5 8 0,-1 7 0,4 4 0,0 5 0,5-6 0,0 0 0,0-5 0,0 0 0,0-5 0,0 0 0,3-3 0,2-5 0,3-5 0,0-7 0,0 2 0,1-2 0,-5 4 0,0-1 0,-4 5 0,0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8:43.225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122 0 24575,'8'74'0,"1"-1"0,-1 1 0,-3 28 0,10-30 0,23-68 0,7-39 0,-14 7 0,11-31 0,-14 14 0,-11 8 0,10-7 0,-17 18 0,5-9 0,-9 20 0,-2-7 0,-4 8 0,0 0 0,0 2 0,-12 7 0,-4 2 0,-12 3 0,-8 0 0,-1 0 0,-7 4 0,1 7 0,4 11 0,2 5 0,4 6 0,6 4 0,1-5 0,10 4 0,1 0 0,5-5 0,4 4 0,1-10 0,5-10 0,0-7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8:43.22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34 71 24575,'-8'64'0,"0"1"0,0 7 0,3-12 0,5-27 0,-4 16 0,11-44 0,-1 3 0,17-8 0,-4 0 0,15 0 0,-8 0 0,16 0 0,-16-8 0,8-3 0,-14-12 0,12-10 0,-15 1 0,-1-11 0,-7 5 0,-3-5 0,0-1 0,-1 7 0,-5 1 0,-8 11 0,-7 1 0,-10 9 0,-5 5 0,-6 6 0,5 4 0,-5 0 0,6 4 0,-1 12 0,4 18 0,10-13 0,6 5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8:43.22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44 141 24575,'-24'28'0,"5"26"0,19-18 0,0 20 0,0-26 0,0-10 0,0 2 0,7-13 0,3 0 0,12-5 0,3-4 0,5 0 0,6 0 0,8-5 0,-11-5 0,4-10 0,-12-6 0,-9 1 0,5-11 0,-12 10 0,-3-16 0,-1 16 0,-5-9 0,0 10 0,0-4 0,-4 4 0,-2 2 0,-7 4 0,3 1 0,-7 8 0,-3 2 0,1 8 0,-4 0 0,-1 0 0,-1 9 0,0 6 0,-7 31 0,14-5 0,-10 22 0,20-37 0,-2-1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8:43.22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104 128 24575,'-29'69'0,"0"-1"0,0-6 0,15-16 0,28-33 0,6-10 0,16-3 0,1 0 0,13 0 0,-11 0 0,9 0 0,-22 0 0,8 0 0,-19 0 0,8-13 0,-17 2 0,7-18 0,-11-2 0,2 0 0,-4-11 0,0 5 0,0-7 0,-16-1 0,-2 6 0,-10 7 0,-1 11 0,4 12 0,-17 4 0,9 5 0,-4 0 0,-1 28 0,15-2 0,-13 33 0,15-14 0,8-14 0,3-12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8:43.229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89 147 24575,'-25'82'0,"1"0"0,1-18 0,7-8 0,16 6 0,0-33 0,0-9 0,0 3 0,8-10 0,2-3 0,19-2 0,-8-8 0,19 0 0,-19 0 0,25-15 0,-22-8 0,22-32 0,-23 9 0,1-19 0,-7 6 0,-5-2 0,0-5 0,-1 14 0,-5 8 0,-1 9 0,-5 15 0,0-3 0,-4 14 0,-10-5 0,-6 10 0,-16-1 0,5 5 0,-11 0 0,4 0 0,1 0 0,1 9 0,11 1 0,2 9 0,4 4 0,9-3 0,1-5 0,9-7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9:5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24575,'8'0'0,"5"9"0,7-3 0,0 8 0,4 0 0,-5-3 0,0 2 0,-1-3 0,1 3 0,0-2 0,5 7 0,-2 9 0,-2-5 0,0 14 0,3-3 0,-5 0 0,9 12 0,-15-13 0,9 12 0,-4-6 0,-1 1 0,0-2 0,0 0 0,-5-5 0,5 5 0,-6-6 0,1 0 0,-1 0 0,0-5 0,-4 3 0,2-9 0,-7 4 0,3-5 0,-4-5 0,0 4 0,0-4 0,0 5 0,0-5 0,0-1 0,0-4 0,0-1 0,0 1 0,0-1 0,-7-7 0,-3-2 0,-14-18 0,-2 1 0,-1-7 0,-2 4 0,3 1 0,0 0 0,2 1 0,5 0 0,0 4 0,0-3 0,0 8 0,0-4 0,5 9 0,1-4 0,5 9 0,6-4 0,13 4 0,4 0 0,10 0 0,-1 4 0,-4 2 0,4 3 0,0 6 0,-3-5 0,3 9 0,-6-4 0,1 3 0,0 1 0,0-4 0,-5 2 0,5 3 0,-9-4 0,4 7 0,-5-9 0,0 1 0,0-2 0,-4-5 0,-1 1 0,0-1 0,-4 1 0,8-5 0,-4 0 0,1-8 0,3-10 0,-3-2 0,0-14 0,4 5 0,-3-6 0,3 10 0,-3-2 0,-2 8 0,-1 1 0,-2 1 0,7 8 0,-8 1 0,4 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47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713 1 24575,'-57'36'0,"4"6"0,28-23 0,-4 9 0,8-12 0,-5 2 0,16-9 0,-16 8 0,7-3 0,-5 8 0,2-3 0,9-4 0,-3 0 0,3-10 0,0 7 0,4-4 0,2 0 0,3-4 0,0 3 0,-3-6 0,6 5 0,-5-5 0,5 6 0,-6-3 0,3 1 0,-4 1 0,0-1 0,0 2 0,1-3 0,-1 3 0,0-3 0,4 4 0,-3 0 0,3-4 0,0 3 0,-3-6 0,6 5 0,-5-5 0,5 6 0,-6-3 0,-2 4 0,1 0 0,-5 4 0,1-3 0,3 7 0,-7-7 0,2 7 0,-3-6 0,4 2 0,1-4 0,5-1 0,-1 1 0,3 0 0,-1-4 0,5 3 0,-2-3 0,-1 0 0,0 2 0,-4-1 0,0 2 0,4 1 0,-3 0 0,3-4 0,-1 3 0,-1-7 0,5 4 0,-2-4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9:5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539 594 24575,'0'-8'0,"0"-10"0,0 2 0,-3-3 0,-3-5 0,-14 2 0,7-9 0,-13-8 0,4 5 0,-8-16 0,2 19 0,-12-20 0,11 22 0,-5-4 0,2 0 0,6 12 0,-6-6 0,6 12 0,2 0 0,5 6 0,4-1 0,-2 1 0,7 0 0,-3 4 0,4-3 0,-4 3 0,3 0 0,-3 1 0,9 0 0,-3 3 0,2-2 0,1-1 0,-3 3 0,6 0 0,2 16 0,5 5 0,4 11 0,0 0 0,5 0 0,-4-5 0,3-2 0,-4-5 0,-1-5 0,0-1 0,-5-5 0,0 1 0,0-1 0,-3 1 0,2-1 0,-3-4 0,0-1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19:5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24575,'8'-16'0,"-2"7"0,16-8 0,-1 10 0,4-11 0,0 11 0,-1-6 0,1 7 0,1 0 0,3-8 0,-13 12 0,3-7 0,-11 9 0,1 0 0,-1 0 0,0 0 0,1 0 0,-1 0 0,0 0 0,0 0 0,-4 0 0,0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0:07.498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969 315 24575,'-17'0'0,"4"0"0,-10 0 0,12 0 0,-24 0 0,17 0 0,-12 0 0,6 0 0,-2 0 0,0 0 0,-3 0 0,3 0 0,0 0 0,-3 0 0,13 0 0,-13 0 0,14 0 0,-15 0 0,14 0 0,-7 0 0,9 0 0,-5-4 0,0 3 0,5-7 0,-4 7 0,4-7 0,-5 7 0,0-8 0,4 5 0,-2-6 0,2 1 0,1 4 0,-4-4 0,8 8 0,-3-7 0,5 7 0,-1-6 0,0 6 0,-4-7 0,3 3 0,-3-4 0,5 4 0,-1-3 0,0 3 0,1-3 0,-6-1 0,5 4 0,-5-3 0,6 3 0,-1 0 0,1-2 0,-1 6 0,1-7 0,-1 7 0,1-6 0,-1 6 0,1-3 0,4 8 0,0 5 0,4 5 0,0 10 0,0-4 0,0 4 0,0-5 0,0 0 0,0 0 0,0-5 0,0-1 0,0-5 0,0 1 0,0-28 0,-4 8 0,-2-29 0,-4 14 0,4 1 0,-3-5 0,8 10 0,-8-10 0,7 14 0,-2-7 0,4 13 0,0-3 0,0 5 0,0 0 0,0 0 0,8 3 0,-2 2 0,12-1 0,1 3 0,1-4 0,4 1 0,-5 3 0,0-3 0,0 4 0,-5 0 0,4 0 0,-9 0 0,9 0 0,-8 0 0,7 0 0,-2 0 0,3 0 0,1 0 0,0 0 0,0 0 0,-5 0 0,4 0 0,-9 0 0,4 0 0,-4 0 0,-1 0 0,-3 0 0,-1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0:11.152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1 123 24575,'12'0'0,"4"0"0,-1 0 0,9 0 0,1 0 0,6 0 0,6 0 0,2 0 0,6 0 0,0 0 0,0 0 0,7 0 0,-6 0 0,13 0 0,-18 0 0,9 0 0,-17 0 0,10 0 0,-11 0 0,6 0 0,-13 0 0,-1 0 0,-5 0 0,0 0 0,-5 0 0,-1 0 0,0 4 0,-3-3 0,3 7 0,-4-3 0,-1 3 0,0 1 0,1-1 0,-1 1 0,1-1 0,-1 1 0,1-1 0,-1 0 0,1 1 0,-1-1 0,1 1 0,-5-1 0,4 1 0,-11-5 0,-3 0 0,-3-4 0,-9 0 0,-1 0 0,-2 0 0,-3 4 0,0 2 0,3 3 0,-3 1 0,10-5 0,-4 3 0,8-7 0,1 7 0,1-7 0,4 3 0,-1 0 0,-2-4 0,6 7 0,-6-6 0,9 3 0,8-4 0,4 0 0,9 0 0,-9 0 0,4-4 0,-4 3 0,0-7 0,4 7 0,-9-3 0,4 4 0,-4 0 0,-1 0 0,1 0 0,-1 0 0,1 0 0,-1 0 0,-3-4 0,-2 0 0,-7-5 0,3 1 0,-2-1 0,3 1 0,-4-1 0,3 0 0,-3 1 0,4 0 0,0 0 0,0 0 0,0-3 0,0 2 0,0-2 0,0 3 0,0-5 0,4 3 0,-3-3 0,2 5 0,-3-1 0,0 0 0,0 1 0,0-1 0,0 1 0,0-1 0,0 0 0,0-4 0,0 4 0,0-5 0,0 6 0,0-1 0,0 1 0,0 0 0,0 4 0,0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0:2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1 304 24575,'0'-17'0,"0"-5"0,0 2 0,0-5 0,4 6 0,1-5 0,5 4 0,5-10 0,-5 10 0,5-5 0,-2 6 0,-6 5 0,9-4 0,-10 9 0,7-4 0,-5 8 0,0 1 0,1 4 0,-1 0 0,0 0 0,1 9 0,-4 1 0,4 21 0,-3-4 0,5 16 0,0-10 0,0 10 0,3-16 0,-2 9 0,1-16 0,-3 4 0,-1-10 0,-4-1 0,3-4 0,-8-5 0,4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0:2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24575,'0'16'0,"0"7"0,0 2 0,0 1 0,0 4 0,0-5 0,0 12 0,0 2 0,0 0 0,0 4 0,0-4 0,0 5 0,0 1 0,0 0 0,0 7 0,0-11 0,0 16 0,0-16 0,0 11 0,0-7 0,0 6 0,0-4 0,0 5 0,0 0 0,0-6 0,0 13 0,0-12 0,0 12 0,0-13 0,0 14 0,0-7 0,0 8 0,0-8 0,0-1 0,6 0 0,-5-5 0,5 5 0,-6-13 0,0-2 0,0-6 0,0 0 0,0 0 0,0-6 0,0 5 0,0-5 0,0 6 0,0 20 0,0-15 0,0 15 0,0-20 0,0 6 0,0-5 0,0 0 0,5 4 0,-4-9 0,4 10 0,-5-6 0,4 0 0,-3 6 0,4-4 0,-5 4 0,0-6 0,0 0 0,0 0 0,0 0 0,0 0 0,0-1 0,0 8 0,0-6 0,0 11 0,0-10 0,0 10 0,0-4 0,5 6 0,-4 0 0,4 0 0,0-1 0,-4 9 0,4 13 0,0-9 0,-3 8 0,3-26 0,-5-2 0,5 0 0,-4-10 0,4 9 0,-5-16 0,0 4 0,4-5 0,-3-5 0,3-1 0,-4-4 0,0-1 0,0-3 0,0-1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3:5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24575,'0'44'0,"0"-20"0,0 28 0,0-36 0,0 7 0,0-9 0,0 5 0,0 0 0,0-5 0,0 3 0,0-2 0,0-1 0,0 3 0,0-7 0,0 3 0,0 0 0,0-3 0,0 3 0,0-5 0,0 1 0,0-1 0,0 1 0,0-1 0,0 1 0,0-1 0,0 1 0,0-1 0,0 1 0,0-1 0,0 1 0,0 4 0,0 1 0,0 0 0,0 4 0,0-4 0,0 5 0,0 0 0,0 0 0,0-5 0,0 9 0,0-8 0,0 10 0,0-1 0,0 7 0,0 2 0,0 10 0,0 3 0,0 0 0,0 13 0,0-5 0,0 7 0,0-7 0,0 5 0,0 1 0,0 20 0,0-1 0,0-6 0,0 1 0,0-11 0,0 16 0,0-2 0,0 2 0,0-9 0,6-1 0,0-9 0,1 1 0,4-7 0,-10-2 0,8-14 0,-8-1 0,9-6 0,-5-5 0,0-2 0,4-6 0,-8-3 0,7 2 0,-7-7 0,3 3 0,-4-5 0,0-3 0,0-2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4:0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24575,'0'21'0,"0"5"0,0 6 0,0 6 0,0 1 0,0-2 0,0 0 0,0-10 0,0 15 0,0-25 0,0 17 0,0-23 0,0 12 0,0-9 0,0 1 0,0 2 0,0-7 0,0 3 0,0-4 0,0-1 0,0 1 0,0-1 0,0 1 0,0-8 0,0-12 0,0-16 0,0-19 0,0-1 0,0-20 0,0 4 0,0-8 0,0-6 0,0 15 0,0-7 0,0 15 0,0 8 0,0 9 0,0 11 0,0 2 0,0 9 0,0 2 0,0 5 0,3 0 0,2 3 0,3-2 0,1 6 0,-1-7 0,1 7 0,-1-3 0,5 4 0,2-4 0,-1 3 0,3-3 0,-2 4 0,4 0 0,-5 0 0,3 0 0,-2 0 0,-1 0 0,-1 0 0,-5 0 0,1 0 0,-1 0 0,-3 3 0,-1 6 0,-4 11 0,0 5 0,0 6 0,-5 0 0,-5 0 0,-7 6 0,-4-4 0,0-2 0,1-1 0,0-10 0,5 4 0,-3-9 0,3 3 0,1-8 0,1 3 0,8-5 0,-2-3 0,2-2 0,0-3 0,1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4:0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24575,'0'-8'0,"4"3"0,0 2 0,5 3 0,-1 0 0,1 0 0,-1 0 0,1 0 0,-1 0 0,0 0 0,1 0 0,-5 4 0,0 10 0,-4 7 0,0 23 0,0-9 0,0 22 0,0-17 0,0 19 0,0-18 0,0 9 0,0-18 0,0 0 0,0-13 0,0-1 0,0-8 0,-8 3 0,6-4 0,-7-15 0,9-6 0,0-16 0,0-10 0,0 6 0,5-6 0,1 1 0,4 10 0,5-9 0,-5 20 0,9-7 0,-10 13 0,4-3 0,-4 4 0,-1 1 0,1 3 0,-1 1 0,1 1 0,-1 2 0,0-3 0,0 4 0,-4 4 0,-1 5 0,2 5 0,-4 10 0,3 2 0,-4 4 0,0 1 0,0 0 0,0 0 0,0-5 0,0 3 0,0-9 0,0 9 0,0-13 0,4 2 0,-3-10 0,6 5 0,-6-3 0,4 3 0,-2-8 0,2-1 0,2-4 0,2 0 0,-1 0 0,0 0 0,6 0 0,0 0 0,0 0 0,4 0 0,-9-4 0,9-1 0,-4-5 0,1-3 0,-2 3 0,-4-4 0,-1 6 0,1-1 0,-1 1 0,1 3 0,-1 1 0,-3 0 0,-1 3 0,-4-3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6:2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24575,'1'0'0,"14"0"0,35 0 0,5 0 0,14 0 0,-8 0 0,16 0 0,-4 0 0,-21 0 0,1 0 0,30 0-392,-26 0 0,1 0 392,34 0 0,-34 0 0,1 0 0,25 0 0,10 0 0,-15 0-11,-6 0 11,4 0 0,-23 0 0,-2 0 0,-18 0 0,-4 0 784,-11 0-784,-5 0 11,-1 0-11,-5 0 0,-3-4 0,13 3 0,20-3 0,-2 4 0,37 0 0,-24 0 0,20-5 0,0 4 0,-7-5 0,7 6 0,-16 0 0,-1 0 0,-13 0 0,-2 0 0,-6 0 0,-6 0 0,-1 0 0,-5 0 0,-5 0 0,-1 0 0,-4 0 0,6 0 0,11 0 0,9 0 0,17 0 0,2 0 0,7 0 0,7-6 0,-5 5 0,5-5 0,-14 1 0,-3 4 0,-6-4 0,0 5 0,-6 0 0,-7 0 0,-3 0 0,-8 0 0,3 0 0,-10 0 0,4 0 0,-9 0 0,4 0 0,-8-4 0,-1-1 0,6 1 0,13 0 0,12 4 0,10 0 0,0 0 0,-1 0 0,34 0 0,-25 0 0,40 0 0,-29 0 0,6-6 0,-1 5 0,-9-4 0,-6 5 0,-3 0 0,-12 0 0,-2 0 0,-6 0 0,-5-4 0,-2 2 0,-5-2 0,0 4 0,-1 0 0,1 0 0,-4-4 0,-2 0 0,-9-10 0,14 8 0,-1-2 0,27 8 0,3 0 0,14 0 0,0 0 0,-8 0 0,6 0 0,-12 0 0,-1 0 0,-3 0 0,-10 0 0,4 0 0,-6 0 0,0 0 0,-1 0 0,1 0 0,0 0 0,-5 0 0,-2 0 0,-5 0 0,-1 0 0,1 0 0,-5 0 0,4 0 0,-8 0 0,3 0 0,-5 0 0,1 0 0,-1 0 0,5 0 0,-3 0 0,3 0 0,-5 0 0,1 0 0,-1 0 0,1 0 0,-1 0 0,0 0 0,1 0 0,-1 0 0,0 0 0,0 0 0,1 0 0,-1 0 0,1 0 0,-1 0 0,0 0 0,1 0 0,-1 0 0,-4 0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49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581 0 24575,'-2'0'0,"-5"13"0,-13-2 0,-5 17 0,-6 3 0,6-5 0,-6 15 0,11-16 0,-10 11 0,11-12 0,-5 3 0,7-8 0,-1 3 0,-4-5 0,3 1 0,-3-1 0,0-3 0,4 2 0,-4-2 0,5 3 0,0-4 0,3 3 0,-2-3 0,3 0 0,0-1 0,1-4 0,4 0 0,0 0 0,4-1 0,-3 1 0,3-1 0,-4 1 0,4-1 0,-3 1 0,3 0 0,0-1 0,-3 1 0,2-4 0,1 3 0,-3-3 0,6 0 0,-2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6:3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24575,'2'0'0,"5"0"0,15 0 0,-6 0 0,7 0 0,-9 0 0,5 0 0,-5 0 0,4 0 0,-9 0 0,9 0 0,-8 0 0,3 3 0,0-2 0,-4 7 0,1-3 0,-3 3 0,-2 1 0,4-1 0,-1-3 0,-3 2 0,2-2 0,-2 0 0,3 2 0,0-3 0,0 1 0,-4 2 0,4-6 0,-8 6 0,4-3 0,-4 5 0,0-1 0,0 0 0,0 1 0,0-1 0,0 1 0,0-1 0,0 1 0,0 4 0,0 1 0,-8 5 0,-8 1 0,-5 4 0,-10 3 0,9 4 0,-10 2 0,10-7 0,-10 6 0,16-16 0,-9 9 0,16-16 0,-4 4 0,8-4 0,1-1 0,0-3 0,3 2 0,-9-6 0,8 2 0,-5-3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6:3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24575,'8'-4'0,"4"3"0,3-3 0,-1 0 0,3 3 0,-7-2 0,3 3 0,-5 0 0,1 0 0,-5 7 0,0 3 0,-4 7 0,0 8 0,0-5 0,0 9 0,0 3 0,0 1 0,0 4 0,-10 0 0,3-5 0,-9 5 0,6-11 0,0-2 0,1-10 0,4-1 0,1-4 0,0-1 0,3 1 0,-2-8 0,3-12 0,0-9 0,5-18 0,1-1 0,10-6 0,8-1 0,-5 0 0,8-1 0,-10 2 0,1 6 0,-3 7 0,-5 3 0,0 8 0,-1-3 0,0 10 0,0 1 0,0 4 0,-5 0 0,0 12 0,-8 3 0,-7 23 0,0-2 0,-5 10 0,5 1 0,0-6 0,5 5 0,2-11 0,4 3 0,0-9 0,0 4 0,0-5 0,0-4 0,0 2 0,3-7 0,2 3 0,8-4 0,-3-1 0,8 2 0,-4-1 0,10-4 0,-4-1 0,10-4 0,-5 0 0,1 0 0,-2 0 0,0 0 0,-8 0 0,7 0 0,-14 0 0,5 0 0,-6 0 0,0 0 0,-3 0 0,-2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6:4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24575,'7'0'0,"6"0"0,1 0 0,0 0 0,3 0 0,-2 0 0,9 0 0,-4 0 0,4 0 0,-5 0 0,5 0 0,-4 0 0,4 0 0,-5 0 0,-5 0 0,4 0 0,-12 0 0,2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6:4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24575,'72'0'0,"-1"-1"0,1 1 0,26-1 0,-20 0 0,-48 1 0,-8 0 0,-14 0 0,1 0 0,-5 0 0,0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6:4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24575,'33'0'0,"-4"0"0,14 0 0,-4 0 0,5 0 0,1 0 0,-6 0 0,12 0 0,-22 0 0,13 0 0,-16 0 0,-5 0 0,-3 0 0,-9 0 0,-1 0 0,-3 0 0,-1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6:4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24575,'35'0'0,"-1"0"0,25 0 0,2 0 0,-11 0 0,23 0 0,-24 0 0,19 0 0,-14 0 0,-2 0 0,-19 0 0,3 0 0,-20 0 0,2 0 0,-10 0 0,-3 0 0,-2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6:4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24575,'16'0'0,"7"0"0,3 0 0,-1 0 0,5 0 0,-5 0 0,6 0 0,-5 0 0,-7 0 0,-1 0 0,-8 0 0,2 0 0,-7 0 0,-1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6:4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24575,'17'0'0,"6"0"0,9 0 0,0 0 0,5 0 0,-6 0 0,-5 0 0,3 0 0,-13 0 0,7 0 0,-10 0 0,-3 0 0,-2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6:4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24575,'12'0'0,"-3"0"0,3 0 0,1 0 0,-3 0 0,13 0 0,-8 0 0,15 0 0,-10 0 0,4 0 0,0 0 0,-4 0 0,0 0 0,-7 0 0,-5 0 0,-3 0 0,-1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6:4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24575,'0'24'0,"0"12"0,0 17 0,0 16 0,0-13 0,13 37 0,-9-46 0,9 36 0,-13-36 0,0 14 0,0-14 0,0-2 0,4-15 0,-3-9 0,4 2 0,-5-13 0,0-5 0,0-16 0,0-16 0,-5-12 0,4-13 0,-4-2 0,5-14 0,0 5 0,-6-14 0,4 14 0,-3-5 0,5 7 0,0 7 0,0 8 0,0 9 0,0 6 0,0 5 0,0 2 0,0 5 0,4 0 0,1 4 0,3 2 0,1 0 0,4 3 0,2 0 0,-1 2 0,4 3 0,-4 0 0,0 1 0,4 4 0,-8 0 0,7 0 0,-7 0 0,3 0 0,-5 0 0,1 0 0,-4 4 0,-2 5 0,-3 5 0,0 10 0,0-4 0,0 10 0,0-5 0,0 12 0,0-4 0,-4 3 0,-1-10 0,-5-2 0,0-5 0,5-5 0,1 4 0,0-9 0,3 4 0,-7-4 0,7-1 0,-6 1 0,6-1 0,-7 0 0,7 1 0,-6-5 0,6 0 0,-2-4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50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547 0 24575,'4'7'0,"-1"15"0,-17-1 0,-4 20 0,-3-14 0,-16 20 0,13-13 0,-20 17 0,16-14 0,-14 5 0,17-20 0,-12 12 0,9-18 0,-1 7 0,6-8 0,1-2 0,8-1 0,-2-3 0,7 3 0,-7-3 0,7-1 0,-3 0 0,4-1 0,0 1 0,4 0 0,-3-4 0,3-1 0,-1 1 0,2 0 0,-1 0 0,4 3 0,-7-6 0,2 2 0,1 1 0,-3 0 0,6 3 0,-5-3 0,5 3 0,-6-3 0,6 0 0,-2-1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6:4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24575,'7'0'0,"1"0"0,-4 7 0,0 3 0,-4 7 0,0 2 0,0 0 0,0 5 0,0-8 0,0 12 0,0-12 0,0 13 0,0-9 0,0 5 0,0-7 0,0 1 0,0-5 0,0 4 0,0-8 0,0 3 0,0-5 0,-4-3 0,3-8 0,-2-7 0,3-13 0,0 3 0,4-10 0,2 4 0,4 1 0,0-5 0,0 10 0,0-10 0,3 10 0,-2 0 0,2 2 0,-4 9 0,-4-5 0,3 10 0,-4-4 0,4 7 0,-3-6 0,2 6 0,-2-3 0,3 4 0,0 0 0,0 0 0,0 0 0,-1 0 0,2 0 0,-1 4 0,0 1 0,-3 8 0,3 6 0,-2 1 0,-1 10 0,4-4 0,-8 4 0,8 1 0,-8-5 0,4 3 0,-5-8 0,0 3 0,0-10 0,0 4 0,0-9 0,0 4 0,0-4 0,0-5 0,0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6:4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15 192 24575,'0'8'0,"0"0"0,0 5 0,0-3 0,0 3 0,0-5 0,0 1 0,0 4 0,0-4 0,0 9 0,0-5 0,0 1 0,8-1 0,-2-9 0,3 4 0,-1-7 0,1 7 0,1-7 0,7 3 0,-2-4 0,3 0 0,-3 0 0,2 0 0,-7 0 0,8 0 0,-9 0 0,4 0 0,-4 0 0,4 0 0,-3 0 0,3 0 0,-5-4 0,1 0 0,0-10 0,-5 5 0,5-9 0,-8 3 0,3-4 0,-4 1 0,0-7 0,0 5 0,0-10 0,0 5 0,0-6 0,0 5 0,0-3 0,0 8 0,0 1 0,0 7 0,0 5 0,0-1 0,-4 4 0,0 1 0,-5 4 0,1 0 0,-5 0 0,3 0 0,-8 0 0,4 0 0,-5 0 0,0 0 0,0 5 0,0 0 0,5 4 0,0 4 0,1-3 0,3 8 0,-4-8 0,5 8 0,4-4 0,-3 5 0,2-1 0,1 1 0,-3-5 0,7 4 0,-7-4 0,7 1 0,-3-2 0,4-5 0,-4 1 0,3-5 0,-3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6:4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24575,'8'0'0,"-4"0"0,0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6:5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4575 0 24575,'-8'0'0,"-5"0"0,-1 0 0,-5 0 0,-5 0 0,-2 0 0,-11 5 0,4-4 0,-10 9 0,-3-3 0,-1 4 0,-12-4 0,12 3 0,-12-3 0,12 4 0,-5 0 0,6 1 0,8-2 0,-6-3 0,12 2 0,-6-8 0,13 3 0,-5-4 0,10 5 0,-10-4 0,10 3 0,-4-4 0,5 4 0,0-3 0,5 3 0,-4-4 0,4 0 0,-1 4 0,2-3 0,0 3 0,3-1 0,-3-2 0,5 3 0,-1-4 0,1 3 0,-1-2 0,0 3 0,-4 0 0,3-3 0,-3 3 0,4 0 0,1-3 0,-1 3 0,1-4 0,-1 4 0,1-3 0,-1 2 0,0 1 0,1-3 0,-1 7 0,-4-7 0,3 6 0,-8-2 0,9 0 0,-9 3 0,8-7 0,-8 4 0,4-1 0,0-3 0,-4 3 0,3 0 0,-9-3 0,4 8 0,-4-4 0,5 0 0,-6 4 0,5-4 0,-4 1 0,0 2 0,3-2 0,-3-1 0,0 4 0,3-4 0,-3 1 0,0 3 0,3-4 0,-3 5 0,0 0 0,3-5 0,-3 4 0,0-4 0,4 5 0,-10 0 0,10 0 0,-10 0 0,10-5 0,-10 4 0,4-3 0,1 4 0,-5-5 0,5 4 0,-6-3 0,5 0 0,-4 3 0,10-4 0,-9 5 0,8-5 0,-8 5 0,8-5 0,-3 1 0,10 1 0,-4-6 0,4 7 0,-5-7 0,0 8 0,0-8 0,0 7 0,5-7 0,-4 7 0,4-6 0,-1 5 0,-2-6 0,7 7 0,-8-7 0,8 6 0,-3-6 0,0 7 0,3-7 0,-3 7 0,0-7 0,3 7 0,-3-7 0,0 7 0,3-4 0,-3 5 0,0-4 0,3 3 0,-8-3 0,4 0 0,0 2 0,-4-6 0,4 7 0,-1-3 0,-2 0 0,7-1 0,-8 0 0,8 1 0,-3 0 0,5 2 0,-6-6 0,5 7 0,-4-7 0,-1 7 0,5-3 0,-4 0 0,-1 3 0,5-3 0,-4 0 0,-1 3 0,5-4 0,-5 5 0,6-4 0,-1 3 0,0-4 0,1 5 0,-5 0 0,3-5 0,-3 4 0,4-3 0,1 4 0,-1-5 0,-4 4 0,3-3 0,-3 4 0,5-5 0,-6 4 0,5-7 0,-5 7 0,6-7 0,-5 7 0,3-3 0,-3 0 0,4 3 0,0-4 0,1 1 0,-1-1 0,1 0 0,-5 1 0,3-1 0,-2 4 0,-2-7 0,5 6 0,-4-2 0,4 0 0,0 2 0,-4-6 0,3 7 0,-3-7 0,5 6 0,-5-6 0,3 7 0,-3-7 0,4 6 0,1-6 0,-1 7 0,1-7 0,-6 7 0,5-7 0,-1 7 0,3-7 0,2 3 0,-4-1 0,1-2 0,-1 3 0,0 0 0,1-3 0,-1 6 0,1-6 0,-1 6 0,1-6 0,-1 7 0,1-7 0,-1 6 0,1-6 0,-1 6 0,1-6 0,-1 7 0,1-7 0,-1 6 0,1-6 0,-1 7 0,0-7 0,1 6 0,-5-2 0,3 0 0,-3 3 0,4-7 0,1 6 0,-5-6 0,3 7 0,-3-4 0,5 1 0,-1 2 0,1-6 0,-1 7 0,0-3 0,1-1 0,-1 4 0,1-3 0,-1-1 0,0 4 0,-4-3 0,3 4 0,-3-1 0,5 1 0,-1-1 0,-4 1 0,3 0 0,-3-1 0,0 1 0,-1 0 0,-1 0 0,-2 1 0,7-2 0,-3 1 0,-1 0 0,5 0 0,-5 0 0,6-1 0,-5 1 0,3-1 0,-8 2 0,9-2 0,-9 1 0,8 0 0,-8 0 0,9 0 0,-5 0 0,6-1 0,-1 0 0,-4-3 0,4 2 0,-5-2 0,6 0 0,-1 2 0,1-2 0,-5 4 0,3-4 0,-3 3 0,4-4 0,1 1 0,3 3 0,-3-8 0,4 4 0,-5 0 0,4 1 0,-2-1 0,2 4 0,-3-8 0,3 8 0,-2-7 0,6 6 0,-7-6 0,7 6 0,-6-6 0,6 7 0,-7-7 0,4 6 0,-1-2 0,-3-1 0,7 4 0,-6-7 0,6 6 0,-3-2 0,0-1 0,4 4 0,-8-3 0,7 3 0,-7 0 0,7 0 0,-2 1 0,-1-1 0,3 0 0,-7 1 0,8-1 0,-4 0 0,0 0 0,3 0 0,-6 0 0,6 0 0,-6 5 0,6-4 0,-3 8 0,0-7 0,3 2 0,-3-3 0,4-1 0,-3-3 0,2-5 0,-3-1 0,4-2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6:5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15 24575,'-14'17'0,"2"-4"0,3-1 0,5-4 0,-4 0 0,7 6 0,-6-5 0,6 8 0,-6-11 0,6 6 0,-7-12 0,7 8 0,-3-4 0,4 5 0,0-1 0,0 5 0,0-4 0,0 4 0,0 5 0,0-2 0,0 7 0,0 1 0,0 1 0,0 1 0,0 2 0,0-2 0,0-2 0,0 0 0,0-5 0,0 0 0,0 0 0,0-5 0,4 4 0,1-9 0,9 5 0,-5-6 0,9 2 0,-8-2 0,3 1 0,0-4 0,-4-1 0,5-4 0,-6 0 0,1 0 0,-1 0 0,0 0 0,1 0 0,-1 0 0,1 0 0,-1-4 0,-4-1 0,4-3 0,-7 0 0,7-6 0,-7 0 0,3-5 0,-4 0 0,4 0 0,-3 0 0,3 5 0,-4-4 0,0 9 0,0-5 0,0 6 0,0-5 0,0 3 0,0-13 0,0 7 0,0-14 0,0 10 0,0-10 0,0 10 0,0-4 0,0 5 0,0 5 0,0-4 0,0 8 0,0-3 0,-4 0 0,-1 3 0,0-3 0,-7 4 0,6-4 0,-8 3 0,5-4 0,1 6 0,-1-1 0,1 1 0,-1 3 0,1-3 0,-1 7 0,0-2 0,1-1 0,-1 3 0,1-3 0,-1 4 0,1 0 0,0 0 0,-1 0 0,1 0 0,0 4 0,3 0 0,-2 5 0,6-1 0,-3 0 0,0-3 0,3-2 0,-2-3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6:5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1 348 24575,'11'-52'0,"22"-31"0,-12 43 0,24-35 0,-33 47 0,6-4 0,-9 21 0,0-5 0,-1 13 0,1-5 0,-1 8 0,0 4 0,1 5 0,-5 10 0,5 7 0,-8-1 0,8 5 0,-8-5 0,9 6 0,-5 0 0,5-5 0,-4-2 0,2-5 0,-7-5 0,7-1 0,-7-4 0,3-1 0,-4 0 0,0-3 0,0-2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6:5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24575,'0'13'0,"0"6"0,0 13 0,0 6 0,0 7 0,0 23 0,0-24 0,0 22 0,0-20 0,0 15 0,0 18 0,0-19 0,0 21 0,0-31 0,0 26 0,0-6 0,0 0 0,0-2 0,0-7 0,0-7 0,0-2 0,0-8 0,0-5 0,0-8 0,0-1 0,0-15 0,0 8 0,0-13 0,0 8 0,0-9 0,0 9 0,0-9 0,0 5 0,0-6 0,0 5 0,0-3 0,0 3 0,0-5 0,0 1 0,0-1 0,0 1 0,0-1 0,0 5 0,0-3 0,0 7 0,0-7 0,0 8 0,0-9 0,0 4 0,0-4 0,0-1 0,0-3 0,0-2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6:5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24575,'12'0'0,"0"0"0,-4 0 0,5 0 0,-3 0 0,3 0 0,-5 4 0,5-3 0,-3 6 0,3 3 0,-4-1 0,-4 4 0,3-4 0,-4-1 0,1 1 0,2-5 0,-3 0 0,5-4 0,-1 0 0,5 0 0,1-4 0,5-6 0,0-5 0,-4-4 0,2 1 0,-2 3 0,-1 2 0,-1 4 0,-5 0 0,1 1 0,-1 3 0,1-3 0,-1 7 0,1-3 0,-1 4 0,0-3 0,1 2 0,-1-3 0,-3 0 0,2 3 0,-3-6 0,5-2 0,-1-1 0,-3 1 0,-1 5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7:0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13 24575,'-4'-5'0,"-5"-2"0,-10 14 0,2 5 0,-17 10 0,15 14 0,-13-7 0,4 15 0,5-5 0,-6 14 0,7-13 0,-1 17 0,6-17 0,-4 0 0,9-4 0,-1-16 0,7 4 0,-6-10 0,10-1 0,-5-4 0,7-1 0,0 0 0,7 1 0,9 0 0,3 0 0,11-4 0,-5 4 0,6-3 0,6 4 0,-10-4 0,8-1 0,-9 0 0,-1-4 0,-1 3 0,-9-4 0,2 0 0,-3 0 0,1 0 0,2 0 0,-7 0 0,3 0 0,-5 0 0,1 0 0,-1 0 0,-3-3 0,-2-1 0,-3-4 0,0-5 0,0-7 0,0-6 0,0-5 0,0 0 0,0-6 0,0-2 0,-5 1 0,0 0 0,-6 7 0,1 0 0,4 6 0,-3 0 0,4 11 0,0 1 0,1 4 0,1 5 0,2-4 0,-7 3 0,7-3 0,-2-4 0,-1 2 0,3-8 0,-3 9 0,4-5 0,0 6 0,0-1 0,0 1 0,0-1 0,0 5 0,0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7:0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34 232 24575,'4'15'0,"0"-5"0,-4 21 0,0-9 0,0 21 0,0-4 0,0 21 0,0-18 0,0 23 0,0-18 0,0 6 0,0 6 0,0-13 0,0 0 0,0-14 0,0-8 0,0-10 0,0-1 0,0-5 0,0-10 0,0-10 0,0-12 0,0-8 0,0-5 0,0-2 0,0 0 0,-5-4 0,4 4 0,-5 0 0,6-4 0,0 10 0,0-4 0,0 0 0,0 4 0,0-4 0,0-1 0,5 0 0,1-1 0,5-4 0,4 10 0,2-4 0,-1 6 0,2 5 0,-3 2 0,4 5 0,-5 4 0,4 2 0,-8 8 0,7-4 0,-7 8 0,3-3 0,-4 4 0,-1 0 0,1 0 0,-1 0 0,1 0 0,-5 4 0,0 5 0,-4 5 0,0 10 0,0 1 0,0 13 0,0-6 0,0 5 0,-9-6 0,-3 0 0,-8 0 0,-1 0 0,1-6 0,-6 6 0,5-15 0,-9 9 0,9-14 0,-3 3 0,5-5 0,5 0 0,0 0 0,6-4 0,-1-1 0,1-4 0,3 4 0,2-3 0,3 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51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308 0 24575,'0'7'0,"0"1"0,-4-1 0,3 1 0,-2 0 0,-1-1 0,0 5 0,-5 1 0,-3 4 0,3 0 0,-4 0 0,0 5 0,3-4 0,-3 4 0,0 0 0,-1-4 0,-4 4 0,5-5 0,-3-3 0,3 2 0,0-7 0,1 3 0,4-5 0,0 1 0,0 0 0,0-1 0,4 1 0,-3 0 0,3-4 0,0 3 0,-3-7 0,6 7 0,-6-6 0,6 5 0,-6-5 0,6 5 0,-6-5 0,7 6 0,-7-7 0,3 4 0,0-4 0,0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7:0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24575,'4'17'0,"-3"0"0,3-3 0,1 9 0,-4-12 0,8 17 0,-8-17 0,4 12 0,-5-9 0,0 1 0,0 2 0,0-3 0,0 5 0,0 0 0,0 0 0,0-5 0,0 4 0,0-9 0,0 4 0,0-4 0,0-12 0,0 2 0,0-21 0,4 7 0,1-10 0,5 1 0,-1 4 0,6-10 0,-4 4 0,4-5 0,-5 6 0,0 0 0,-1 7 0,0-1 0,0 4 0,0 6 0,-4 1 0,3 7 0,-8-6 0,8 6 0,-4-2 0,4 3 0,0 0 0,0 0 0,-4 3 0,0 7 0,-1-1 0,-2 9 0,7-4 0,-7 5 0,3-5 0,0 3 0,-3 3 0,4-4 0,-1 7 0,-3-9 0,3 4 0,-4-4 0,0 4 0,0-8 0,0 3 0,0-5 0,0 1 0,0-1 0,0 1 0,0-1 0,4 1 0,-3-1 0,2 0 0,-3 0 0,4-4 0,-3 0 0,2-4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7:0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24575,'0'-8'0,"0"-10"0,0 2 0,0-9 0,0 7 0,0 3 0,0-3 0,0 9 0,0-4 0,0 4 0,0 4 0,0 2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1:49:5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1:50:0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24575,'0'36'0,"0"11"0,0 27 0,0 7 0,0 9 0,0 7 0,0-5 0,0-22 0,0 14 0,0-38 0,0 16 0,0-21 0,0-9 0,0-13 0,0-6 0,0-10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1:50:0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24575,'-3'-4'0,"9"0"0,6 4 0,15 0 0,2 0 0,24 0 0,-8 0 0,27 0 0,-13 5 0,13 19 0,-5 2 0,2 21 0,-18-12 0,-2 9 0,-11-7 0,1 12 0,-11-11 0,-3 14 0,-18-16 0,2 11 0,-9-6 0,0-1 0,0-5 0,-19 6 0,0 0 0,-23-7 0,-1 2 0,-24 0 0,20-16 0,-29 15 0,31-24 0,-16 6 0,3-7 0,9-4 0,-2-1 0,17-5 0,5 0 0,8 0 0,9 0 0,3 0 0,6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1:50:0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24575,'5'6'0,"-2"14"0,-13 15 0,3 14 0,-9-1 0,4 20 0,6-27 0,1 26 0,5-25 0,0 7 0,0-3 0,0-5 0,0-11 0,0-2 0,0-15 0,12-1 0,-1-7 0,15-1 0,-3-4 0,5 0 0,5 0 0,-16 0 0,1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1:50:0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 24575,'-13'-9'0,"2"2"0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1:50:0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 24575,'-15'3'0,"4"1"0,11 8 0,0-4 0,0 4 0,3-8 0,2-1 0,2-3 0,0 0 0,-2-3 0,1-1 0,-5-4 0,3-3 0,-4 2 0,0-2 0,-4 6 0,0 2 0,-7 3 0,-2 4 0,0 8 0,-4 7 0,11 4 0,-6 2 0,11-2 0,-3-1 0,4 0 0,0-10 0,0-4 0,0-4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1:50:0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337 472 24575,'-24'0'0,"-13"0"0,2 8 0,-18 9 0,22-2 0,-15 21 0,10-3 0,10 5 0,-3 7 0,24-7 0,-1 4 0,2 2 0,4-5 0,0 7 0,0-11 0,-4 0 0,11-8 0,-1-9 0,22 6 0,-3-15 0,14 5 0,-4-13 0,0 4 0,4-5 0,-4 0 0,0-5 0,-7 4 0,-5-15 0,-5-6 0,3-19 0,-5-8 0,0-12 0,-4-11 0,-6 14 0,0-16 0,-6 16 0,0-4 0,0 6 0,-9 9 0,-1 18 0,-13 1 0,0 18 0,-10 3 0,-5 7 0,-3 0 0,-10 24 0,18 0 0,-8 30 0,19-2 0,-5 3 0,15 4 0,2-10 0,10-8 0,0-12 0,0-7 0,12-8 0,16-6 0,22-4 0,13-9 0,18-26-471,-35 10 1,0-3 470,2-9 0,1-2 0,4 0 0,-2 0 0,21-17 0,9-4 0,-27 14 0,11-1 0,-19 5 0,-6 16 0,-16 0 0,-6 16 0,-7-5 941,-20 10-941,-9 2 0,-25 15 0,-1 12 0,-13 19 0,21-2 0,-15 14 0,22-10 0,-11 7 0,7-1 0,10-6 0,-2 4 0,18-11 0,-3 5 0,10-12 0,0-1 0,0-6 0,0-5 0,0-6 0,3-5 0,11-3 0,0-5 0,18 0 0,-8-4 0,15 0 0,-10-4 0,12-12 0,-4-6 0,1-10 0,-1-6 0,-6 6 0,-3-28 0,-1 12 0,-9-35 0,-7 9 0,-5 7 0,-6-17 0,0 25 0,0-20 0,-5 15 0,-1 2 0,-5 13 0,1 13 0,1 0 0,0 21 0,1-2 0,0 13 0,-3 4 0,1 13 0,-8 14 0,5 31 0,-4 24 0,10-34 0,1 3-393,2 7 0,1 0 393,-1-2 0,2-2 0,2 38-321,0 1 321,5-27 0,11 6 0,7-10 0,9-18 0,-2-8 0,0-16 773,-7-7-773,-2-4 334,-4-1-334,-4-3 0,-4-1 0,-6-4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1:50:0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43 208 24575,'0'15'0,"0"-4"0,4 5 0,4-3 0,5 4 0,9-3 0,-4-2 0,14-3 0,-7-4 0,8 0 0,0-5 0,-3 0 0,3 0 0,-5-4 0,-5-5 0,6-17 0,-14-4 0,6-13 0,-12 8 0,-3-4 0,-2 9 0,-4-4 0,-4 11 0,-15 0 0,-2 9 0,-18 4 0,4 5 0,-6 5 0,1 0 0,5 0 0,0 14 0,-4 23 0,5 10 0,3 24 0,10-20 0,9 16 0,1-9 0,4 13 0,2-13 0,5 2 0,0-18 0,0 0 0,13-13 0,2-6 0,19-8 0,7-1 0,1-8 0,12-2 0,9-4 0,-16 0 0,19-5 0,-23-6 0,7-11 0,-7-5 0,-7-4 0,-6 5 0,-6 3 0,-7 9 0,-5 3 0,-4 3 0,0-4 0,0 3 0,-4-7 0,0 10 0,-4-1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44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 1 24575,'-6'4'0,"1"6"0,-15 1 0,1 7 0,-9 0 0,4 0 0,-5 12 0,0-9 0,-5 20 0,-6-18 0,7 12 0,0-14 0,2 8 0,8-10 0,-5 5 0,9-2 0,-3-3 0,4 2 0,1-4 0,0-3 0,0 2 0,4-3 0,-3 0 0,6-1 0,-1-4 0,3 0 0,0-1 0,4 1 0,-3-4 0,6 3 0,-3-6 0,4 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53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24575,'11'7'0,"3"5"0,4 1 0,17 12 0,-4-5 0,15 6 0,-1 18 0,7-5 0,2 19 0,-2-6 0,-4 8 0,-18-12 0,-1-4 0,-2 0 0,-11-7 0,28 49 0,-23-41 0,-2 17 0,7 0 0,-13-5 0,3-1 0,-5-3 0,-1-11 0,1 5 0,-1-6 0,-5 0 0,4-1 0,-7-5 0,2-1 0,-4-11 0,0-1 0,0-5 0,0-4 0,4-1 0,-4 0 0,4-4 0,-4 4 0,0-4 0,0 0 0,0-1 0,0 1 0,0 0 0,0 3 0,0-3 0,0 0 0,0-5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1:50:0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265 111 24575,'-62'0'0,"8"0"0,13 0 0,2 0 0,15 0 0,-2 0 0,13 0 0,8 0 0,34 0 0,46 0 0,-12 0 0,11 0-1251,7 0 1,10 0-1,-2 0 1251,-12 0 0,0 0 0,5 0-1167,6-2 0,8 0 0,1-1 0,-3 0 1167,-13 0 0,-2 1 0,0-1 0,3-1 0,-3 0 0,3 0 0,2 0 0,0-1 0,-2 0 0,14-3 0,0 0 0,-1-1 0,0 3 0,4 1 0,2 2 0,-3 0 0,-5-1 0,-1-3 0,-6 0 0,2 2-618,10 4 1,2 1-1,-7 1 618,9-1 0,-8 0-449,-7 0 0,-2 0 449,6 0 0,-7 0 0,13 0 878,-41 0 1,-2 0-879,34 0 4283,-25 0-4283,-7 0 2787,-15 0-2787,-12 0 1749,-11 0-1749,-7 0 595,-3 0-595,0 0 0,-1 0 0,-2 0 0,-2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24575,'0'78'0,"0"0"0,0 0 0,0 0 0,0-21 0,0 1 0,0 24 0,0 21 0,0-2 0,0-23-1645,0 11 1645,0-36 0,0 0 0,0 40 0,0-36 0,0 1 0,0 41 0,0 0 0,0-46 0,0 0 0,0 37 0,-3-37 0,0-1 0,1 18 268,-15 21-268,9-32 335,-10 19-335,7-14 0,-1 4 0,6-11 831,-4 6-831,8-15 211,-7-1-211,8-7 0,-3 0 0,4 1 0,0-6 0,0 4 0,0-10 0,0 4 0,0-5 0,0 0 0,0 0 0,0-5 0,0-2 0,0-4 0,0-4 0,0 7 0,0-11 0,0 7 0,0-9 0,0 1 0,0 0 0,0-1 0,0 1 0,0-1 0,0 1 0,0 0 0,0-1 0,0-3 0,0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2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3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8 462 24575,'-4'1'0,"0"-2"0,4-21 0,0-3 0,10-23 0,3-7 0,4 4 0,9-9 0,-13 17 0,7-4 0,-10 17 0,-1-2 0,-1 18 0,1 0 0,-5 3 0,3 9 0,-3-5 0,4 7 0,3 0 0,-2 0 0,6 0 0,-2 7 0,9 4 0,-4 6 0,10 7 0,-9-1 0,9 2 0,-3 3 0,-1-9 0,-1 4 0,-6-6 0,0-4 0,-5-1 0,0-4 0,-4-3 0,0 2 0,-4-7 0,-1 4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3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24575,'-4'13'0,"0"14"0,4 16 0,0 27 0,0 3 0,0 16-821,0-37 0,0 2 821,0 6 0,0 1 0,0 4 0,0 2 0,0 11 0,0 4-826,0 0 1,0 2 825,0 3 0,0 5-1012,0-5 0,0 5 0,0-2 1012,0-16 0,0-2 0,0 2 0,0 6 0,0 1 0,0 0-617,0-3 0,0 1 0,0-5 617,0 14 0,0 0 0,0-14 0,0 3 0,0-1 0,0-8 0,0-1 0,0 0 0,0-1 0,0 1 0,0 0 0,0 0 0,0 1 0,0-2 0,0 24 0,0-2-295,0 0 1,0-2 294,0-9 0,0-3 0,3-2 0,1-2 571,-1-4 1,1-3-572,4 30 0,-1-31 0,-1-3 0,-5 6 0,5-12 0,0-1 0,-4 12 2759,3 0-2759,0-2 2350,-4-8-2350,8-12 2123,-8 3-2123,7-15 394,-2 16-394,3-15 0,0 4 0,-4-13 0,2-5 0,-6 5 0,7-3 0,-7 7 0,3-3 0,-1 1 0,-2 2 0,3-2 0,-4 3 0,4 1 0,-3 0 0,8 0 0,-8 0 0,3 0 0,-4 5 0,4-3 0,-3 9 0,3-10 0,-4 5 0,0-6 0,0 5 0,0-3 0,0 3 0,0-10 0,0 4 0,0-9 0,0 0 0,0-2 0,0-4 0,0 0 0,0-10 0,0-49 0,0 29 0,0-30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3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82 172 24575,'-13'5'0,"2"-2"0,3-3 0,1 0 0,-1 4 0,4 4 0,-3 1 0,2 12 0,0-7 0,1 12 0,0-2 0,3 3 0,-3 1 0,4-5 0,0 4 0,0-9 0,0 9 0,0-4 0,0 11 0,0-10 0,0 3 0,0-10 0,0 0 0,0-4 0,0-1 0,0-4 0,3-4 0,5 3 0,5-2 0,9 0 0,1-2 0,0-3 0,4 0 0,-9 0 0,9 0 0,-4 0 0,0-3 0,-1-6 0,-5-4 0,1-9 0,-5-1 0,1-11 0,5-19 0,-7 8 0,2-20 0,-9 23 0,-5-5 0,0 7 0,0 5 0,0-5 0,0 11 0,0 0 0,0 7 0,0 5 0,-4 4 0,0-3 0,-4 7 0,0-3 0,0 8 0,-4-4 0,3 7 0,-3-2 0,4 3 0,1 0 0,-1 0 0,-4 0 0,3 0 0,-3 0 0,4 3 0,0 5 0,0 1 0,0 3 0,0-4 0,1-1 0,2 1 0,2-4 0,3-1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3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24575,'-4'10'0,"1"5"0,3 5 0,0 6 0,0-3 0,0 0 0,0 4 0,0-9 0,0 0 0,0-13 0,0-20 0,0 7 0,0-10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3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24575,'11'4'0,"14"-1"0,36-3 0,5 0 0,29 0-1783,-18 0 0,5 0 1783,5 0 0,5 0-910,-10 0 1,5 0-1,1 0 910,2 0 0,2 1 0,0-2 0,5-2 0,2 0 0,0 0-913,-19 2 1,1 1 0,0 0 0,1-1 912,2-1 0,1-1 0,0 0 0,-1 2 0,-1 0 0,1 1 0,-3 1 0,-2-1-685,10 0 1,-4 0-1,3 0 685,-13 0 0,3 0 0,0 0 0,-5 0 0,1 0 0,-4 0 0,3 0 0,21-3 0,5 0 0,-4 0-62,-15 3 0,-3-1 0,0 0 62,0-1 0,-1-1 0,-1 0 0,-7 0 0,-1 1 0,0 0 0,1 1 0,-1 1 0,0-1 477,29-7 0,-1 1-477,0 6 0,-2 0 0,-10-6 0,-1 0 0,0 6 0,-1 1 1168,-9-4 0,-2 1-1168,0 2 0,-1 2 0,-4-1 0,-1 0 0,-4 0 0,-1 0 1181,0-1 0,-1 2-1181,-3 1 0,-2 2 0,2-1 0,-2 1 0,31 8 0,-22-4 0,-2-2 0,5 1 0,-13-1 0,0 0 0,19-5 0,27 11 0,-13-11 0,-1 6 0,-22-4 0,1 0 0,16-1 0,-14 1 0,0 0 0,6-3 2513,-1 0-2513,-6 0 0,7 0 2004,-1 0-2004,-6 0 1384,-2 0-1384,-13 0 631,-2 0-631,0 0 0,-4 0 0,4 0 0,-7 0 0,1 0 0,-6 0 0,4 0 0,-4 0 0,6 0 0,-6 0 0,-1 0 0,-6 0 0,-5 0 0,4 0 0,-9 0 0,4-4 0,-5 3 0,-4-6 0,-1 6 0,-5-2 0,1 3 0,0-4 0,-1 3 0,-3-5 0,0 5 0,-4-2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3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24575,'2'-4'0,"3"4"0,16 5 0,2 8 0,5 2 0,12 10 0,-14-9 0,14 13 0,-17-18 0,12 8 0,-11-6 0,-1-3 0,-7-2 0,-7-1 0,3-3 0,-5 1 0,1-2 0,-4 0 0,-1 1 0,-3 4 0,0 4 0,-4 5 0,-5 6 0,-6 5 0,-10 7 0,0-4 0,-13 11 0,5-4 0,-5 6 0,6-6 0,6-2 0,-4-6 0,11-7 0,-1 0 0,8-10 0,4-1 0,4-4 0,-3 0 0,6-1 0,-3-3 0,4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0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24575,'7'0'0,"4"0"0,6 0 0,5 0 0,12 0 0,-10 0 0,14 0 0,-1 0 0,35 0 0,-4 0 0,20 0-691,9 0 691,-3 0 0,-36 0 0,1 0 0,41 0 0,-43 0 0,1 0 0,-7 0 0,0 0 0,8 0 0,0 0 0,-5 0 0,0 0 0,0 0 0,0 0 0,46 0 0,-18 0 0,-24 3 0,-3 1 0,5-2-20,-8 4 0,-1 0 20,7-5 0,6 9 0,-2-4 0,-13 5 0,4 0 690,-11-1-690,6 0 41,-14 0-41,6 0 0,-5-5 0,5 0 0,1-5 0,0 4 0,6-2 0,-5 2 0,12 1 0,-12-4 0,5 4 0,-6 0 0,0-4 0,-6 7 0,-2-7 0,-5 4 0,0-5 0,0 4 0,0-3 0,0 3 0,0-4 0,0 0 0,0 0 0,0 0 0,6 0 0,1 0 0,6 0 0,5 0 0,-9 0 0,15 0 0,-15 0 0,10 0 0,-7 0 0,1 0 0,0 4 0,-1 2 0,1 4 0,6 1 0,-5-1 0,5 0 0,-12-4 0,4 3 0,-4-3 0,0 3 0,-1 1 0,-6-1 0,0 1 0,12 3 0,-3-2 0,5 2 0,-3-3 0,-9 0 0,3-5 0,-5 4 0,0-8 0,0 3 0,-4-4 0,-7 0 0,-1 0 0,-7 0 0,3 0 0,-8 0 0,0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54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24575,'0'8'0,"4"3"0,-3-2 0,6 7 0,-1 2 0,2 0 0,5 4 0,0-5 0,1 5 0,7-3 0,-10 8 0,15-8 0,-15 8 0,15-11 0,-10 10 0,2-11 0,-5 2 0,-1-1 0,-3-3 0,3 0 0,-4-1 0,0-4 0,0-1 0,-1 1 0,-2 0 0,1-4 0,-2-1 0,3-3 0,1-7 0,1-8 0,-1-3 0,2-9 0,-1 4 0,0-5 0,4 4 0,-4 2 0,4 5 0,-1 0 0,-3 4 0,7-3 0,-7 7 0,3-3 0,-5 8 0,1-3 0,0 3 0,-1-1 0,-2-2 0,2 7 0,-7-7 0,4 3 0,0-8 0,-3 3 0,6-7 0,-6 7 0,7-7 0,-7 7 0,6-2 0,-7 3 0,4 4 0,-4 1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1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24575,'3'-6'0,"7"18"0,0 14 0,5 21 0,-5-11 0,7 40 0,-5-39 0,6 46 0,-3-39 0,-2 18 0,-2-13 0,0 28 0,-10-34 0,22 47 0,-19-55 0,18 32 0,-17-30 0,6 4 0,-6-2 0,3-14 0,-4-2 0,1-7 0,-2-7 0,-3 2 0,0-3 0,4-4 0,0 0 0,4-4 0,0-13 0,1-14 0,7-24 0,8-20 0,9-19-469,-11 41 0,1-2 469,-2-3 0,0 0 0,22-30 0,-23 37 0,-1 0 0,24-29-70,-6 1 70,0 9 0,-12 24 0,-6 13 0,-1 7 0,-5 9 935,-2 1-935,-3 8 73,-1 1-73,-2-1 0,-2 4 0,-3-3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1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24575,'3'-4'0,"10"1"0,18 3 0,19 0 0,22 0 0,8 0 0,17 0 0,-6 0 0,-9 0 0,-5 0 0,-14 0 0,-5 0 0,-10 0 0,-19 0 0,-7 0 0,-10 0 0,0 0 0,-8 0 0,0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1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24575,'-4'6'0,"1"14"0,3 15 0,0-3 0,0 42 0,0-30 0,0 28 0,0-19 0,0 3 0,0-6 0,0 4 0,0-14 0,0-10 0,0-2 0,0-6 0,0-8 0,0 3 0,0-13 0,0-1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1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24575,'25'0'0,"-1"0"0,21 0 0,6 0 0,13 0 0,6 0 0,-18 0 0,14 0 0,-21 0 0,24 0 0,-19 0 0,4 0 0,-7 0 0,-5 0 0,-1 0 0,-7 0 0,-15 0 0,1 0 0,-11 0 0,3 0 0,-4 0 0,-4 0 0,-1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1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1 539 24575,'0'21'0,"4"6"0,2 14 0,9 2 0,0-2 0,20 22 0,-16-27 0,16 40 0,-18-31 0,5 11 0,-1-9 0,-5 0 0,-2-15 0,0 6 0,-8-23 0,6 5 0,-8-14 0,8 1 0,1-7 0,3-7 0,-2-20 0,10-11 0,-7-11 0,17-19 0,-12 22 0,13-30 0,-11 18 0,10-13 0,-9 0 0,3 7 0,-1 7 0,-4 10 0,2 5 0,-10 12 0,3 2 0,-9 11 0,3 4 0,-4 1 0,0 8 0,0 0 0,-1 4 0,-2-3 0,-2-5 0,-3-1 0,4-6 0,-4-3 0,8-5 0,-2-5 0,3-6 0,1-1 0,0-6 0,0 6 0,0 1 0,-1 11 0,-1 1 0,-3 5 0,-1 4 0,-4 4 0,0 6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21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8967 0 24575,'0'2'0,"0"15"0,0 6 0,0 10 0,0-5 0,-4 6 0,2 1 0,-6 0 0,2 5 0,1-5 0,-4 5 0,3 1 0,0 0 0,-3 0 0,3 6 0,-4-5 0,-6 11 0,4-10 0,-8 4 0,8 0 0,-7-5 0,7 5 0,-7-6 0,7 0 0,-2 0 0,-1-1 0,3 1 0,-3 6 0,0-5 0,-2 12 0,1-6 0,-6 14 0,5-5 0,0-1 0,1-3 0,1-10 0,3 4 0,2-7 0,1-4 0,3 15 0,-4-12 0,1 8 0,3-8 0,-3-4 0,3 6 0,-3-6 0,3 5 0,-3-5 0,3 5 0,-3-5 0,-2 5 0,1 1 0,0 1 0,-5 5 0,3 0 0,-3-4 0,0 4 0,4-7 0,-5 8 0,2-6 0,2 5 0,-3-6 0,1-6 0,3 4 0,-8-4 0,2 12 0,-5 9 0,2-11 0,-3 14 0,2-16 0,-1 12 0,1-7 0,-1 6 0,-2-5 0,3-6 0,2-8 0,3-13 0,6-5 0,-2-4 0,4-1 0,0-8 0,0 9 0,-5 7 0,-1 7 0,-6 12 0,1-10 0,0 5 0,-1-1 0,1-3 0,0 3 0,0-5 0,0 5 0,0-3 0,-1 3 0,2-5 0,-1 0 0,0 0 0,1-5 0,-1 4 0,1-4 0,0 0 0,0 4 0,0-4 0,-5 1 0,3 3 0,-3-3 0,-1 5 0,4-1 0,-4 1 0,5-1 0,0 0 0,-5 1 0,4 0 0,-4 0 0,0 0 0,4-1 0,-4 1 0,-1 6 0,5-5 0,-6 10 0,1-3 0,3-1 0,-9 6 0,10-12 0,-10 12 0,5-11 0,-7 12 0,2-11 0,0 4 0,-6-4 0,-1 0 0,-5-5 0,5 4 0,4-11 0,5 4 0,1-5 0,5-5 0,1 3 0,5-8 0,-1 4 0,5-2 0,2-5 0,3 0 0,-6-6 0,-4 9 0,-7 1 0,-3 9 0,0-1 0,-8 7 0,-1 2 0,-7 6 0,0 0 0,-5-5 0,3 4 0,-1-9 0,5 2 0,-1 1 0,2-4 0,4-1 0,3-2 0,6-9 0,0 3 0,5-4 0,-4 1 0,9-2 0,-4 1 0,0 0 0,3 0 0,-3 0 0,5-5 0,-5 4 0,4-3 0,-4 4 0,4-4 0,1 2 0,4-2 0,-3-1 0,3 3 0,0-6 0,-3 7 0,3-7 0,-4 6 0,0-6 0,-5 7 0,3-7 0,-3 7 0,5-7 0,0 7 0,0-7 0,-5 2 0,4 1 0,-9-3 0,4 3 0,-5 0 0,0-3 0,0 7 0,-6-7 0,4 8 0,-9-4 0,-3 4 0,5 1 0,2-1 0,8 0 0,8 0 0,-8-4 0,9 2 0,-9-1 0,9 2 0,-4-3 0,5 3 0,-5-7 0,7 6 0,-6-6 0,9 2 0,-10-3 0,0 0 0,-6 8 0,-6 3 0,5 4 0,-11 4 0,11-8 0,-5 3 0,6-5 0,0 1 0,-1 3 0,6-3 0,1 3 0,5-4 0,0-1 0,0 1 0,0-1 0,-1 1 0,5-1 0,-3 0 0,3 0 0,-4 1 0,0-1 0,0 1 0,0-1 0,0 1 0,-5-4 0,3 2 0,-3-2 0,0 4 0,4-4 0,-9 3 0,-2-7 0,0 7 0,-5-7 0,0 8 0,5-4 0,-11 1 0,11 2 0,-18 1 0,21-2 0,-9 5 0,18-11 0,0 2 0,4-3 0,2 0 0,-6 0 0,-7 0 0,-6 0 0,-16 10 0,3-2 0,-12 12 0,6-8 0,2 4 0,6-6 0,0 0 0,6 0 0,-4 0 0,4 0 0,-6 0 0,-6 0 0,4-4 0,-4-1 0,6-5 0,0 0 0,0 0 0,1 0 0,5 0 0,-5 0 0,11 0 0,-5 0 0,6 0 0,-6 0 0,4 4 0,1-3 0,3 7 0,2-2 0,1-1 0,-4 3 0,9-3 0,-9 4 0,4-4 0,-5 3 0,0-3 0,0 5 0,-6-5 0,5 3 0,-5-3 0,0 0 0,5 3 0,-10-7 0,9 8 0,-3-8 0,-1 7 0,5-7 0,-10 4 0,9-5 0,-9 0 0,10 0 0,-22 4 0,12-3 0,-8 3 0,13 0 0,0-3 0,5 8 0,-11-8 0,5 3 0,-6 0 0,-6-2 0,5 2 0,-11 1 0,11-4 0,-12 4 0,6-5 0,-1 0 0,-5 0 0,12 0 0,-5 0 0,0 0 0,4 0 0,-4 0 0,0 0 0,5 0 0,-5 0 0,6 0 0,1 0 0,-1 0 0,0 0 0,6 0 0,-4 0 0,9 0 0,-9 0 0,9 0 0,-3 0 0,5 0 0,0 0 0,0 0 0,0 0 0,4 0 0,-3 0 0,9 0 0,-12 0 0,11 0 0,-5 0 0,6 0 0,5 0 0,-3 0 0,8 0 0,-9 0 0,9 0 0,-4 0 0,4 0 0,0 0 0,0 0 0,1 0 0,-1 0 0,0 0 0,1 3 0,3-2 0,1 2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23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24575,'22'0'0,"10"0"0,17 0 0,13 0 0,10-5 0,9 3 0,8-9 0,-22 10 0,9-10 0,-19 9 0,22-9 0,-19 10 0,2-5 0,-27 6 0,-7 0 0,-10 0 0,-2 0 0,-7 0 0,-1 0 0,-5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23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24575,'0'11'0,"0"6"0,0 12 0,0 0 0,0 24 0,0-1 0,0 12 0,0 5 0,0-5 0,0-6 0,0 2 0,0-4 0,0 1 0,0 5 0,0-14 0,0-1 0,0 0 0,0-10 0,0 8 0,0-20 0,0 13 0,0-18 0,0 12 0,0-18 0,0 12 0,0-12 0,0 4 0,0-2 0,0-11 0,0 3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24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24575,'-1'4'0,"23"0"0,5-4 0,27 0 0,10 0 0,1 0 0,22 0 0,-6 0 0,-13 0 0,15 0 0,-23 0 0,19 0 0,-15 0 0,-2 0 0,-14 0 0,-7 0 0,-12 0 0,-7 0 0,-9 0 0,-1 0 0,-8 0 0,-1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24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 24575,'-8'-4'0,"12"1"0,7 3 0,18 0 0,0 0 0,17 0 0,-10 0 0,18 0 0,-12 0 0,-1 0 0,-2 0 0,-9 0 0,-2 0 0,-6 0 0,-5 0 0,-4 0 0,-5 0 0,-4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56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24575,'11'0'0,"-2"0"0,7 0 0,-3 0 0,4 0 0,-4 0 0,-1 0 0,-1 0 0,-2 0 0,3 0 0,-8 7 0,3 3 0,-6 12 0,3 1 0,-4 5 0,0 5 0,0 2 0,0-1 0,0 5 0,0-4 0,0 0 0,0-1 0,0-11 0,-4-1 0,3-9 0,-3-1 0,4-4 0,-3-1 0,2 1 0,-6-4 0,6-10 0,-2-9 0,3-11 0,0-8 0,0-1 0,0-6 0,0 0 0,0 6 0,4 2 0,1 9 0,4 2 0,-1 5 0,0 4 0,0 1 0,0 4 0,0 4 0,-1 1 0,1-1 0,0 3 0,0-2 0,-1 3 0,1 0 0,0 0 0,-1 0 0,1 0 0,0 3 0,-4 10 0,-1 1 0,1 13 0,-3 9 0,4-5 0,-1 9 0,-3-12 0,3-5 0,0-1 0,-3-9 0,6-1 0,-3-4 0,4-1 0,-1-2 0,1-2 0,0-3 0,-1 0 0,5 0 0,-3 0 0,7 0 0,-3-4 0,4-1 0,-4-7 0,3 2 0,-7-2 0,3 0 0,-4 3 0,0-7 0,0 7 0,0-3 0,-3 4 0,-2 1 0,-3-1 0,0 0 0,0 0 0,0 7 0,-4 11 0,3 4 0,-8 13 0,8-4 0,-3 5 0,4-5 0,0 4 0,0-9 0,0 4 0,0-5 0,3-4 0,2 3 0,7-7 0,1 3 0,4-7 0,0-1 0,0-4 0,0 0 0,-4 0 0,3 0 0,-3 0 0,0 0 0,-1-4 0,-4-4 0,0-5 0,0-4 0,1-1 0,0-4 0,-5-1 0,1-5 0,-5-6 0,0-1 0,0 0 0,0 1 0,0 11 0,0 1 0,-4 5 0,-5 3 0,-4 2 0,-9 7 0,4 1 0,-9 4 0,8 0 0,-3 0 0,5 0 0,0 0 0,4 4 0,-3 1 0,7 6 0,-3-1 0,3 6 0,5-8 0,0 4 0,4-4 0,0-1 0,0 1 0,0-4 0,0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2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24575,'20'0'0,"2"0"0,11 0 0,9 0 0,0 0 0,5 0 0,-6 0 0,-1 0 0,1 0 0,-6 0 0,-6 0 0,-7 0 0,0 0 0,-8 0 0,2 0 0,-8 0 0,0 0 0,-4 0 0,0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26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24575,'36'0'0,"5"0"0,14 0 0,0 0 0,7 0 0,-12 0 0,11 0 0,-12 0 0,6 0 0,-6 0 0,-8 0 0,-12 0 0,-7 0 0,-13 0 0,-1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26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24575,'0'7'0,"0"1"0,0 3 0,0 2 0,0 9 0,0 1 0,0 1 0,0 2 0,0 3 0,0-4 0,0 26 0,0-28 0,0 29 0,0-15 0,0 11 0,0 1 0,0 4 0,0-10 0,0 17 0,4-16 0,-3 10 0,4-6 0,-1-6 0,-3 5 0,4-12 0,-5-2 0,0-5 0,4-5 0,-3 4 0,2-13 0,-3 7 0,0-8 0,0 0 0,0-1 0,0-5 0,0 1 0,0 0 0,0 0 0,0-1 0,0-2 0,0-2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27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24575,'8'0'0,"10"0"0,12 0 0,30 0 0,-25 0 0,32 0 0,-17 0 0,1 0 0,3 0 0,-7 0 0,-15 0 0,2 0 0,-22 0 0,4 0 0,-10-10 0,1 8 0,-7-8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28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15 24575,'4'-4'0,"0"0"0,-8 0 0,-4 1 0,-5 3 0,-14 0 0,2 0 0,-20 0 0,19 0 0,-19 9 0,25 6 0,-20 12 0,18 1 0,-4 3 0,9-8 0,7 3 0,1-11 0,5 5 0,4-11 0,0 3 0,0-4 0,3-1 0,11 2 0,10 0 0,5 0 0,10 1 0,-3 0 0,-1-1 0,-2 1 0,-5-1 0,-4 9 0,-2-3 0,-8 12 0,-1-4 0,-8 10 0,-1-3 0,-4 4 0,0-6 0,0 0 0,-4 0 0,-1 0 0,-8-5 0,-6-5 0,1-5 0,-9-4 0,9-1 0,-9-2 0,4-3 0,0-3 0,1-4 0,5-4 0,-1-10 0,4-5 0,1-1 0,3-2 0,2 7 0,2-3 0,3 5 0,3 4 0,-4 1 0,3 1 0,-2 3 0,3 0 0,0 5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29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48 280 24575,'0'12'0,"0"-1"0,0 2 0,0 2 0,0-6 0,0 3 0,0 0 0,7-4 0,2 1 0,13-6 0,-4-3 0,4 0 0,-5 0 0,10 0 0,-11 0 0,15 0 0,-17 0 0,8-7 0,-9 1 0,4-15 0,-3 2 0,0-9 0,0 0 0,-5-6 0,-3 5 0,-2-5 0,-4 0 0,0 9 0,0-7 0,-8 9 0,-2-1 0,-8 6 0,-4 5 0,4 9 0,-9-1 0,9 5 0,-9 0 0,9 0 0,-9 0 0,8 8 0,-9 7 0,9 9 0,-5 5 0,9 5 0,-4 1 0,12 5 0,-7 7 0,13-5 0,-4 12 0,5-6 0,0 1 0,0 4 0,0-11 0,5 5 0,5-7 0,5-5 0,5 5 0,4-10 0,1 0 0,18 8 0,-12-20 0,11 9 0,-14-18 0,-5 0 0,4 0 0,-4-4 0,0-1 0,4-4 0,-9 0 0,4 0 0,-5 0 0,0 0 0,-4-8 0,3-1 0,-6-8 0,-2-5 0,-4-2 0,-4-4 0,0 13 0,0 2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31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260 164 24575,'0'-15'0,"0"3"0,0-4 0,0 3 0,0-9 0,0 4 0,0-9 0,-7 12 0,-3-2 0,-12 12 0,-1 1 0,-11 4 0,9 0 0,-7 0 0,9 9 0,2 11 0,0 0 0,10 18 0,-5-18 0,9 8 0,0-7 0,7-2 0,0 3 0,0-10 0,0 0 0,0-4 0,12 0 0,3-3 0,13-1 0,0-4 0,0 0 0,6 0 0,-5-8 0,5-3 0,-6-8 0,-4-3 0,-2 2 0,-8-1 0,-2 8 0,-4 1 0,-1 4 0,1 4 0,-4-3 0,0 12 0,-8 6 0,-2 16 0,-4 8 0,-1 12 0,1-4 0,-1 17 0,0-9 0,4 11 0,3-14 0,4-1 0,0-6 0,0 0 0,0-6 0,0-6 0,0-7 0,0-5 0,0 0 0,0-4 0,0-2 0,3-3 0,-2 0 0,6 0 0,-3-4 0,3-1 0,1-3 0,0 0 0,-1 0 0,5 0 0,11-9 0,-1-11 0,13-14 0,-2-15 0,-4 5 0,9-12 0,-10 12 0,-1-3 0,4 9 0,-11 4 0,0 9 0,-7 3 0,-5 9 0,0 5 0,0 1 0,-1 6 0,-2-6 0,-2 6 0,-3-2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32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1 105 24575,'0'12'0,"0"1"0,0 24 0,0-3 0,0 1 0,0 18 0,0-25 0,0 54 0,4-50 0,1 37 0,6-28 0,-6 2 0,10 10 0,-9-16 0,9-2 0,-6-9 0,-4-12 0,3 3 0,-8-5 0,7-7 0,-6 6 0,6-10 0,-3 2 0,3-3 0,1-7 0,1-20 0,0-4 0,7-23 0,2-2 0,5-8 0,-1 6 0,1-10 0,4 11 0,-2-7 0,3 2 0,-7 13 0,0 2 0,-2 11 0,-3 3 0,-3 9 0,-5 7 0,0 5 0,0 4 0,0 0 0,-4 0 0,3 4 0,-6 1 0,2 3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32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1070 1 24575,'4'9'0,"-9"12"0,-12 17 0,-12 18 0,0 8 0,-14 18-946,20-37 1,-2 3 945,-7 9 0,-2 1 0,-1 0 0,-2 1 0,-3 7 0,-2 2-715,-4 2 1,-2 0 714,2 0 0,-2 0 0,-9 8 0,1-2 0,18-20 0,1-1-377,-7 3 1,2-2 376,-11 22 0,23-31 0,1-1 0,-8 11 0,6 0 1237,14-29-1237,7-5 1937,0-5-1937,6-7 0,4-16 0,0-4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34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1 167 24575,'0'-17'0,"0"7"0,0-15 0,0 10 0,4-11 0,1 7 0,3 2 0,1 0 0,-2 12 0,1-6 0,0 10 0,0-2 0,4 3 0,-4 0 0,4 0 0,-8 3 0,3 5 0,-6 16 0,3 6 0,-4 11 0,0 6 0,0 1 0,0-5 0,0 3 0,0-11 0,0-5 0,0 2 0,0-18 0,0 3 0,0-10 0,0 1 0,-3-4 0,2-11 0,-2-8 0,3-18 0,0-2 0,0-6 0,0 6 0,0-4 0,8 10 0,3-11 0,12 15 0,-2-8 0,1 14 0,-5 1 0,0 2 0,-4 7 0,3 0 0,-7 6 0,3 3 0,-5 0 0,1 0 0,0 0 0,-1 0 0,1 0 0,0 0 0,0 0 0,-1 3 0,1 1 0,-4 4 0,3 4 0,-6 1 0,3 9 0,-4 1 0,0 10 0,0 16 0,0 1 0,0 27 0,0-3 0,0 14 0,0-14 0,0 11 0,-6-11 0,5 7 0,-5-9 0,6-10 0,0-13 0,0-8 0,0-7 0,0-11 0,0-5 0,0-7 0,0-3 0,0 0 0,4-4 0,0-1 0,3-3 0,5 0 0,-3 0 0,3 0 0,-5 0 0,1 0 0,0 0 0,0 0 0,-1 0 0,1 0 0,-4-3 0,0 2 0,-4-2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58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31 262 24575,'-7'0'0,"0"4"0,3 4 0,0 10 0,0 0 0,3 9 0,-2-4 0,3 0 0,0-1 0,0-5 0,0-4 0,0 3 0,0-3 0,0 0 0,0-2 0,0 1 0,0-4 0,0 3 0,3-7 0,5 3 0,5-6 0,4 3 0,-4-4 0,3 0 0,-3 0 0,4 0 0,0 0 0,0-4 0,0 3 0,0-11 0,0 7 0,0-8 0,-3 1 0,2-2 0,-3 1 0,0-3 0,0 2 0,-5-3 0,0 0 0,-3-5 0,-1 4 0,-4-9 0,0-2 0,0-1 0,0-3 0,0 5 0,0-1 0,0 1 0,0 5 0,0-4 0,0 9 0,0-4 0,0 5 0,0 4 0,0 1 0,0 1 0,-3 5 0,2 3 0,-2 16 0,-1 6 0,3 14 0,-4 8 0,5 2 0,0 3 0,0-5 0,0 0 0,0-6 0,0-1 0,0-11 0,0-1 0,4-9 0,-3-2 0,6-3 0,-7 0 0,7-4 0,-3-1 0,4-3 0,-1-3 0,1-6 0,1-4 0,-1-4 0,1 0 0,-1 0 0,-3 4 0,2 1 0,-3 4 0,4 0 0,0 4 0,-1 0 0,1 1 0,0 2 0,-1-3 0,1 4 0,-1 0 0,1 0 0,0 8 0,0 1 0,1 9 0,-1-1 0,1 0 0,-1 0 0,0-5 0,1 0 0,-2-4 0,1 0 0,0-4 0,-1-1 0,-3-3 0,0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35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24575,'-4'4'0,"0"17"0,4 29 0,0 30 0,0 2 0,0 16 0,0-25 0,0 5 0,0-7 0,0 2 0,0-7 0,0-18 0,0-14 0,0-11 0,0-5 0,0-6 0,0-22 0,0-8 0,0-25 0,0-6 0,0-5 0,5-1 0,1 0 0,5 7 0,-1 0 0,5 7 0,0 6 0,4 1 0,-1 11 0,0 5 0,-1 2 0,0 10 0,0-5 0,-4 10 0,3-3 0,-7 4 0,3 0 0,-5 0 0,-2 3 0,-2 11 0,-3 5 0,0 9 0,0 0 0,-8 0 0,1 0 0,-10-5 0,4-1 0,-4-5 0,-1 0 0,-4 0 0,4-3 0,-12 6 0,16-10 0,-10 6 0,15-8 0,-3 0 0,4 0 0,0-4 0,4 3 0,1-3 0,3 3 0,3-3 0,10 4 0,6-3 0,15 5 0,14 11 0,-9-9 0,15 20 0,-17-10 0,6 6 0,0 3 0,-6-4 0,-7-2 0,-7-6 0,-9-3 0,-2-6 0,-4 1 0,-1-3 0,-2-4 0,-2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35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24575,'7'-4'0,"2"1"0,17 3 0,-2 0 0,10 0 0,-6 0 0,0 0 0,0 0 0,5 0 0,-8 0 0,2 0 0,-14 0 0,3 0 0,-7 0 0,-1 0 0,-5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3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24575,'0'20'0,"0"2"0,0 18 0,0-9 0,0 14 0,0-3 0,0 6 0,0 7 0,0 7 0,0-12 0,5 18 0,-4-24 0,9 10 0,-9-24 0,8 8 0,-5-23 0,2 12 0,-3-18 0,-3 2 0,0-3 0,0-7 0,0 2 0,0-6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37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24575,'26'0'0,"9"0"0,21 0 0,-11 0 0,21 0 0,-21 0 0,10 0 0,-2 0 0,-11 0 0,5 0 0,-12 0 0,-7 0 0,-6 0 0,-9 0 0,-1 0 0,-4 0 0,-1 0 0,-3-14 0,0 11 0,-4-12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38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24575,'4'5'0,"-1"6"0,-3 20 0,0 4 0,0 27 0,0-10 0,0 34 0,0-21 0,6 22 0,0-21 0,6 4 0,-1-7 0,1 1 0,-1-7 0,-1-3 0,0-19 0,-4-1 0,1-15 0,-6-2 0,3-10 0,-4 1 0,0-1 0,0 1 0,0-1 0,0 1 0,0 0 0,0-1 0,0 0 0,0-3 0,0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39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24575,'12'0'0,"5"0"0,1 8 0,15 3 0,-9 7 0,11 7 0,-10 4 0,10 4 0,-6 13 0,3-7 0,-7 2 0,1 5 0,-9-10 0,8 18 0,-13-6 0,4 1 0,-1 4 0,3 10 0,-1-11 0,1 30 0,-8-35 0,2 28 0,-1-18 0,-4 14 0,3-7 0,-9 5 0,4-5 0,-5-1 0,0 6 0,0-12 0,0 5 0,-5-7 0,-6 0 0,-6-1 0,-5 1 0,0 1 0,0-8 0,1-1 0,1-12 0,0 5 0,6-11 0,-5 4 0,5-5 0,-5 0 0,-5 1 0,-2 1 0,1-1 0,-4 1 0,5-5 0,-1 2 0,-2-7 0,8-2 0,1-1 0,1-8 0,8 3 0,-3-4 0,5 0 0,-1-4 0,1-1 0,3-21 0,0 13 0,4-13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41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289 8 24575,'-3'-4'0,"-2"0"0,-6 8 0,2 5 0,-8 9 0,3 0 0,-5 9 0,2-9 0,3 9 0,-10 3 0,12 0 0,-7 0 0,4 3 0,5-14 0,-4 20 0,9-20 0,-9 19 0,12-13 0,-11 9 0,12-6 0,-12 0 0,11 0 0,-6 0 0,-1 0 0,7 5 0,-6-3 0,8 3 0,0-5 0,0 0 0,0 0 0,0 0 0,0 0 0,0 0 0,-4-5 0,3 4 0,-3-9 0,4 4 0,0-5 0,0 0 0,0 5 0,0-3 0,0 7 0,0-8 0,0 9 0,0-4 0,0 0 0,0 4 0,0-9 0,0 4 0,0-5 0,0 0 0,0 4 0,4-4 0,1 9 0,4-8 0,0 9 0,0-4 0,0 0 0,0 4 0,0-9 0,4 9 0,-4-13 0,4 7 0,-4-8 0,-1 4 0,1 0 0,-1-4 0,0 3 0,0-8 0,4 8 0,-3-3 0,7 4 0,-2 0 0,-1 0 0,3-3 0,-2 7 0,3-11 0,1 11 0,-1-8 0,0 4 0,5 1 0,-4-1 0,9 2 0,9 12 0,-3-3 0,4 4 0,-8-2 0,-11-12 0,2 5 0,-4-6 0,-7-4 0,3-1 0,-5-4 0,1-1 0,-4 1 0,0 0 0,-1-1 0,1 1 0,0-1 0,3-3 0,-6 3 0,5-3 0,-5 4 0,6-1 0,-3 1 0,4-4 0,0 3 0,-1-2 0,1 2 0,0 1 0,-1 0 0,1-1 0,0 1 0,-1 0 0,5 0 0,1 0 0,4 0 0,0 1 0,0-1 0,0 1 0,-4-1 0,2 0 0,-6 0 0,3 0 0,-4 0 0,-1-4 0,1 3 0,-4-6 0,0 2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43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24575,'0'2'0,"0"15"0,0 18 0,0 13 0,0 7 0,0 7 0,0 10 0,0 1 0,0 14 0,0 2-1341,12 10 1341,-5-42 0,1 3 0,6 3 0,1 2 0,3 4 0,0 4-981,-3-5 1,0 4 0,-1 1 980,0-7 0,0 0 0,1 4 0,3 18 0,1 6 0,-2-6 0,1 7 0,-1-2 0,-3-17 0,1 3 0,-1-2 0,-2-10 0,-1-2 0,0 1 0,-2 11 0,0 1 0,0 1 0,0 2 0,0 0 0,-1-1 0,-1-6 0,-2-2 0,1 0 0,-1-3 0,1 0 0,-1-5-522,3 8 1,-1-3 521,-2 5 0,-2-4-466,2 23 466,-5-34 0,0 0 0,6 40 0,-5-10 0,5-10 1029,-6-15-1029,0 5 2855,5-18-2855,-4 3 1277,3-13-1277,-4-1 630,4-5-630,-3-6 0,8-2 0,-5-9 0,2 4 0,-3-9 0,1 3 0,-3-8 0,3 4 0,-1-1 0,-2-2 0,3 2 0,-4-7 0,0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49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0 128 24575,'30'0'0,"8"0"0,18 0 0,-3 0 0,5 0-1023,0 0 0,2 0 1023,11 0 0,2 0-820,5 0 1,1 0 819,4 1 0,2-2-786,9-6 0,5-1 786,-26 4 0,3 1 0,-1-2 0,-2-2 0,-1-3 0,1 3 0,3 2 0,0 2 0,0 1 0,-3-1 0,-1 0 0,1 1 0,-2 1 0,0 2 0,0-1 0,25 0 0,-2 0-684,1 0 1,-2 0 683,-15 0 0,-2 0 0,0 0 0,-2 0 0,-4 0 0,-1 0-57,-3 0 1,-1 0 56,1 3 0,-2 0 560,-12-3 1,-3 1-561,47 11 0,-7-11 0,-6 10 0,5-10 0,-17 5 0,0-6 0,17 0 0,-27 0 0,-11 0 0,1 0 0,18 0 0,14 0 0,-6 0 0,-5 0 0,1 0 2368,-2 0-2368,-15 0 1700,-3 0-1700,-17 0 1187,4 0-1187,-17 0 361,-1 0-361,-9 0 0,3 0 0,-8 0 0,4 0 0,-4 0 0,-4-7 0,2 5 0,20-4 0,14 6 0,24 0 0,24-6 0,4-2-418,-39 1 0,2 1 418,-1 2 0,0 0 0,0-2 0,0 0 0,5 2 0,0 0 0,-4 0 0,0 1 0,4-1 0,-1 1 0,41-3 0,-47 6 0,1-1 0,46-5 0,-40 6 0,0 0 0,-4 0 0,0 0 0,4 0 0,-1 0 0,-3 0 0,-2 0 0,32 0 0,-34 0 0,-1 0 0,26 0 0,21 6 0,-43-2 0,-2 0 0,20 3-68,21 5 68,-35-6 0,13 1 0,-7 3 0,-2-9 0,-7 9 0,-6-9 832,-2 4-832,-12-5 72,-2 0-72,-10 0 0,-1 0 0,-5 0 0,-7-13 0,10 10 0,7-9 0,10 12 0,31 0 0,0 0 0,19 0 0,10 0-492,-43 0 0,0 0 492,1 0 0,1 0 0,8 0 0,-1 0-516,24 0 516,-17-3 0,-2-1 0,-1 2 0,-7-1 0,1-1 0,12 4 0,16 0 0,-8 0 0,6 0 0,-14 0 0,6 0 0,-8 0 0,0 0 0,0 0 0,-7 5 0,5-3 957,-12 7-957,5-3 543,-7 0-543,-6 4 0,4-4 0,-16 0 0,8 3 0,-9-3 0,4-1 0,1 4 0,0-8 0,-6 8 0,4-8 0,-9 3 0,3 0 0,-5-3 0,-5 4 0,-1-5 0,-5 0 0,-4 0 0,-1 0 0,-4 0 0,0-8 0,1-12 0,-4 20 0,-1 24 0,-4 22 0,0 39 0,0-19 0,0 20 0,0-5-416,0 8 416,0 0 0,0 0 0,0 8 0,0-7 0,0-14 0,0 7 0,0 2 0,6 9 0,-4-41 0,3 0 0,14 44 0,-5-8 0,-4-32 0,-1 1 0,-2-8 0,-1 1 0,1 12 0,1 1 0,-2-10 0,1 0 0,-1 5 0,2 0 0,1-6 0,1 1 0,-3 3 0,1 1 0,5-3 0,-1 0 0,-4 2 0,0 1 0,4-4 0,1-1 0,1 31 0,-5-33 0,0-2 0,3 27 0,-5-19 0,0 0 0,5 15 0,-6-20 0,1-2 0,4 9 0,-4 13 0,3-10 0,-9-13 0,4-2 0,-5-12 0,0-1 416,0-11-416,0-5 0,0 3 0,0 3 0,0 11 0,0 6 0,0 13 0,5-4 0,1 13 0,0-20 0,3-3 0,-8-12 0,3-9 0,-4 1 0,0-11 0,0 3 0,-3-8 0,-1 0 0,-8-4 0,-1 0 0,-4 3 0,0 2 0,-5 4 0,-1 0 0,-11 1 0,-1-1 0,-6 1 0,-6 1 0,-17 0 0,-2 1 0,-21 0 0,-2-5-673,36-1 0,-3 0 673,-8-2 0,-2 0 0,-5 3 0,0 1 0,-4 0 0,-1-1-815,-5 1 1,-1 0 814,6-1 0,-1 1 0,-4-1 0,-1 1 0,1 0 0,0 0 0,3 0 0,1-1 0,-5-2 0,1-1 0,10 0 0,0-2 0,1-1 0,1-2-348,3 1 1,3 0 347,-33 0 0,25 1 0,0-2 0,-21-5 0,28 3 0,-1-1 0,11 0 0,2 1 0,-39-3 0,38 6 0,0 0 0,-47 0 0,16 0 0,-10 0 0,20 0-120,-7 0 120,2 0 0,8 0 0,0 0 1174,13 0-1174,-3 0 1663,13 0-1663,-1 0 808,2 0-808,6 0 145,6 0-145,1 0 0,3-4 0,15 0 0,1-4 0,9 3 0,-28 2 0,-11 3 0,-34 5 0,-11 3-888,38-2 1,-5 1 887,-24 1 0,-3 0 0,11-4 0,-4 0-1345,3-1 0,-5 0 1,-3-1 1344,-12-2 0,-3 0 0,0 0 0,0 0 0,-1 0 0,2 0-860,1 0 0,1 0 0,1 0 860,5 0 0,2 0 0,2 0 0,16 0 0,2 0 0,-1 0-538,-10 0 0,-2 0 1,1 0 537,4 0 0,1 0 0,3 0 108,-21 0 0,5 0-108,21 0 0,3 0 1266,-1 0 1,3 0-1267,-24 0 0,-5 0 2823,17 0-2823,22 0 2471,18 0-2471,16 0 1348,-13 0-1348,-12 0 611,-23 5-611,-7 2 0,0 4 0,0 1 0,0-5-517,18-1 1,-1 0 516,2-2 0,-2 0 0,-20 3 0,-2 1 0,10-1 0,0 0 0,-5-2 0,3-1 0,-29 7 0,41-10 0,1-1 0,-21 5-396,-22 1 396,9-5 0,8 5 0,3-6 0,14 4 0,2-2 0,7 3 0,6-5 1011,-4 4-1011,16-2 418,-9 3-418,21-5 0,-7 0 0,18 3 0,-7-2 0,12 2 0,-3-3 0,4 0 0,0 0 0,0 0 0,0 0 0,1 0 0,-1 0 0,0 0 0,0 0 0,0 0 0,1 0 0,-1 0 0,0 0 0,-4 0 0,4 0 0,-4 4 0,0-4 0,3 4 0,-3-1 0,0-2 0,3 3 0,-3-1 0,4-2 0,0 6 0,-4-3 0,4 1 0,-9 2 0,4-6 0,0 7 0,-3-8 0,3 8 0,-4-7 0,4 2 0,-3-3 0,7 0 0,-3 0 0,4 0 0,1 0 0,-1 0 0,0 0 0,0 0 0,-4 0 0,3 0 0,-3 0 0,5 0 0,-1 0 0,0 0 0,0 0 0,1 0 0,-1 0 0,1 0 0,-1 0 0,0 0 0,1 0 0,-1 0 0,7-6 0,-1 4 0,5-4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54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8 195 24575,'-4'3'0,"0"5"0,4 0 0,0 4 0,7-4 0,2-4 0,8 0 0,0-4 0,5 0 0,-4 0 0,4 0 0,-9 0 0,3 0 0,-8-4 0,5-9 0,-5 6 0,-3-13 0,-2 10 0,-3-2 0,0 0 0,0 4 0,0 0 0,-7 4 0,-3 0 0,-7 4 0,0 0 0,0 0 0,0 0 0,-1 8 0,1 1 0,0 13 0,3-3 0,0 7 0,10-8 0,-1 4 0,5-5 0,0 0 0,0 0 0,0 0 0,13-3 0,2-1 0,14-4 0,4-4 0,-4 0 0,11-5 0,-11 0 0,10 0 0,-9-9 0,-1-5 0,-6-10 0,-4-10 0,-4 4 0,-1-9 0,-8-14 0,-2 14 0,-4-13 0,-8 24 0,-7 8 0,-4 3 0,-8 7 0,4 5 0,-5 1 0,5 4 0,-4 0 0,12 0 0,-6 4 0,8 4 0,-4 6 0,4 3 0,0 0 0,9 0 0,0 0 0,4 0 0,0 0 0,0 0 0,0-4 0,0-2 0,0 1 0,3-3 0,6-1 0,4 0 0,-1-7 0,4 2 0,-7-3 0,3 0 0,3-11 0,-5 1 0,6-11 0,-11 4 0,-2 0 0,-3 0 0,0 0 0,0 4 0,-3 1 0,-6 8 0,1 0 0,-9 4 0,4 0 0,0 0 0,1 0 0,4 8 0,4 1 0,0 8 0,4 0 0,0 0 0,0-4 0,0-1 0,8-4 0,1 0 0,13-3 0,1-1 0,0-4 0,-1 0 0,-5-4 0,-4-5 0,-1-4 0,-3-4 0,-4 0 0,-2 4 0,-3 1 0,-3 4 0,-9 0 0,2 4 0,-5 0 0,3 4 0,3 0 0,-3 0 0,8 8 0,1 1 0,3 8 0,0 0 0,0 0 0,0 0 0,0-4 0,0-1 0,3-4 0,1-1 0,4 1 0,0-4 0,-1 0 0,-2-7 0,-2-2 0,-6-2 0,-2-1 0,-7 4 0,4 0 0,-4 4 0,4 0 0,0 0 0,4 7 0,0-2 0,4 10 0,0-7 0,0 4 0,4-4 0,0 0 0,8-4 0,6-1 0,0-3 0,9 0 0,-4 0 0,0-3 0,-1-6 0,-5-1 0,-4-6 0,-1 3 0,-7-4 0,-1 4 0,-4-3 0,0 7 0,-4 0 0,-4 2 0,-5 6 0,-9-3 0,4 4 0,-5 0 0,6 0 0,4 4 0,1 0 0,4 8 0,4 1 0,0-1 0,4 4 0,0-3 0,0 4 0,0 5 0,0-8 0,4 7 0,1-8 0,3 0 0,4-1 0,-3-4 0,7-4 0,-8 0 0,8-4 0,-7 0 0,3 0 0,0-8 0,-3-1 0,4-13 0,-5 3 0,1-8 0,-4 9 0,-1-9 0,-4 13 0,0-7 0,0 12 0,0-3 0,-7 8 0,-3 1 0,-7 3 0,0 0 0,0 0 0,4 0 0,1 0 0,4 0 0,0 3 0,4 5 0,1 5 0,3 9 0,0-4 0,0 4 0,0-5 0,3 0 0,2-4 0,7-1 0,4-4 0,2-3 0,-2-1 0,0-4 0,-7 0 0,2 0 0,-3 0 0,-4-4 0,3 3 0,-6-5 0,-1 5 0,-4 1 0,-3 5 0,2 2 0,2 1 0,3 0 0,0-1 0,0 1 0,0 0 0,0-1 0,0 1 0,0 0 0,3-1 0,1 1 0,8 0 0,-3 0 0,3-3 0,-4-2 0,-1-3 0,1 0 0,0 0 0,-1 0 0,1-3 0,-1-1 0,-3-8 0,0 3 0,-4-3 0,0 4 0,0 0 0,0 1 0,-8-2 0,-1 1 0,-13 3 0,-2-3 0,1 7 0,-4-3 0,9 4 0,-9 0 0,9 0 0,-4 4 0,4 9 0,1 2 0,2 11 0,3-11 0,3 5 0,5-7 0,0 0 0,4-1 0,3-8 0,5 0 0,10-13 0,0 0 0,4-9 0,-9 5 0,3-3 0,-7 3 0,3 0 0,-4-3 0,0 7 0,0-7 0,-3 7 0,-2-3 0,-3 0 0,0 3 0,0-3 0,0 5 0,0-1 0,-3 4 0,-1 0 0,-4 4 0,1 0 0,3 3 0,1 2 0,3-1 0,0-1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00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77 133 24575,'0'-13'0,"-3"5"0,-1 5 0,-8 11 0,3 1 0,-3 13 0,3-4 0,4 15 0,-3-14 0,7 14 0,-7-10 0,7 0 0,-3-1 0,4 0 0,0-4 0,0 4 0,0-5 0,0-4 0,0-1 0,0-5 0,0 1 0,0 0 0,3-4 0,2-1 0,2-3 0,5 0 0,-3 0 0,3 0 0,-5-3 0,1-6 0,1-8 0,0-7 0,0-4 0,0 0 0,1 0 0,-5 5 0,-1 1 0,-4 5 0,0 0 0,0 4 0,0 1 0,0 4 0,0 10 0,0 0 0,0 13 0,0-2 0,0 4 0,0 0 0,0-4 0,4 3 0,0-8 0,4 4 0,0-4 0,-1 0 0,1-4 0,0-1 0,-1-3 0,5 0 0,-3 0 0,7 0 0,-7 0 0,7 0 0,-8 0 0,4 0 0,-4-7 0,0 1 0,0-6 0,0 0 0,-4-1 0,0-4 0,-4-5 0,0-1 0,0-5 0,0-6 0,0 5 0,0-5 0,0 10 0,0 2 0,0 5 0,0 4 0,0 1 0,3 8 0,2 0 0,2 4 0,5 0 0,1-3 0,9 2 0,1-3 0,0 4 0,4 0 0,-9 0 0,4 0 0,-5 0 0,-4 0 0,-1 3 0,-4 6 0,0 4 0,-3 4 0,-2 0 0,-3 0 0,0 4 0,0 3 0,-3-1 0,-3 3 0,-3-2 0,-4 4 0,3-5 0,0 3 0,3-12 0,2 7 0,1-12 0,0 3 0,4-4 0,0-1 0,0 1 0,0 0 0,3-4 0,6-1 0,3-3 0,5 0 0,5 0 0,1 0 0,5 0 0,-4-7 0,2-4 0,-7-6 0,3-1 0,-5 1 0,-4 0 0,-1 0 0,-3-5 0,0 3 0,-4-13 0,-1 7 0,-4-4 0,0 2 0,0 9 0,0-4 0,0 9 0,0 1 0,0 4 0,-8 4 0,3 0 0,-12 4 0,9 0 0,-4 0 0,0 8 0,6 6 0,-5 5 0,10 7 0,-3-3 0,4 5 0,0 0 0,0 6 0,0-5 0,0 11 0,5-5 0,0 5 0,5 1 0,1 0 0,-1-1 0,-1-5 0,1 5 0,-4-11 0,-2 5 0,-4-7 0,0-3 0,-4-3 0,-4-7 0,-5-2 0,-5-4 0,1-3 0,0-1 0,0-4 0,4 0 0,5-8 0,4-6 0,4-9 0,0-5 0,0-13 0,0 4 0,4 0 0,5 5 0,5 9 0,10-7 0,-4 7 0,8-1 0,-5 6 0,6-6 0,-1 4 0,-4-4 0,4 0 0,-9 6 0,10-11 0,-10 5 0,5-5 0,-10 1 0,0 0 0,-5 0 0,-4-4 0,0 8 0,-5 3 0,0 9 0,0 4 0,-7 4 0,1 0 0,-5 4 0,3 0 0,-4 12 0,2 10 0,-4 13 0,8 5 0,-3 1 0,8 6 0,-4-10 0,5 9 0,0-17 0,0 5 0,0-6 0,4-5 0,4-1 0,11-9 0,-1 0 0,4-4 0,0-5 0,-4 0 0,-1-4 0,-1 0 0,-7 0 0,3 0 0,-8 0 0,0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7:30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1184 1 24575,'-65'0'0,"10"0"0,30 0 0,2 0 0,1 3 0,-4-2 0,12 6 0,-4-2 0,-3-1 0,6 4 0,-11-3 0,7 3 0,-8 2 0,9-2 0,-4 1 0,0 0 0,4-1 0,-4 1 0,5 0 0,-1-1 0,1 1 0,0-5 0,0 4 0,0-3 0,0 3 0,-1 1 0,1-1 0,0-3 0,0 3 0,4-4 0,-3 4 0,3 0 0,-4 1 0,0-1 0,0 1 0,4-1 0,-3 0 0,3 0 0,0 1 0,-11 7 0,13-7 0,-12 11 0,10-11 0,-1 7 0,-2-6 0,6 6 0,-2-3 0,0 4 0,2 0 0,-2-4 0,4 3 0,-1-3 0,1 4 0,-1 5 0,0-8 0,0 7 0,1-9 0,0 5 0,-1 1 0,0-1 0,4-5 0,-2 4 0,2 2 0,0 0 0,-4 9 0,4-9 0,0 9 0,-3-4 0,7 0 0,-7 4 0,3-4 0,-1 13 0,-2-11 0,7 9 0,-2-11 0,3 11 0,-5-5 0,4 10 0,-3-10 0,0 10 0,3-4 0,-4 6 0,5-1 0,0-5 0,-5 10 0,4-8 0,-4 10 0,5 0 0,-5 2 0,4-1 0,-4 5 0,5-5 0,0 7 0,-5-7 0,4 6 0,-3 9 0,4 3 0,0-1 0,0 3 0,0 6 0,0-12 0,0 21 0,-5-25 0,3 12 0,-3 1 0,5-1 0,0 18 0,0-27 0,0 22 0,0 7 0,0-12 0,0-27 0,0 0 0,0 20 0,0-8 0,0 6 0,0-12 0,0 5 0,0-7 0,0-1 0,0 1 0,0 0 0,0 7 0,0-12 0,0 11 0,0-13 0,0 1 0,0 4 0,0-10 0,0 4 0,0-6 0,0-1 0,0 1 0,0-1 0,0 1 0,0-1 0,0 1 0,0-1 0,0 13 0,0-9 0,4 4 0,-3-9 0,3-10 0,-4 5 0,0-11 0,0 4 0,0-9 0,0 4 0,0-5 0,0 0 0,0 0 0,4 0 0,-3 0 0,3-4 0,-4 3 0,0-7 0,3 3 0,-2-4 0,2-1 0,-3 1 0,0-10 0,5-21 0,2-37 0,0 23 0,-1-10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7:31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24575,'0'15'0,"0"6"0,0-3 0,0 9 0,0 2 0,0-5 0,0 9 0,0-10 0,8 5 0,2 0 0,13-4 0,15 11 0,-1-12 0,13 15 0,5-15 0,-3-1 0,17 0 0,3-9 0,-7-1 0,29 0 0,-34-11 0,26 5 0,-22-6 0,0 0 0,-2 0 0,-13 0 0,-2 0 0,-12 0 0,4 0 0,-9 0 0,3 0 0,-9 0 0,-2 0 0,-5 0 0,0-4 0,-5 3 0,0-2 0,-4 3 0,-1 0 0,1-4 0,0 3 0,-1-2 0,5 3 0,-6 0 0,1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7:32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7 24575,'-7'-4'0,"7"1"0,5 3 0,8 0 0,4 0 0,5 0 0,1 0 0,0 0 0,9 0 0,-12 0 0,3 0 0,-7 0 0,-3 0 0,0 0 0,-1 0 0,-8 6 0,-1 4 0,-3 10 0,-4 3 0,-5 5 0,-11 2 0,-7 5 0,1-4 0,-5 11 0,11-12 0,-11 12 0,10-7 0,-10 2 0,10-3 0,-3-4 0,10-7 0,1-6 0,5-1 0,3-7 0,1-18 0,4 8 0,0-17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7:36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72 207 24575,'-1'87'0,"0"0"0,0 1 0,0-1 0,0 24 0,-1-4 0,2-37 0,0-50 0,0-1 0,0-21 0,0-14 0,-10-13 0,8-12 0,-12-6 0,13-2 0,-9-6 0,4-1 0,0 1 0,1-7 0,5 5 0,0 1 0,0 9 0,0 6 0,0 0 0,0 6 0,0 1 0,0 6 0,0 5 0,4 1 0,0 5 0,9 4 0,0 0 0,0 8 0,3 2 0,-8 3 0,8 0 0,-7 0 0,3 0 0,-4 7 0,5 7 0,-3 10 0,3 9 0,-7 2 0,-2 0 0,-4 5 0,0-5 0,0 0 0,0-2 0,0-5 0,0 0 0,0 0 0,0-5 0,0-5 0,0-2 0,-3-8 0,-2 8 0,-3-7 0,0 3 0,0 0 0,-4-3 0,3 3 0,-3-4 0,0 0 0,3-1 0,-3 2 0,5-5 0,8-1 0,5-3 0,10-4 0,6-1 0,-4 0 0,4 1 0,-9 4 0,3 0 0,-7 0 0,3 13 0,1 2 0,-2 19 0,2-5 0,-7 11 0,-2-11 0,-4 10 0,0-9 0,0 9 0,0-9 0,0 3 0,0-5 0,-8-5 0,3-1 0,-11-5 0,-3 1 0,1-5 0,-9 1 0,4-10 0,-5 1 0,5-5 0,-4 0 0,9 0 0,0 0 0,6 0 0,8-4 0,0 0 0,4-8 0,0-1 0,0 0 0,0 1 0,0 4 0,4 4 0,4-3 0,5 6 0,4-3 0,0 4 0,5 0 0,-4 0 0,9-4 0,-9-1 0,8-5 0,-2-3 0,-1-5 0,6-13 0,-2-6 0,1-12 0,-1-2 0,-6 3 0,1-30 0,-6 30 0,-1-18 0,-10 32 0,-1 11 0,-4 1 0,0 9 0,0 1 0,3 7 0,1 2 0,3 3 0,1 3 0,-1 1 0,1 4 0,4 0 0,5 1 0,2 3 0,7-2 0,-3 3 0,1-4 0,2 0 0,-7 0 0,3 0 0,-10-1 0,0 0 0,-7 4 0,-2 1 0,-3 8 0,0 3 0,0 4 0,0 0 0,0-5 0,0 4 0,-4-9 0,-1 4 0,1-9 0,0-2 0,4-3 0,0 0 0,0 0 0,3-4 0,5-1 0,10-3 0,5 0 0,5-4 0,0-5 0,1-11 0,6-7 0,-2-4 0,3-1 0,-5 2 0,-6 0 0,-2 6 0,-9 2 0,-2 0 0,-3 4 0,-4-4 0,-1 5 0,-4 4 0,0 1 0,-4 8 0,0 0 0,-8 4 0,3 0 0,-3 0 0,4 8 0,-5 6 0,7 5 0,-6 7 0,11-2 0,-3 4 0,4 0 0,0-5 0,0-2 0,0-3 0,0-6 0,7 4 0,8-6 0,13-2 0,7-3 0,6-5 0,6 0 0,1 0 0,8 0 0,-1 0 0,-7-5 0,-1-1 0,-12-3 0,-1-5 0,-6 3 0,-5-2 0,-6 4 0,-5 1 0,-4 0 0,-4 0 0,0-4 0,-4-1 0,0-4 0,0 0 0,-4 0 0,-10-1 0,-5 0 0,-9 3 0,0 2 0,0 8 0,-6 0 0,4 5 0,2 0 0,1 0 0,8 0 0,1 13 0,5-3 0,4 17 0,0-4 0,4 5 0,0-4 0,5 2 0,0-7 0,0 2 0,0-8 0,4-1 0,9-3 0,1-5 0,8 0 0,0-4 0,-4 0 0,4 0 0,-5-8 0,0-1 0,-4-4 0,3 1 0,-7 4 0,6 3 0,-6 2 0,7 3 0,-3 0 0,4 0 0,0 0 0,0 0 0,0 0 0,4 3 0,-4 2 0,4 3 0,-4 0 0,0 1 0,0-4 0,-4-2 0,3-3 0,-3 0 0,0 0 0,3-12 0,-6-9 0,5-21 0,-4-14 0,-5-16 0,-1-1 0,-5-24 0,0 21 0,0 1 0,0 20 0,0 20 0,0 6 0,0 11 0,0 7 0,0 10 0,0 23 0,0 18 0,0 24 0,0 0 0,0 6 0,5-6 0,2 7 0,4-7 0,0-8 0,0-9 0,-2-17 0,0-3 0,0-10 0,-1-4 0,-3-1 0,1-8 0,-2 0 0,3-8 0,1-9 0,1-6 0,0-9 0,0 0 0,1 0 0,-1 0 0,0 0 0,5-1 0,-4 1 0,3 5 0,0 1 0,-4 5 0,3 4 0,-4 1 0,0 8 0,-4-3 0,0 16 0,-13 8 0,-2 9 0,-9 14 0,1-11 0,-1 5 0,6-6 0,0 0 0,5-5 0,4-5 0,1-2 0,4-8 0,0 4 0,0-4 0,3 0 0,11 0 0,10 1 0,11 1 0,6-5 0,6 0 0,-5-5 0,5 0 0,-12 0 0,-2 0 0,-5 0 0,-4 0 0,-7 0 0,-5 0 0,-8 0 0,0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7:40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186 451 24575,'-51'46'0,"-1"0"0,1-3 0,20-11 0,34-24 0,5-4 0,5-1 0,9-3 0,-8 0 0,12 0 0,-12 0 0,8 0 0,-9-4 0,3 3 0,-7-10 0,7 2 0,-6-8 0,6-5 0,-6-1 0,4-6 0,-5 1 0,-4 0 0,-1 0 0,-4 0 0,0-6 0,0-1 0,0-6 0,0 0 0,0 0 0,-9 1 0,3 4 0,-8 3 0,4 5 0,1 4 0,4 2 0,-2 13 0,6-2 0,-3 6 0,1 1 0,2 4 0,-2 19 0,3 1 0,0 19 0,0 3 0,0 6 0,0 1 0,0 4 0,0-10 0,9 4 0,2-7 0,9-4 0,-1-3 0,-1-10 0,0-5 0,-1-5 0,0-5 0,-4 0 0,3-3 0,-7-2 0,7-3 0,-7-7 0,8-8 0,-7-14 0,4 0 0,-5-5 0,0 11 0,0 1 0,-4 5 0,-1 4 0,-4 1 0,3 8 0,-2 6 0,2 8 0,-3 10 0,0 3 0,4 5 0,1-4 0,4-2 0,8-5 0,-2 0 0,12-2 0,-4-2 0,5-4 0,0-4 0,0-1 0,0-4 0,-5 0 0,-1-4 0,-5 0 0,0-9 0,-4 0 0,-1-4 0,-3 0 0,-1 4 0,-3-4 0,-2 4 0,-3-4 0,0 4 0,0-3 0,0 7 0,-12-8 0,1 8 0,-22-9 0,9 7 0,-10-3 0,6 5 0,0 3 0,-1 2 0,6 4 0,1 0 0,9 0 0,1 0 0,4 0 0,1 0 0,9 0 0,3 0 0,16 0 0,2 0 0,11 0 0,-5 0 0,5 0 0,-1-4 0,-3-6 0,3-1 0,-5-2 0,-5 0 0,4 2 0,-4-1 0,0 6 0,-1-2 0,-5 7 0,-4-2 0,-1 3 0,-4 0 0,-1 0 0,1 0 0,-4 3 0,0 10 0,-4 6 0,0 9 0,0 0 0,0 0 0,0 0 0,0 0 0,0-5 0,0-1 0,4-5 0,0-5 0,4 0 0,4-4 0,1 1 0,4-1 0,0-3 0,0-1 0,0-4 0,0 0 0,0 0 0,0-8 0,0-2 0,-4-7 0,0 0 0,-5 0 0,1 0 0,-5 0 0,0 4 0,-4-3 0,0 7 0,0-3 0,0 4 0,0 7 0,0 6 0,4 7 0,1 10 0,4-4 0,0 4 0,3-9 0,6 4 0,0-7 0,4 3 0,0-8 0,-4-2 0,4-3 0,-9 0 0,3 0 0,-7 0 0,3 0 0,-4-3 0,-4-1 0,-1-8 0,-3-1 0,0-4 0,0-1 0,0 1 0,0 0 0,0 0 0,0 0 0,0 4 0,0-3 0,0 7 0,0-3 0,0 0 0,0-1 0,0 0 0,0-3 0,0 3 0,4-4 0,1 0 0,3-1 0,5 5 0,0-3 0,4 6 0,0-2 0,0 3 0,0 4 0,-4 2 0,3 3 0,-7 0 0,2 0 0,0 0 0,-1 12 0,-2 4 0,0 17 0,-7-3 0,4 3 0,-5 1 0,0-9 0,0 7 0,0-14 0,0 0 0,0-2 0,0-7 0,0 3 0,3-8 0,1-1 0,3-10 0,1-2 0,0-7 0,1-6 0,0 3 0,0-8 0,4 9 0,1-9 0,-1 9 0,4-4 0,-7 4 0,6 5 0,-7 1 0,7 3 0,-7 2 0,2 2 0,-3 1 0,0 4 0,0 0 0,-1 0 0,-2 4 0,2 9 0,-6 6 0,7 9 0,-7 0 0,8 5 0,-4-3 0,5 3 0,-1-5 0,0-5 0,0-1 0,0-5 0,-1 0 0,0-4 0,0-1 0,0-4 0,0-4 0,0-1 0,-1-3 0,5-3 0,2-11 0,9-6 0,-2-15 0,3 5 0,-4-10 0,-1 11 0,-4 0 0,-2 2 0,-5 13 0,1-7 0,-1 12 0,0 0 0,0 6 0,-4 3 0,-1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 24575,'78'-3'0,"-1"1"0,1-1 0,0 0 0,6 1 0,0 1 0,-6 0 0,2 0 0,-4 1 0,4 1-2139,-3-1 0,6 0 0,0 0 0,-2 0 2139,16 0 0,-1 0 0,-2 0 0,-1 0 0,-1 0 0,-2 0-210,-9 0 0,-1 0 0,1 0 210,4 0 0,2 0 0,-4 0 0,16 0 0,0 0 0,-19-1 0,3 0 0,-2 3 0,-11 4 0,-2 2 0,0-1 134,-1-3 1,1-2 0,-3 4-135,20 12 0,-5 1-284,-15-11 0,-3 0 284,2 2 0,-4 0 3260,23 3-3260,6-1 0,-10 1 2768,-15-7-2768,-8-1 2066,-9-5-2066,-12-4 980,-11 3-980,28-3 276,0 4-276,35-6 0,-6 5 0,-2-10 0,-15 5 0,-1-1 0,-8-3 0,15 9 0,4-10 0,14 10 0,-7-5 0,-3 6 0,-14 0 0,-9 0 0,-1 0 0,-18 0 0,10 0 0,-17 0 0,0 0 0,-7 0 0,-5 0 0,0 0 0,-4 4 0,-2 0 0,-3 4 0,0-1 0,0 1 0,-4 0 0,-1-1 0,-3 0 0,0 10 0,0 21 0,0 22 0,6 21 0,1 6 0,2-25 0,3 3-1062,-1 1 1,1 3 1061,3 18 0,2 2 0,-2-1 0,1-1 0,4 0 0,-1 1 0,-2 6 0,1 0 0,5-6 0,-1 0 0,-4 6 0,-1-1 0,2-4 0,0-4 0,-7-21 0,-1 1 0,9 32 0,-1-5 0,-3-5-333,-1-12 1,1-1 332,1 5 0,-3 2 0,3-16 0,-6-11 0,-1-19 0,-5-1 2047,3-6-2047,-7-5 741,7-2-741,-7-8 0,3-1 0,-1-4 0,-2-1 0,3 4 0,-4-2 0,3 2 0,-2-4 0,2 0 0,-3 0 0,-4-3 0,-4 3 0,-10-2 0,-5 4 0,-11 1 0,-13 0 0,-11 1 0,-12 1 0,-1-1 0,-16 2-941,-5 0 941,34-6 0,-2-1-749,-9 2 0,-3-1 749,-4-2 0,-3-2-1145,-8 1 0,-2-1 1145,1-2 0,0-2 0,-5 1 0,1 0 0,3 1 0,-1-2 0,-2-2 0,-1-1 0,1 1 0,0-3 0,3-5 0,-1-1 0,-2 3 0,0 0 0,7-3 0,4 1-419,17 6 0,1 1 419,-3 0 0,-1 1 0,-1 3 0,1 0 0,7 0 0,0 0 0,-15 0 0,2 0 0,-26 0 0,45 0 0,0 0 0,0 0 0,1 0 0,-1 0 0,0 0 0,-45 0 0,46 0 0,1 0 0,-39 0 0,10 0 0,29 0 0,1 0 718,-5 0-718,-38 6 0,29 1 1298,-1-1-1298,-12 0 0,-2-6 0,19 0 0,-16 0 0,21 0 2461,-8 0-2461,-6 0 1090,6 0-1090,3 0 0,6 0 0,0 0 0,0 0 0,6 0 0,8 0 0,4 0 0,8 0 0,-7 0 0,7 0 0,-3 0 0,5 0 0,-1 0 0,5 0 0,2 0 0,4 0 0,0 0 0,5 0 0,0 0 0,4 0 0,0 0 0,1 0 0,-1 0 0,0 0 0,1 0 0,-1 0 0,-4 0 0,3 0 0,-2 0 0,3 0 0,0 0 0,1-4 0,-5 3 0,4-6 0,-8 3 0,8 0 0,-8-4 0,8 8 0,-4-8 0,5 8 0,-1-7 0,0 3 0,1-4 0,-1 0 0,1 1 0,-1-1 0,0 0 0,4 1 0,0-1 0,1 0 0,-1 1 0,0-4 0,1 2 0,3-2 0,0-5 0,0-2 0,0-21 0,0-4 0,0-14 0,0 1 0,0-10 0,4 6 0,2-9 0,5 8 0,1 0 0,-2 12 0,1 2 0,-6 6 0,0 18 0,-5 5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52 441 24575,'-9'14'0,"2"5"0,7 17 0,0 14 0,0-6 0,0 30 0,0-40 0,0 40 0,0-29 0,0 17 0,0-8 0,0-5 0,0-8 0,0-12 0,0-7 0,0-10 0,0 0 0,0-11 0,0-11 0,0-21 0,0-19 0,0-22 0,0-9 0,0-16-495,-6-2 495,5 14 0,-5-8 0,6 11 0,0 0 0,0 2 0,0 18 0,0 19 0,0 3 0,0 12 0,0 5 0,3 5 495,2 6-495,6 4 0,-2 4 0,7 0 0,-3 0 0,4 3 0,0-3 0,0 4 0,5 0 0,-4 0 0,9 0 0,-4 0 0,5 0 0,0 4 0,0 1 0,0 5 0,-5 2 0,-1-2 0,-5 6 0,-4-3 0,-1 9 0,-7 1 0,-1 5 0,-4 0 0,-4 6 0,-12 2 0,-12 7 0,-6 1 0,-9-5 0,10-2 0,-10-5 0,11-1 0,-16 0 0,16-7 0,-4-5 0,14-6 0,5-5 0,4-3 0,1-1 0,4-4 0,4 0 0,1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24575,'0'2'0,"0"14"0,0 27 0,0-5 0,0 21 0,0 6 0,0 3 0,0 26-470,0-13 470,0 8 0,0-2 0,0 10 0,0 1 0,0-44 0,0 0 0,0 5 0,0 0 0,0-4 0,0 0 0,0 8 0,0 0-578,0-4 0,0 1 578,0 4 0,0 1 0,0 0 0,0-3-249,0 28 249,0-35 0,0-2 0,0 16 0,5 21 0,-4-12 0,9-14 0,-4-2 0,1-14 436,-3 6-436,1-12 1168,-4 11-1168,4-11 271,-5 27-271,0-29 0,0 21 0,0-20 0,0 1 0,0 5 0,0-11 0,0-3 0,0-5 0,0-5 0,0-1 0,0-5 0,0-4 0,0-1 0,0-4 0,0-1 0,0-3 0,0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24575,'0'-15'0,"0"0"0,0-2 0,0 4 0,0-8 0,4 7 0,5-13 0,5 9 0,3-4 0,5 4 0,-3-4 0,14 6 0,-13-1 0,13 11 0,-19 2 0,11 4 0,-15 0 0,7 0 0,-9 0 0,1 32 0,1 0 0,-4 24 0,-1-9 0,-5 7 0,0-4 0,0 19 0,0-12 0,-5-2 0,4-1 0,-8-17 0,4 2 0,0-15 0,-3-3 0,7-8 0,-3-1 0,4-4 0,0-21 0,0 0 0,0-39 0,5 13 0,11-29 0,2 19 0,19-37 0,-19 38 0,11-28 0,-14 39 0,5-4 0,-5 13 0,2 6 0,-8 5 0,3 3 0,-4 3 0,0 6 0,-1 2 0,5 3 0,-3 0 0,3 0 0,-5 0 0,1 0 0,0 0 0,-4 3 0,-1 10 0,-3 6 0,0 9 0,0 0 0,0 5 0,0 2 0,0 0 0,0 4 0,0-4 0,0 0 0,0-1 0,0-11 0,0 3 0,0-8 0,4 0 0,-3-2 0,2-7 0,0 3 0,-2-5 0,3 1 0,-1-4 0,1 0 0,4-1 0,0-2 0,-1 2 0,1-3 0,-1 0 0,1 0 0,4 0 0,1 0 0,4 0 0,0 0 0,0 0 0,5-8 0,-4-2 0,8-8 0,-7 1 0,8-7 0,-8 6 0,8-6 0,-12 7 0,6-1 0,-12 5 0,7 1 0,-8 4 0,4 0 0,-5 3 0,-2-1 0,-2 5 0,-3-3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2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867 1 24575,'-16'0'0,"-3"0"0,-9 0 0,-12 0 0,9 0 0,-28 0 0,14 0 0,-25 0 0,20 0 0,-11 0 0,12 0 0,0 0 0,2 0 0,6 0 0,7 0 0,0 0 0,11 0 0,1 0 0,4 0 0,5 0 0,1 0 0,5 0 0,-1 0 0,1 0 0,-1 0 0,1 0 0,3 3 0,1 2 0,3 6 0,0 2 0,0 4 0,0 5 0,0 7 0,0 0 0,-5 23 0,3-14 0,-3 37 0,5-15 0,-5 27 0,3 0-1092,-4 12 1092,6-43 0,0 3 0,0 5 0,0 2 0,0 4 0,0 2-715,0 3 0,0 2 715,0-2 0,0 1 0,0 0 0,0 0 0,0-6 0,0 0 0,0 1 0,0-3 0,0 28-201,-2-44 1,-1-1 200,1 14 0,-3 14 0,5-22 989,0-3-989,0-19 1477,0-1-1477,0-6 457,0-5-457,0 3 0,-4-8 0,3 4 0,-3-5 0,1-4 0,2 3 0,-2-7 0,3 3 0,-4-5 0,3 1 0,-2-1 0,6-3 0,10-1 0,17-3 0,13 0 0,19 0 0,2 0 0,23 0-594,-37 0 1,1 0 593,13 0 0,2 0 0,8 0 0,1 0 0,7 0 0,1 0-1030,3 0 0,0 0 1030,2 0 0,1 0 0,-1 0 0,0 0 0,-5 0 0,-1 0 0,5 0 0,-1 0 0,-13 0 0,-2 0-518,-8 2 1,-3 1 517,-7 3 0,-1 1-142,36 7 142,-5 4 0,-3-1 0,-18-5 988,-14 3-988,-7-5 2038,-8 0-2038,-9-1 1219,-3 0-1219,-4-5 179,-4 0-179,3-4 0,-7 0 0,3 0 0,-5 0 0,1 0 0,0 0 0,-1 0 0,1 0 0,0 0 0,3 0 0,2 0 0,4 0 0,0 0 0,0 0 0,4 0 0,-8 0 0,7 0 0,-12 0 0,4 0 0,-4 0 0,-1 0 0,1 0 0,-1 0 0,1 0 0,-4 0 0,-1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02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269 118 24575,'0'-12'0,"0"0"0,0-1 0,0-8 0,0 11 0,0-11 0,0 12 0,0-3 0,-3 8 0,-2 0 0,-6 4 0,2 0 0,-3 0 0,4 0 0,0 0 0,0 8 0,4 6 0,0 9 0,4 11 0,0-5 0,0 17 0,0-9 0,0 16 0,0-10 0,0 10 0,0-16 0,0 8 0,0-10 0,0-5 0,0 8 0,0-13 0,0 8 0,0-5 0,0 0 0,0 0 0,-9 0 0,0-5 0,-6 4 0,-1-9 0,6 0 0,-6-2 0,3-7 0,0 3 0,-3-4 0,3-3 0,-4-1 0,4-4 0,-3 0 0,7 0 0,1 0 0,4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2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24575,'0'66'0,"0"-1"0,0 2 0,0-6 0,0 3 0,0 7 0,0-35 0,0 9 0,0-10 0,0 0 0,0-1 0,0-6 0,4 0 0,1-5 0,0-1 0,-1-1 0,0-3 0,-3 0 0,6-6 0,-6-5 0,2 1 0,-3 0 0,0-1 0,0 1 0,3-4 0,-2-1 0,2-3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24575,'-5'-1'0,"2"11"0,3 9 0,0 21 0,0-4 0,0 11 0,0 7 0,0 3 0,0 14 0,0-7 0,0 13 0,0-24 0,0 39 0,0-37 0,0 30 0,0-21 0,0 7 0,0-1 0,0 0 0,0-1 0,0 2 0,0-8 0,0-1 0,0-7 0,5 0 0,1-7 0,0-1 0,3-6 0,-8 0 0,3-6 0,-4-2 0,0-5 0,0-5 0,0 4 0,0-9 0,0 4 0,0-5 0,0 0 0,0 3 0,0-3 0,0 0 0,0-6 0,0-3 0,0 0 0,0-1 0,0 1 0,0 0 0,0-1 0,0 5 0,0-3 0,0 3 0,0-4 0,0-1 0,0 1 0,3-4 0,-2 0 0,2-4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2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24575,'4'-6'0,"-1"12"0,-3 13 0,0 21 0,0-9 0,0 15 0,0 10 0,0 4 0,0 19 0,0-27 0,0 13 0,0-21 0,0 24 0,0-18 0,0 4 0,0-19 0,0-7 0,0-10 0,0-2 0,0-8 0,0 4 0,0-4 0,0-4 0,0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3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3105 24575,'17'0'0,"6"0"0,19 0 0,13 0 0,35 0-1010,-18-4 1,4 0 1009,-12 4 0,2-2-588,0-2 0,4-2 1,-2 1 587,12 0 0,0 0 0,-14 2 0,2 1 0,0-2 0,4-1 0,0-1 0,-1 2 0,-3 2 0,0 2 0,-1 0 0,4-3 0,-1 0 0,0 1 0,31 1 0,-2 2 0,-10-1 0,-2 0 0,2-1 0,-4 2 0,-12 1 0,-5 2-468,-15-1 1,0 0 467,18 4 0,-2 1 0,14 4-217,-26-5 0,-1 0 217,29 5 0,-11 0 0,6 0 0,-1 0 1201,-9-5-1201,1 3 2226,-7-9-2226,-2 5 1112,-13-6-1112,-2 4 562,-6-3-562,-6 4 50,-2-5-50,-5 4 0,0-3 0,-5 3 0,-1 0 0,-5-3 0,0 3 0,0-4 0,0 0 0,0 0 0,-4 0 0,-1 0 0,-5 0 0,4 0 0,-2 0 0,2 0 0,-3 0 0,-1 0 0,1 0 0,0 0 0,-1 0 0,1 0 0,0 0 0,0 0 0,-1 0 0,5 0 0,-3 0 0,3 0 0,-1 0 0,-2 0 0,3 0 0,-5 0 0,1 0 0,-4-4 0,0-4 0,-4-5 0,0-5 0,0-4 0,0-1 0,0-5 0,0 5 0,0-4 0,0 9 0,0-9 0,0 4 0,0-1 0,0-3 0,0-32 0,0 9 0,0-44 0,-6 20-554,-7-15 554,-1-8-577,4 43 0,1-1 577,2-5 0,0 0 0,-4-6 0,1 2 0,0-32 0,0 25 0,0 2 0,4 1 0,2 7 0,-1-1-55,-5-11 55,8-15 0,-3 0 0,5 8 0,0 27 0,0 1 0,0-6 0,0-33 0,0 39 0,0-6 0,0-2 519,0 24-519,0-4 1183,0 12-1183,0 0 61,0 5-61,0 1 0,0 5 0,4 0 0,-3 0 0,2-8 0,1 6 0,-3-5 0,3 7 0,-1-1 0,-2-3 0,7 6 0,-8-5 0,8 7 0,-7-5 0,2-4 0,1 4 0,-3-4 0,7 0 0,-7 4 0,3-9 0,0 4 0,-3 0 0,3 1 0,-4 5 0,0 4 0,0-3 0,0 7 0,0-3 0,0 1 0,0 2 0,0-3 0,0 0 0,0-1 0,0 0 0,0 1 0,0 4 0,-3 1 0,2-1 0,-10 0 0,6 4 0,-6-3 0,3 6 0,0-3 0,-4 4 0,-1 0 0,-9 0 0,-1 0 0,-5 0 0,-5 0 0,3 0 0,-9 0 0,4 0 0,0 0 0,1 0 0,1 0 0,4-4 0,-5-5 0,0-2 0,5-3 0,-5 0 0,11 4 0,-4 1 0,9 1 0,0 7 0,6-2 0,4 3 0,0 0 0,1 0 0,2-4 0,2 4 0,3-4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8:0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23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24575,'22'0'0,"10"0"0,17 0 0,13 0 0,10-5 0,9 3 0,8-9 0,-22 10 0,9-10 0,-19 9 0,22-9 0,-19 10 0,2-5 0,-27 6 0,-7 0 0,-10 0 0,-2 0 0,-7 0 0,-1 0 0,-5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23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24575,'0'11'0,"0"6"0,0 12 0,0 0 0,0 24 0,0-1 0,0 12 0,0 5 0,0-5 0,0-6 0,0 2 0,0-4 0,0 1 0,0 5 0,0-14 0,0-1 0,0 0 0,0-10 0,0 8 0,0-20 0,0 13 0,0-18 0,0 12 0,0-18 0,0 12 0,0-12 0,0 4 0,0-2 0,0-11 0,0 3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24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24575,'-1'4'0,"23"0"0,5-4 0,27 0 0,10 0 0,1 0 0,22 0 0,-6 0 0,-13 0 0,15 0 0,-23 0 0,19 0 0,-15 0 0,-2 0 0,-14 0 0,-7 0 0,-12 0 0,-7 0 0,-9 0 0,-1 0 0,-8 0 0,-1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24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 24575,'-8'-4'0,"12"1"0,7 3 0,18 0 0,0 0 0,17 0 0,-10 0 0,18 0 0,-12 0 0,-1 0 0,-2 0 0,-9 0 0,-2 0 0,-6 0 0,-5 0 0,-4 0 0,-5 0 0,-4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2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24575,'20'0'0,"2"0"0,11 0 0,9 0 0,0 0 0,5 0 0,-6 0 0,-1 0 0,1 0 0,-6 0 0,-6 0 0,-7 0 0,0 0 0,-8 0 0,2 0 0,-8 0 0,0 0 0,-4 0 0,0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04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24575,'0'-7'0,"0"-1"0,4 4 0,0 1 0,4 3 0,-1 0 0,1 0 0,-1 0 0,5 0 0,-3 0 0,3 0 0,-4 0 0,-1 0 0,5 4 0,-3 4 0,4 5 0,-5 9 0,5-3 0,-3 2 0,6-3 0,-11 3 0,10-2 0,-9 3 0,6-5 0,1 0 0,-8-5 0,6 0 0,-6-4 0,2 0 0,1-1 0,-4 1 0,0-7 0,-4-6 0,0-8 0,0-9 0,0-1 0,0-5 0,3 4 0,-2 2 0,7 5 0,-3 0 0,-1 4 0,4 1 0,-4 4 0,3 4 0,1-3 0,0 6 0,-1-2 0,1-1 0,4 3 0,1-2 0,4 3 0,-4 0 0,3 0 0,-3 0 0,4 0 0,0 0 0,0 0 0,0 0 0,0 4 0,-4 0 0,-1 8 0,-4 6 0,1 0 0,0 4 0,-1-5 0,-3 5 0,-1-4 0,-4 9 0,0-9 0,0 9 0,0-9 0,0 9 0,0-9 0,0 4 0,0-9 0,0-1 0,0-4 0,0-1 0,-4 1 0,3-7 0,-2-11 0,3-8 0,0-11 0,0 1 0,0 0 0,0 0 0,0 0 0,0 5 0,0-4 0,4 8 0,0 2 0,5 1 0,-2 7 0,-2-3 0,2 7 0,-3-2 0,4 7 0,-1-4 0,1 4 0,-1 0 0,0 0 0,1 0 0,-1 0 0,1 0 0,-1 4 0,5 0 0,1 4 0,0-3 0,3 3 0,-3-7 0,4 6 0,0-6 0,0 3 0,0-4 0,0 0 0,0 0 0,0 0 0,0 0 0,0 0 0,-4 0 0,-1 0 0,-5 0 0,1-4 0,0-4 0,-4-1 0,0-7 0,-4 7 0,0-3 0,0 4 0,0 1 0,-8 2 0,3-2 0,-7 7 0,0-8 0,3 7 0,-3-3 0,5 4 0,-1 0 0,0 0 0,1 4 0,2 4 0,2 1 0,3 6 0,0 3 0,0 0 0,0 4 0,0-9 0,0 3 0,4-7 0,0 7 0,8-7 0,-3 3 0,7-4 0,-3 1 0,4-1 0,0 1 0,0-5 0,0 0 0,0-4 0,0 0 0,0 0 0,0 0 0,0 0 0,0 0 0,0-4 0,0-4 0,-3-11 0,2 1 0,-6-9 0,3 9 0,-4-9 0,0 9 0,0-9 0,-1 8 0,-3-2 0,-1 3 0,-4 5 0,0 1 0,0 5 0,0-1 0,-3 4 0,-5 0 0,-5 4 0,0 0 0,-3 4 0,7 4 0,-4 6 0,8-1 0,-3 7 0,7-5 0,-3 6 0,4-4 0,0 0 0,0 0 0,0 5 0,0-3 0,4 2 0,4-3 0,11-1 0,-1-3 0,9 3 0,-9-7 0,9 3 0,-9-4 0,9 0 0,-9 0 0,0-1 0,-7 0 0,-3-4 0,0 0 0,-1-4 0,1 0 0,-4 0 0,0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26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24575,'36'0'0,"5"0"0,14 0 0,0 0 0,7 0 0,-12 0 0,11 0 0,-12 0 0,6 0 0,-6 0 0,-8 0 0,-12 0 0,-7 0 0,-13 0 0,-1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26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24575,'0'7'0,"0"1"0,0 3 0,0 2 0,0 9 0,0 1 0,0 1 0,0 2 0,0 3 0,0-4 0,0 26 0,0-28 0,0 29 0,0-15 0,0 11 0,0 1 0,0 4 0,0-10 0,0 17 0,4-16 0,-3 10 0,4-6 0,-1-6 0,-3 5 0,4-12 0,-5-2 0,0-5 0,4-5 0,-3 4 0,2-13 0,-3 7 0,0-8 0,0 0 0,0-1 0,0-5 0,0 1 0,0 0 0,0 0 0,0-1 0,0-2 0,0-2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27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24575,'8'0'0,"10"0"0,12 0 0,30 0 0,-25 0 0,32 0 0,-17 0 0,1 0 0,3 0 0,-7 0 0,-15 0 0,2 0 0,-22 0 0,4 0 0,-10-10 0,1 8 0,-7-8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28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15 24575,'4'-4'0,"0"0"0,-8 0 0,-4 1 0,-5 3 0,-14 0 0,2 0 0,-20 0 0,19 0 0,-19 9 0,25 6 0,-20 12 0,18 1 0,-4 3 0,9-8 0,7 3 0,1-11 0,5 5 0,4-11 0,0 3 0,0-4 0,3-1 0,11 2 0,10 0 0,5 0 0,10 1 0,-3 0 0,-1-1 0,-2 1 0,-5-1 0,-4 9 0,-2-3 0,-8 12 0,-1-4 0,-8 10 0,-1-3 0,-4 4 0,0-6 0,0 0 0,-4 0 0,-1 0 0,-8-5 0,-6-5 0,1-5 0,-9-4 0,9-1 0,-9-2 0,4-3 0,0-3 0,1-4 0,5-4 0,-1-10 0,4-5 0,1-1 0,3-2 0,2 7 0,2-3 0,3 5 0,3 4 0,-4 1 0,3 1 0,-2 3 0,3 0 0,0 5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29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48 280 24575,'0'12'0,"0"-1"0,0 2 0,0 2 0,0-6 0,0 3 0,0 0 0,7-4 0,2 1 0,13-6 0,-4-3 0,4 0 0,-5 0 0,10 0 0,-11 0 0,15 0 0,-17 0 0,8-7 0,-9 1 0,4-15 0,-3 2 0,0-9 0,0 0 0,-5-6 0,-3 5 0,-2-5 0,-4 0 0,0 9 0,0-7 0,-8 9 0,-2-1 0,-8 6 0,-4 5 0,4 9 0,-9-1 0,9 5 0,-9 0 0,9 0 0,-9 0 0,8 8 0,-9 7 0,9 9 0,-5 5 0,9 5 0,-4 1 0,12 5 0,-7 7 0,13-5 0,-4 12 0,5-6 0,0 1 0,0 4 0,0-11 0,5 5 0,5-7 0,5-5 0,5 5 0,4-10 0,1 0 0,18 8 0,-12-20 0,11 9 0,-14-18 0,-5 0 0,4 0 0,-4-4 0,0-1 0,4-4 0,-9 0 0,4 0 0,-5 0 0,0 0 0,-4-8 0,3-1 0,-6-8 0,-2-5 0,-4-2 0,-4-4 0,0 13 0,0 2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31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260 164 24575,'0'-15'0,"0"3"0,0-4 0,0 3 0,0-9 0,0 4 0,0-9 0,-7 12 0,-3-2 0,-12 12 0,-1 1 0,-11 4 0,9 0 0,-7 0 0,9 9 0,2 11 0,0 0 0,10 18 0,-5-18 0,9 8 0,0-7 0,7-2 0,0 3 0,0-10 0,0 0 0,0-4 0,12 0 0,3-3 0,13-1 0,0-4 0,0 0 0,6 0 0,-5-8 0,5-3 0,-6-8 0,-4-3 0,-2 2 0,-8-1 0,-2 8 0,-4 1 0,-1 4 0,1 4 0,-4-3 0,0 12 0,-8 6 0,-2 16 0,-4 8 0,-1 12 0,1-4 0,-1 17 0,0-9 0,4 11 0,3-14 0,4-1 0,0-6 0,0 0 0,0-6 0,0-6 0,0-7 0,0-5 0,0 0 0,0-4 0,0-2 0,3-3 0,-2 0 0,6 0 0,-3-4 0,3-1 0,1-3 0,0 0 0,-1 0 0,5 0 0,11-9 0,-1-11 0,13-14 0,-2-15 0,-4 5 0,9-12 0,-10 12 0,-1-3 0,4 9 0,-11 4 0,0 9 0,-7 3 0,-5 9 0,0 5 0,0 1 0,-1 6 0,-2-6 0,-2 6 0,-3-2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32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1 105 24575,'0'12'0,"0"1"0,0 24 0,0-3 0,0 1 0,0 18 0,0-25 0,0 54 0,4-50 0,1 37 0,6-28 0,-6 2 0,10 10 0,-9-16 0,9-2 0,-6-9 0,-4-12 0,3 3 0,-8-5 0,7-7 0,-6 6 0,6-10 0,-3 2 0,3-3 0,1-7 0,1-20 0,0-4 0,7-23 0,2-2 0,5-8 0,-1 6 0,1-10 0,4 11 0,-2-7 0,3 2 0,-7 13 0,0 2 0,-2 11 0,-3 3 0,-3 9 0,-5 7 0,0 5 0,0 4 0,0 0 0,-4 0 0,3 4 0,-6 1 0,2 3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32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1070 1 24575,'4'9'0,"-9"12"0,-12 17 0,-12 18 0,0 8 0,-14 18-946,20-37 1,-2 3 945,-7 9 0,-2 1 0,-1 0 0,-2 1 0,-3 7 0,-2 2-715,-4 2 1,-2 0 714,2 0 0,-2 0 0,-9 8 0,1-2 0,18-20 0,1-1-377,-7 3 1,2-2 376,-11 22 0,23-31 0,1-1 0,-8 11 0,6 0 1237,14-29-1237,7-5 1937,0-5-1937,6-7 0,4-16 0,0-4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34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1 167 24575,'0'-17'0,"0"7"0,0-15 0,0 10 0,4-11 0,1 7 0,3 2 0,1 0 0,-2 12 0,1-6 0,0 10 0,0-2 0,4 3 0,-4 0 0,4 0 0,-8 3 0,3 5 0,-6 16 0,3 6 0,-4 11 0,0 6 0,0 1 0,0-5 0,0 3 0,0-11 0,0-5 0,0 2 0,0-18 0,0 3 0,0-10 0,0 1 0,-3-4 0,2-11 0,-2-8 0,3-18 0,0-2 0,0-6 0,0 6 0,0-4 0,8 10 0,3-11 0,12 15 0,-2-8 0,1 14 0,-5 1 0,0 2 0,-4 7 0,3 0 0,-7 6 0,3 3 0,-5 0 0,1 0 0,0 0 0,-1 0 0,1 0 0,0 0 0,0 0 0,-1 3 0,1 1 0,-4 4 0,3 4 0,-6 1 0,3 9 0,-4 1 0,0 10 0,0 16 0,0 1 0,0 27 0,0-3 0,0 14 0,0-14 0,0 11 0,-6-11 0,5 7 0,-5-9 0,6-10 0,0-13 0,0-8 0,0-7 0,0-11 0,0-5 0,0-7 0,0-3 0,0 0 0,4-4 0,0-1 0,3-3 0,5 0 0,-3 0 0,3 0 0,-5 0 0,1 0 0,0 0 0,0 0 0,-1 0 0,1 0 0,-4-3 0,0 2 0,-4-2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35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24575,'-4'4'0,"0"17"0,4 29 0,0 30 0,0 2 0,0 16 0,0-25 0,0 5 0,0-7 0,0 2 0,0-7 0,0-18 0,0-14 0,0-11 0,0-5 0,0-6 0,0-22 0,0-8 0,0-25 0,0-6 0,0-5 0,5-1 0,1 0 0,5 7 0,-1 0 0,5 7 0,0 6 0,4 1 0,-1 11 0,0 5 0,-1 2 0,0 10 0,0-5 0,-4 10 0,3-3 0,-7 4 0,3 0 0,-5 0 0,-2 3 0,-2 11 0,-3 5 0,0 9 0,0 0 0,-8 0 0,1 0 0,-10-5 0,4-1 0,-4-5 0,-1 0 0,-4 0 0,4-3 0,-12 6 0,16-10 0,-10 6 0,15-8 0,-3 0 0,4 0 0,0-4 0,4 3 0,1-3 0,3 3 0,3-3 0,10 4 0,6-3 0,15 5 0,14 11 0,-9-9 0,15 20 0,-17-10 0,6 6 0,0 3 0,-6-4 0,-7-2 0,-7-6 0,-9-3 0,-2-6 0,-4 1 0,-1-3 0,-2-4 0,-2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 24575,'78'-3'0,"-1"1"0,1-1 0,0 0 0,6 1 0,0 1 0,-6 0 0,2 0 0,-4 1 0,4 1-2139,-3-1 0,6 0 0,0 0 0,-2 0 2139,16 0 0,-1 0 0,-2 0 0,-1 0 0,-1 0 0,-2 0-210,-9 0 0,-1 0 0,1 0 210,4 0 0,2 0 0,-4 0 0,16 0 0,0 0 0,-19-1 0,3 0 0,-2 3 0,-11 4 0,-2 2 0,0-1 134,-1-3 1,1-2 0,-3 4-135,20 12 0,-5 1-284,-15-11 0,-3 0 284,2 2 0,-4 0 3260,23 3-3260,6-1 0,-10 1 2768,-15-7-2768,-8-1 2066,-9-5-2066,-12-4 980,-11 3-980,28-3 276,0 4-276,35-6 0,-6 5 0,-2-10 0,-15 5 0,-1-1 0,-8-3 0,15 9 0,4-10 0,14 10 0,-7-5 0,-3 6 0,-14 0 0,-9 0 0,-1 0 0,-18 0 0,10 0 0,-17 0 0,0 0 0,-7 0 0,-5 0 0,0 0 0,-4 4 0,-2 0 0,-3 4 0,0-1 0,0 1 0,-4 0 0,-1-1 0,-3 0 0,0 10 0,0 21 0,0 22 0,6 21 0,1 6 0,2-25 0,3 3-1062,-1 1 1,1 3 1061,3 18 0,2 2 0,-2-1 0,1-1 0,4 0 0,-1 1 0,-2 6 0,1 0 0,5-6 0,-1 0 0,-4 6 0,-1-1 0,2-4 0,0-4 0,-7-21 0,-1 1 0,9 32 0,-1-5 0,-3-5-333,-1-12 1,1-1 332,1 5 0,-3 2 0,3-16 0,-6-11 0,-1-19 0,-5-1 2047,3-6-2047,-7-5 741,7-2-741,-7-8 0,3-1 0,-1-4 0,-2-1 0,3 4 0,-4-2 0,3 2 0,-2-4 0,2 0 0,-3 0 0,-4-3 0,-4 3 0,-10-2 0,-5 4 0,-11 1 0,-13 0 0,-11 1 0,-12 1 0,-1-1 0,-16 2-941,-5 0 941,34-6 0,-2-1-749,-9 2 0,-3-1 749,-4-2 0,-3-2-1145,-8 1 0,-2-1 1145,1-2 0,0-2 0,-5 1 0,1 0 0,3 1 0,-1-2 0,-2-2 0,-1-1 0,1 1 0,0-3 0,3-5 0,-1-1 0,-2 3 0,0 0 0,7-3 0,4 1-419,17 6 0,1 1 419,-3 0 0,-1 1 0,-1 3 0,1 0 0,7 0 0,0 0 0,-15 0 0,2 0 0,-26 0 0,45 0 0,0 0 0,0 0 0,1 0 0,-1 0 0,0 0 0,-45 0 0,46 0 0,1 0 0,-39 0 0,10 0 0,29 0 0,1 0 718,-5 0-718,-38 6 0,29 1 1298,-1-1-1298,-12 0 0,-2-6 0,19 0 0,-16 0 0,21 0 2461,-8 0-2461,-6 0 1090,6 0-1090,3 0 0,6 0 0,0 0 0,0 0 0,6 0 0,8 0 0,4 0 0,8 0 0,-7 0 0,7 0 0,-3 0 0,5 0 0,-1 0 0,5 0 0,2 0 0,4 0 0,0 0 0,5 0 0,0 0 0,4 0 0,0 0 0,1 0 0,-1 0 0,0 0 0,1 0 0,-1 0 0,-4 0 0,3 0 0,-2 0 0,3 0 0,0 0 0,1-4 0,-5 3 0,4-6 0,-8 3 0,8 0 0,-8-4 0,8 8 0,-4-8 0,5 8 0,-1-7 0,0 3 0,1-4 0,-1 0 0,1 1 0,-1-1 0,0 0 0,4 1 0,0-1 0,1 0 0,-1 1 0,0-4 0,1 2 0,3-2 0,0-5 0,0-2 0,0-21 0,0-4 0,0-14 0,0 1 0,0-10 0,4 6 0,2-9 0,5 8 0,1 0 0,-2 12 0,1 2 0,-6 6 0,0 18 0,-5 5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35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24575,'7'-4'0,"2"1"0,17 3 0,-2 0 0,10 0 0,-6 0 0,0 0 0,0 0 0,5 0 0,-8 0 0,2 0 0,-14 0 0,3 0 0,-7 0 0,-1 0 0,-5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3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24575,'0'20'0,"0"2"0,0 18 0,0-9 0,0 14 0,0-3 0,0 6 0,0 7 0,0 7 0,0-12 0,5 18 0,-4-24 0,9 10 0,-9-24 0,8 8 0,-5-23 0,2 12 0,-3-18 0,-3 2 0,0-3 0,0-7 0,0 2 0,0-6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37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24575,'26'0'0,"9"0"0,21 0 0,-11 0 0,21 0 0,-21 0 0,10 0 0,-2 0 0,-11 0 0,5 0 0,-12 0 0,-7 0 0,-6 0 0,-9 0 0,-1 0 0,-4 0 0,-1 0 0,-3-14 0,0 11 0,-4-12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38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24575,'4'5'0,"-1"6"0,-3 20 0,0 4 0,0 27 0,0-10 0,0 34 0,0-21 0,6 22 0,0-21 0,6 4 0,-1-7 0,1 1 0,-1-7 0,-1-3 0,0-19 0,-4-1 0,1-15 0,-6-2 0,3-10 0,-4 1 0,0-1 0,0 1 0,0-1 0,0 1 0,0 0 0,0-1 0,0 0 0,0-3 0,0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39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24575,'12'0'0,"5"0"0,1 8 0,15 3 0,-9 7 0,11 7 0,-10 4 0,10 4 0,-6 13 0,3-7 0,-7 2 0,1 5 0,-9-10 0,8 18 0,-13-6 0,4 1 0,-1 4 0,3 10 0,-1-11 0,1 30 0,-8-35 0,2 28 0,-1-18 0,-4 14 0,3-7 0,-9 5 0,4-5 0,-5-1 0,0 6 0,0-12 0,0 5 0,-5-7 0,-6 0 0,-6-1 0,-5 1 0,0 1 0,0-8 0,1-1 0,1-12 0,0 5 0,6-11 0,-5 4 0,5-5 0,-5 0 0,-5 1 0,-2 1 0,1-1 0,-4 1 0,5-5 0,-1 2 0,-2-7 0,8-2 0,1-1 0,1-8 0,8 3 0,-3-4 0,5 0 0,-1-4 0,1-1 0,3-21 0,0 13 0,4-13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41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289 8 24575,'-3'-4'0,"-2"0"0,-6 8 0,2 5 0,-8 9 0,3 0 0,-5 9 0,2-9 0,3 9 0,-10 3 0,12 0 0,-7 0 0,4 3 0,5-14 0,-4 20 0,9-20 0,-9 19 0,12-13 0,-11 9 0,12-6 0,-12 0 0,11 0 0,-6 0 0,-1 0 0,7 5 0,-6-3 0,8 3 0,0-5 0,0 0 0,0 0 0,0 0 0,0 0 0,0 0 0,-4-5 0,3 4 0,-3-9 0,4 4 0,0-5 0,0 0 0,0 5 0,0-3 0,0 7 0,0-8 0,0 9 0,0-4 0,0 0 0,0 4 0,0-9 0,0 4 0,0-5 0,0 0 0,0 4 0,4-4 0,1 9 0,4-8 0,0 9 0,0-4 0,0 0 0,0 4 0,0-9 0,4 9 0,-4-13 0,4 7 0,-4-8 0,-1 4 0,1 0 0,-1-4 0,0 3 0,0-8 0,4 8 0,-3-3 0,7 4 0,-2 0 0,-1 0 0,3-3 0,-2 7 0,3-11 0,1 11 0,-1-8 0,0 4 0,5 1 0,-4-1 0,9 2 0,9 12 0,-3-3 0,4 4 0,-8-2 0,-11-12 0,2 5 0,-4-6 0,-7-4 0,3-1 0,-5-4 0,1-1 0,-4 1 0,0 0 0,-1-1 0,1 1 0,0-1 0,3-3 0,-6 3 0,5-3 0,-5 4 0,6-1 0,-3 1 0,4-4 0,0 3 0,-1-2 0,1 2 0,0 1 0,-1 0 0,1-1 0,0 1 0,-1 0 0,5 0 0,1 0 0,4 0 0,0 1 0,0-1 0,0 1 0,-4-1 0,2 0 0,-6 0 0,3 0 0,-4 0 0,-1-4 0,1 3 0,-4-6 0,0 2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43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24575,'0'2'0,"0"15"0,0 18 0,0 13 0,0 7 0,0 7 0,0 10 0,0 1 0,0 14 0,0 2-1341,12 10 1341,-5-42 0,1 3 0,6 3 0,1 2 0,3 4 0,0 4-981,-3-5 1,0 4 0,-1 1 980,0-7 0,0 0 0,1 4 0,3 18 0,1 6 0,-2-6 0,1 7 0,-1-2 0,-3-17 0,1 3 0,-1-2 0,-2-10 0,-1-2 0,0 1 0,-2 11 0,0 1 0,0 1 0,0 2 0,0 0 0,-1-1 0,-1-6 0,-2-2 0,1 0 0,-1-3 0,1 0 0,-1-5-522,3 8 1,-1-3 521,-2 5 0,-2-4-466,2 23 466,-5-34 0,0 0 0,6 40 0,-5-10 0,5-10 1029,-6-15-1029,0 5 2855,5-18-2855,-4 3 1277,3-13-1277,-4-1 630,4-5-630,-3-6 0,8-2 0,-5-9 0,2 4 0,-3-9 0,1 3 0,-3-8 0,3 4 0,-1-1 0,-2-2 0,3 2 0,-4-7 0,0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5:49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0 128 24575,'30'0'0,"8"0"0,18 0 0,-3 0 0,5 0-1023,0 0 0,2 0 1023,11 0 0,2 0-820,5 0 1,1 0 819,4 1 0,2-2-786,9-6 0,5-1 786,-26 4 0,3 1 0,-1-2 0,-2-2 0,-1-3 0,1 3 0,3 2 0,0 2 0,0 1 0,-3-1 0,-1 0 0,1 1 0,-2 1 0,0 2 0,0-1 0,25 0 0,-2 0-684,1 0 1,-2 0 683,-15 0 0,-2 0 0,0 0 0,-2 0 0,-4 0 0,-1 0-57,-3 0 1,-1 0 56,1 3 0,-2 0 560,-12-3 1,-3 1-561,47 11 0,-7-11 0,-6 10 0,5-10 0,-17 5 0,0-6 0,17 0 0,-27 0 0,-11 0 0,1 0 0,18 0 0,14 0 0,-6 0 0,-5 0 0,1 0 2368,-2 0-2368,-15 0 1700,-3 0-1700,-17 0 1187,4 0-1187,-17 0 361,-1 0-361,-9 0 0,3 0 0,-8 0 0,4 0 0,-4 0 0,-4-7 0,2 5 0,20-4 0,14 6 0,24 0 0,24-6 0,4-2-418,-39 1 0,2 1 418,-1 2 0,0 0 0,0-2 0,0 0 0,5 2 0,0 0 0,-4 0 0,0 1 0,4-1 0,-1 1 0,41-3 0,-47 6 0,1-1 0,46-5 0,-40 6 0,0 0 0,-4 0 0,0 0 0,4 0 0,-1 0 0,-3 0 0,-2 0 0,32 0 0,-34 0 0,-1 0 0,26 0 0,21 6 0,-43-2 0,-2 0 0,20 3-68,21 5 68,-35-6 0,13 1 0,-7 3 0,-2-9 0,-7 9 0,-6-9 832,-2 4-832,-12-5 72,-2 0-72,-10 0 0,-1 0 0,-5 0 0,-7-13 0,10 10 0,7-9 0,10 12 0,31 0 0,0 0 0,19 0 0,10 0-492,-43 0 0,0 0 492,1 0 0,1 0 0,8 0 0,-1 0-516,24 0 516,-17-3 0,-2-1 0,-1 2 0,-7-1 0,1-1 0,12 4 0,16 0 0,-8 0 0,6 0 0,-14 0 0,6 0 0,-8 0 0,0 0 0,0 0 0,-7 5 0,5-3 957,-12 7-957,5-3 543,-7 0-543,-6 4 0,4-4 0,-16 0 0,8 3 0,-9-3 0,4-1 0,1 4 0,0-8 0,-6 8 0,4-8 0,-9 3 0,3 0 0,-5-3 0,-5 4 0,-1-5 0,-5 0 0,-4 0 0,-1 0 0,-4 0 0,0-8 0,1-12 0,-4 20 0,-1 24 0,-4 22 0,0 39 0,0-19 0,0 20 0,0-5-416,0 8 416,0 0 0,0 0 0,0 8 0,0-7 0,0-14 0,0 7 0,0 2 0,6 9 0,-4-41 0,3 0 0,14 44 0,-5-8 0,-4-32 0,-1 1 0,-2-8 0,-1 1 0,1 12 0,1 1 0,-2-10 0,1 0 0,-1 5 0,2 0 0,1-6 0,1 1 0,-3 3 0,1 1 0,5-3 0,-1 0 0,-4 2 0,0 1 0,4-4 0,1-1 0,1 31 0,-5-33 0,0-2 0,3 27 0,-5-19 0,0 0 0,5 15 0,-6-20 0,1-2 0,4 9 0,-4 13 0,3-10 0,-9-13 0,4-2 0,-5-12 0,0-1 416,0-11-416,0-5 0,0 3 0,0 3 0,0 11 0,0 6 0,0 13 0,5-4 0,1 13 0,0-20 0,3-3 0,-8-12 0,3-9 0,-4 1 0,0-11 0,0 3 0,-3-8 0,-1 0 0,-8-4 0,-1 0 0,-4 3 0,0 2 0,-5 4 0,-1 0 0,-11 1 0,-1-1 0,-6 1 0,-6 1 0,-17 0 0,-2 1 0,-21 0 0,-2-5-673,36-1 0,-3 0 673,-8-2 0,-2 0 0,-5 3 0,0 1 0,-4 0 0,-1-1-815,-5 1 1,-1 0 814,6-1 0,-1 1 0,-4-1 0,-1 1 0,1 0 0,0 0 0,3 0 0,1-1 0,-5-2 0,1-1 0,10 0 0,0-2 0,1-1 0,1-2-348,3 1 1,3 0 347,-33 0 0,25 1 0,0-2 0,-21-5 0,28 3 0,-1-1 0,11 0 0,2 1 0,-39-3 0,38 6 0,0 0 0,-47 0 0,16 0 0,-10 0 0,20 0-120,-7 0 120,2 0 0,8 0 0,0 0 1174,13 0-1174,-3 0 1663,13 0-1663,-1 0 808,2 0-808,6 0 145,6 0-145,1 0 0,3-4 0,15 0 0,1-4 0,9 3 0,-28 2 0,-11 3 0,-34 5 0,-11 3-888,38-2 1,-5 1 887,-24 1 0,-3 0 0,11-4 0,-4 0-1345,3-1 0,-5 0 1,-3-1 1344,-12-2 0,-3 0 0,0 0 0,0 0 0,-1 0 0,2 0-860,1 0 0,1 0 0,1 0 860,5 0 0,2 0 0,2 0 0,16 0 0,2 0 0,-1 0-538,-10 0 0,-2 0 1,1 0 537,4 0 0,1 0 0,3 0 108,-21 0 0,5 0-108,21 0 0,3 0 1266,-1 0 1,3 0-1267,-24 0 0,-5 0 2823,17 0-2823,22 0 2471,18 0-2471,16 0 1348,-13 0-1348,-12 0 611,-23 5-611,-7 2 0,0 4 0,0 1 0,0-5-517,18-1 1,-1 0 516,2-2 0,-2 0 0,-20 3 0,-2 1 0,10-1 0,0 0 0,-5-2 0,3-1 0,-29 7 0,41-10 0,1-1 0,-21 5-396,-22 1 396,9-5 0,8 5 0,3-6 0,14 4 0,2-2 0,7 3 0,6-5 1011,-4 4-1011,16-2 418,-9 3-418,21-5 0,-7 0 0,18 3 0,-7-2 0,12 2 0,-3-3 0,4 0 0,0 0 0,0 0 0,0 0 0,1 0 0,-1 0 0,0 0 0,0 0 0,0 0 0,1 0 0,-1 0 0,0 0 0,-4 0 0,4 0 0,-4 4 0,0-4 0,3 4 0,-3-1 0,0-2 0,3 3 0,-3-1 0,4-2 0,0 6 0,-4-3 0,4 1 0,-9 2 0,4-6 0,0 7 0,-3-8 0,3 8 0,-4-7 0,4 2 0,-3-3 0,7 0 0,-3 0 0,4 0 0,1 0 0,-1 0 0,0 0 0,0 0 0,-4 0 0,3 0 0,-3 0 0,5 0 0,-1 0 0,0 0 0,0 0 0,1 0 0,-1 0 0,1 0 0,-1 0 0,0 0 0,1 0 0,-1 0 0,7-6 0,-1 4 0,5-4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7:2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7:3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24575,'21'0'0,"19"0"0,-5 0 0,23 0 0,-17 0 0,33 0 0,-22 0 0,33 0 0,-22 0 0,22 0 0,-28 0 0,26 0 0,-28 0 0,22 0 0,-7 0 0,-6 0 0,10 0 0,-18 0 0,13 0 0,-9 0 0,-6 0 0,5 0 0,-18 0 0,3 0 0,-13 0 0,-6 0 0,-1 0 0,-5 0 0,0 0 0,0 0 0,0 0 0,0 0 0,-1 0 0,1 4 0,0 1 0,0 5 0,0-5 0,-1 3 0,1-3 0,0 1 0,0 2 0,0-3 0,-5 4 0,3 0 0,-2 0 0,3-4 0,1 4 0,0-4 0,5 5 0,-4-1 0,4 1 0,-5-1 0,5 1 0,-4 0 0,5-1 0,-7 1 0,1-1 0,0 1 0,0-1 0,-1 0 0,1 1 0,-5-1 0,4 0 0,-4 0 0,5 0 0,4 5 0,-4 0 0,-1 0 0,0-1 0,-8-4 0,7 4 0,-7-3 0,3 3 0,-4 0 0,0-3 0,4 8 0,-3-9 0,3 9 0,0-8 0,-2 8 0,7-4 0,-8 5 0,8-4 0,-8 2 0,8-2 0,-8 4 0,4-5 0,-1 4 0,-3-4 0,4 5 0,-5 5 0,1-4 0,0 4 0,-1-5 0,5 0 0,-4 0 0,4 5 0,0 4 0,-4-6 0,3-1 0,-4-12 0,-1-1 0,-3 4 0,-1 7 0,0 5 0,2 13 0,4-10 0,1 9 0,3-10 0,-2 5 0,2-6 0,-3 5 0,-2-10 0,1 9 0,0-8 0,0 8 0,-1-9 0,1 4 0,-5-5 0,4 0 0,-4 0 0,4 0 0,1-1 0,-1 1 0,1 0 0,-1-5 0,0 4 0,-1-9 0,2 9 0,-2-8 0,2 7 0,-1-2 0,0-1 0,-4-1 0,2-5 0,-6 1 0,3 2 0,-4 8 0,4 5 0,2 13 0,5-4 0,3-1 0,-3-3 0,3-3 0,0-1 0,-3-1 0,2-10 0,-3 4 0,-2-8 0,2 7 0,-2-7 0,2 8 0,-2-9 0,1 9 0,0-8 0,0 7 0,0-7 0,0 8 0,0-9 0,0 4 0,-1 0 0,1-3 0,0 3 0,-1-5 0,-3 1 0,3-1 0,-4 1 0,1-1 0,2 4 0,-2 2 0,8-1 0,2 4 0,3-6 0,-3 7 0,3-8 0,-8 3 0,3-4 0,0 0 0,-3 0 0,3-1 0,-5 1 0,1-4 0,4 3 0,-4-4 0,9 6 0,-8-5 0,3 3 0,0-3 0,-4-1 0,5 4 0,-6-3 0,1 0 0,-1 2 0,0-6 0,1 7 0,-1-3 0,1-1 0,-1 4 0,1-7 0,-1 3 0,1-1 0,4 2 0,1 0 0,5 4 0,0-8 0,-5 7 0,4-8 0,-9 8 0,4-7 0,-4 6 0,-1-6 0,1 3 0,-1-4 0,4 0 0,7 0 0,11 0 0,9 0 0,5 0 0,1 0 0,-6 0 0,4 0 0,-10 0 0,4 0 0,-6 0 0,0 0 0,0 0 0,0 0 0,-6 0 0,5 0 0,-5 0 0,6 0 0,0 0 0,-5 0 0,3 0 0,-8 0 0,8 0 0,-9 0 0,5 0 0,-11 0 0,3 0 0,-7 4 0,3-3 0,-4 3 0,-1-4 0,1 0 0,-1 0 0,0 0 0,11 0 0,1 0 0,6 0 0,9 0 0,-1 0 0,11 0 0,-6 0 0,-2 0 0,-6 0 0,0 0 0,-1 0 0,1 0 0,0 0 0,-5 0 0,3 0 0,-9 0 0,10 0 0,-10 0 0,4 0 0,-5 0 0,0 0 0,0 0 0,-1 0 0,1 0 0,-5 0 0,4 0 0,-4 0 0,0 0 0,4 0 0,-8 0 0,7 0 0,-7 0 0,3 0 0,-4 0 0,-1 0 0,5 0 0,-3 0 0,3 0 0,-5 0 0,-3-4 0,9 3 0,2-2 0,12 3 0,3 0 0,0 0 0,-1 0 0,1 0 0,0 0 0,0 0 0,0 0 0,0 0 0,0-5 0,0 4 0,0-4 0,-6 5 0,5 0 0,-10 0 0,4 0 0,-5 0 0,-5 0 0,4 0 0,-4-4 0,5 3 0,-1-3 0,-3 0 0,2 3 0,-3-3 0,5 4 0,-5 0 0,4 0 0,-8-3 0,3 2 0,-5-3 0,1 4 0,-1 0 0,1 0 0,-1 0 0,1 0 0,-1 0 0,5 0 0,-3 0 0,3 0 0,-1 0 0,-2 0 0,2 0 0,1 0 0,-4 0 0,5 0 0,-6-4 0,1 3 0,-1-3 0,1 4 0,4 0 0,-4 0 0,4 0 0,-4 0 0,-1 0 0,1 0 0,-1 0 0,1 0 0,-1 0 0,1 0 0,-1 0 0,1 0 0,-1 0 0,0 0 0,1 0 0,-1 0 0,0 0 0,1 0 0,-1 0 0,0 0 0,0 0 0,-4-3 0,0-2 0,-4-13 0,0 11 0,0-7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52 441 24575,'-9'14'0,"2"5"0,7 17 0,0 14 0,0-6 0,0 30 0,0-40 0,0 40 0,0-29 0,0 17 0,0-8 0,0-5 0,0-8 0,0-12 0,0-7 0,0-10 0,0 0 0,0-11 0,0-11 0,0-21 0,0-19 0,0-22 0,0-9 0,0-16-495,-6-2 495,5 14 0,-5-8 0,6 11 0,0 0 0,0 2 0,0 18 0,0 19 0,0 3 0,0 12 0,0 5 0,3 5 495,2 6-495,6 4 0,-2 4 0,7 0 0,-3 0 0,4 3 0,0-3 0,0 4 0,5 0 0,-4 0 0,9 0 0,-4 0 0,5 0 0,0 4 0,0 1 0,0 5 0,-5 2 0,-1-2 0,-5 6 0,-4-3 0,-1 9 0,-7 1 0,-1 5 0,-4 0 0,-4 6 0,-12 2 0,-12 7 0,-6 1 0,-9-5 0,10-2 0,-10-5 0,11-1 0,-16 0 0,16-7 0,-4-5 0,14-6 0,5-5 0,4-3 0,1-1 0,4-4 0,4 0 0,1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7:4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24575,'24'0'0,"4"0"0,32 0 0,-4 0 0,20 0 0,3 0 0,2 0-702,15 0 702,-7 0 0,-7 0 0,-31 0 0,0 0 0,33 0 0,-30 0 0,-1 0 0,21 0 173,10 0-173,-21 0 0,15 0 0,-8 0 0,-1 0 0,-15 0 0,-2 0 529,-7 0-529,-12 0 0,3 4 0,-16 2 0,4 3 0,-10 0 0,4 1 0,-8-2 0,3 1 0,0 0 0,-4 0 0,9-4 0,-8 2 0,7-1 0,-7 2 0,3 1 0,0 0 0,-3 0 0,3-1 0,0 1 0,-3 0 0,3 0 0,-5-1 0,5 1 0,1 4 0,5-2 0,0 2 0,0 1 0,5-4 0,-4 8 0,4-7 0,0 8 0,-4-4 0,5 0 0,-7 3 0,-3-8 0,2 7 0,-2-2 0,3 3 0,-3 1 0,3 0 0,-8 0 0,3-5 0,1 9 0,-3-8 0,3 10 0,0-7 0,-4 1 0,4 0 0,-1 8 0,-2-6 0,2 6 0,1-8 0,-4 0 0,4-1 0,-1-3 0,-2 3 0,2-8 0,-4 3 0,-1-5 0,-3 1 0,-1 6 0,-4 5 0,5 13 0,5 0 0,2 4 0,7-6 0,-7 0 0,2 0 0,-3 0 0,-1-1 0,0 1 0,0-5 0,0-2 0,0 0 0,-1-4 0,1 4 0,-1-5 0,1 0 0,-1 5 0,1-4 0,0 4 0,-1-5 0,-4 5 0,4-4 0,-4 4 0,4-5 0,1 0 0,-1 0 0,0 0 0,1-1 0,-1-3 0,0 2 0,-4-7 0,3 8 0,-3-9 0,4 4 0,-4-4 0,2-1 0,-2 1 0,0-1 0,2 1 0,-6-1 0,7 1 0,-7 5 0,7 6 0,2 8 0,1-3 0,8 5 0,-8-10 0,8 4 0,-9-5 0,4 0 0,-5 0 0,0-5 0,0-1 0,-1-5 0,1 1 0,-1-1 0,1 1 0,-1-1 0,-3 1 0,3-1 0,-4 1 0,5-1 0,-1-3 0,1 2 0,-1-6 0,0 7 0,0-7 0,1 2 0,-1 1 0,1-3 0,-1 7 0,1-7 0,-1 2 0,1 1 0,4-3 0,-4 3 0,14-4 0,-7 4 0,8-3 0,0 3 0,-4-4 0,5 4 0,-1-3 0,-4 4 0,9-5 0,-3 0 0,0 0 0,3 0 0,-9 0 0,10 0 0,-10 0 0,4 4 0,-5-3 0,0 3 0,-1-4 0,-3 4 0,-2-3 0,-5 6 0,5-6 0,-3 3 0,3-4 0,-4 0 0,-1 4 0,0-3 0,7 3 0,11-4 0,3 0 0,8 4 0,0 2 0,-4 0 0,10-1 0,-4-5 0,-1 0 0,6 0 0,-12 0 0,11 0 0,-10 0 0,4 0 0,-6 0 0,-1 0 0,1 0 0,0 0 0,-5 0 0,3 0 0,-3 0 0,-1 0 0,0 0 0,-7 0 0,1 0 0,5 0 0,-4 0 0,5 0 0,-7 0 0,1 0 0,0 0 0,0 0 0,-1 0 0,1 0 0,0 0 0,0 0 0,5 0 0,-4-4 0,10 3 0,-10-4 0,9 1 0,-3 3 0,0-8 0,-2 8 0,0-4 0,-4 5 0,10 0 0,-10 0 0,4-4 0,-5 3 0,5-3 0,-4 4 0,4-4 0,0 3 0,2-4 0,13 5 0,-11 0 0,4 0 0,-13 0 0,0-4 0,0 3 0,0-3 0,-1 4 0,1 0 0,-5 0 0,0 0 0,-6 0 0,1 0 0,-1 0 0,1 0 0,-5-4 0,3 3 0,14-2 0,7 3 0,24 0 0,-5 0 0,5 0 0,-7 0 0,-6 0 0,4 0 0,-4 0 0,-1 0 0,6 0 0,-12 0 0,5-5 0,0 4 0,-4-8 0,4 8 0,-11-8 0,3 8 0,-9-8 0,10 8 0,-10-7 0,4 7 0,-10-7 0,4 7 0,-4-7 0,5 6 0,-5-6 0,4 7 0,-4-7 0,5 7 0,-5-3 0,4 4 0,-4-4 0,5 3 0,-5-3 0,4 4 0,-9 0 0,9 0 0,-8 0 0,3 0 0,-5 0 0,5 0 0,-3 0 0,3 0 0,-5 0 0,1 0 0,-1 0 0,0 0 0,5 0 0,-4 0 0,3 0 0,-3 0 0,-1 0 0,1 0 0,-1 0 0,0 0 0,1 0 0,-1 0 0,0 0 0,-3-4 0,-2 3 0,-3-2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7:4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7:4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24575,'4'0'0,"0"0"0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7:4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24575,'47'0'0,"-6"0"0,-23 0 0,-1 0 0,-3 0 0,-2 0 0,1 0 0,-4 0 0,8 0 0,-11 0 0,1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7:4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7:4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24575,'91'5'0,"-18"-1"0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7:5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24575,'65'0'0,"-14"0"0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7:5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24575,'36'0'0,"-5"0"0,-27 0 0,0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7:5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24575,'-4'0'0,"1"0"0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7:5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24575,'22'0'0,"-7"0"0,-11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24575,'0'2'0,"0"14"0,0 27 0,0-5 0,0 21 0,0 6 0,0 3 0,0 26-470,0-13 470,0 8 0,0-2 0,0 10 0,0 1 0,0-44 0,0 0 0,0 5 0,0 0 0,0-4 0,0 0 0,0 8 0,0 0-578,0-4 0,0 1 578,0 4 0,0 1 0,0 0 0,0-3-249,0 28 249,0-35 0,0-2 0,0 16 0,5 21 0,-4-12 0,9-14 0,-4-2 0,1-14 436,-3 6-436,1-12 1168,-4 11-1168,4-11 271,-5 27-271,0-29 0,0 21 0,0-20 0,0 1 0,0 5 0,0-11 0,0-3 0,0-5 0,0-5 0,0-1 0,0-5 0,0-4 0,0-1 0,0-4 0,0-1 0,0-3 0,0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7:5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24575,'32'0'0,"-6"0"0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7:5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24575,'10'-5'0,"-2"1"0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7:5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24575,'54'0'0,"-11"0"0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7:5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24575,'13'0'0,"-1"0"0,-4 0 0,-3-10 0,-2 7 0,-3-7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7:5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24575,'-12'0'0,"-8"0"0,0 0 0,-16 0 0,9 0 0,-5 0 0,-4 0 0,14 0 0,-8 0 0,6 0 0,-2 0 0,5 0 0,-2 0 0,13 0 0,-3 0 0,8 4 0,1 5 0,4 5 0,0 5 0,0 5 0,0 8 0,0 0 0,0 5 0,0 1 0,0-6 0,0 11 0,0-4 0,0 0 0,5 4 0,-3-11 0,7 5 0,-8-6 0,9 0 0,-9-5 0,3-2 0,-4-5 0,4 0 0,-2-1 0,2-3 0,-4-2 0,0 0 0,0-4 0,0 4 0,0-4 0,0-1 0,3-3 0,2-2 0,3-3 0,0 0 0,0 0 0,5 0 0,1 0 0,5 0 0,0 0 0,0 0 0,0 0 0,5 0 0,-4 0 0,4 0 0,-5 0 0,0 0 0,-9 0 0,-1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7:5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24575,'7'-4'0,"3"0"0,3 4 0,0 0 0,-4 0 0,4 0 0,-4 0 0,4 0 0,-5 0 0,1 0 0,-4 0 0,-2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7:5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59 608 24575,'0'13'0,"0"0"0,0-5 0,0-7 0,0-8 0,0-19 0,-5-10 0,-2-24 0,-5 17 0,5-30 0,-2 31 0,2-25 0,1 20 0,0-5 0,6 13 0,0 7 0,0 8 0,0 9 0,0-2 0,0 7 0,0-3 0,0 5 0,0 0 0,0 0 0,0 0 0,4 4 0,0 0 0,5 4 0,-1 0 0,1 0 0,4 0 0,1 0 0,5 0 0,-1 0 0,1 0 0,-4 0 0,2 0 0,-7 0 0,3 0 0,-5 0 0,1 0 0,-1 0 0,1 4 0,-4-3 0,-2 3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7:5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24575,'18'0'0,"-3"0"0,9 0 0,-5 0 0,-5 0 0,-1 0 0,-8 0 0,-1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8:0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24575,'5'8'0,"-2"0"0,-3 0 0,0 0 0,0 1 0,0-1 0,0 5 0,0 1 0,0 4 0,0 1 0,0 0 0,0 0 0,0-5 0,0 4 0,0-9 0,0 4 0,0-4 0,0-1 0,0 1 0,0-1 0,0 1 0,0-1 0,0 1 0,0-1 0,0 1 0,0-1 0,0 0 0,0 0 0,0 0 0,0 0 0,0-1 0,4-2 0,0-5 0,5-10 0,0-4 0,1-10 0,-1 3 0,1-8 0,4 8 0,-3-3 0,7 0 0,-7 3 0,3 2 0,-1 1 0,-3 8 0,3-3 0,0 0 0,-3 7 0,3-7 0,-5 13 0,1-4 0,-1 4 0,0 0 0,0 0 0,0 3 0,1 6 0,0 5 0,0 5 0,1 0 0,-1 5 0,1-4 0,0 4 0,-1 1 0,1-5 0,-5-1 0,4-1 0,-8-9 0,3 5 0,-4-6 0,4 1 0,-3-1 0,2-3 0,-3-2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8:0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24575,'23'0'0,"1"0"0,6 0 0,8 0 0,-6 0 0,5 0 0,-11 0 0,-2 0 0,-5 0 0,-9 0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46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614 0 24575,'-4'7'0,"-4"0"0,-6 14 0,1 1 0,-8-3 0,1 3 0,-3-4 0,-3-4 0,2 3 0,-4-2 0,5 2 0,-4-6 0,9 0 0,0-7 0,2 1 0,7 2 0,-3-6 0,8 5 0,-3-5 0,0 6 0,2-3 0,-2 3 0,4 1 0,-1 0 0,-4-1 0,4 1 0,-3-4 0,6 3 0,-6-3 0,3 4 0,-4-1 0,1 1 0,-1-1 0,0 1 0,-4 0 0,3 0 0,-7 0 0,8 0 0,-4 0 0,4 0 0,0-1 0,4 1 0,-3-4 0,6 3 0,-6-3 0,6 3 0,-2 0 0,0 1 0,2-1 0,-2 0 0,-1 1 0,0 0 0,-4-1 0,0 5 0,-4 1 0,2 9 0,-6-8 0,6 7 0,-2-12 0,4 3 0,4-4 0,-3-1 0,6-6 0,-3 2 0,4-6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1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24575,'0'-15'0,"0"0"0,0-2 0,0 4 0,0-8 0,4 7 0,5-13 0,5 9 0,3-4 0,5 4 0,-3-4 0,14 6 0,-13-1 0,13 11 0,-19 2 0,11 4 0,-15 0 0,7 0 0,-9 0 0,1 32 0,1 0 0,-4 24 0,-1-9 0,-5 7 0,0-4 0,0 19 0,0-12 0,-5-2 0,4-1 0,-8-17 0,4 2 0,0-15 0,-3-3 0,7-8 0,-3-1 0,4-4 0,0-21 0,0 0 0,0-39 0,5 13 0,11-29 0,2 19 0,19-37 0,-19 38 0,11-28 0,-14 39 0,5-4 0,-5 13 0,2 6 0,-8 5 0,3 3 0,-4 3 0,0 6 0,-1 2 0,5 3 0,-3 0 0,3 0 0,-5 0 0,1 0 0,0 0 0,-4 3 0,-1 10 0,-3 6 0,0 9 0,0 0 0,0 5 0,0 2 0,0 0 0,0 4 0,0-4 0,0 0 0,0-1 0,0-11 0,0 3 0,0-8 0,4 0 0,-3-2 0,2-7 0,0 3 0,-2-5 0,3 1 0,-1-4 0,1 0 0,4-1 0,0-2 0,-1 2 0,1-3 0,-1 0 0,1 0 0,4 0 0,1 0 0,4 0 0,0 0 0,0 0 0,5-8 0,-4-2 0,8-8 0,-7 1 0,8-7 0,-8 6 0,8-6 0,-12 7 0,6-1 0,-12 5 0,7 1 0,-8 4 0,4 0 0,-5 3 0,-2-1 0,-2 5 0,-3-3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8:0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 24575,'-81'0'0,"12"0"0,40 0 0,-1 0 0,4 9 0,1-3 0,0 9 0,6-6 0,1 0 0,8 0 0,2-1 0,8 1 0,0-1 0,0 5 0,0 1 0,0 10 0,0-4 0,0 16 0,5-9 0,1 10 0,4 1 0,1-6 0,-5 5 0,3 0 0,-3-5 0,0 5 0,3-11 0,-8 3 0,7-9 0,-7 4 0,3-5 0,-4 0 0,5 0 0,-4-5 0,3 4 0,-4-9 0,0 9 0,0-9 0,0 5 0,4-6 0,-3 0 0,6-3 0,-2-1 0,3-4 0,0 0 0,1 0 0,-1 0 0,5 0 0,2 0 0,3 0 0,1 0 0,0 0 0,0 0 0,-1 0 0,7 0 0,-5 0 0,4 0 0,-5 4 0,-9-3 0,-1 3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8:0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24575,'7'-5'0,"3"2"0,13 3 0,-3 0 0,9 0 0,-8 0 0,8 0 0,-3 0 0,5 0 0,-1 0 0,-4 0 0,-2 0 0,-5 0 0,0 0 0,-1 0 0,-7 0 0,-3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8:0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203 714 24575,'0'-13'0,"0"-8"0,-11-36 0,-8 1 0,-3-20 0,0 20 0,3-19 0,-7 12 0,5-8 0,-3 10 0,12 9 0,6 13 0,1 12 0,-3 4 0,6 13 0,-3 1 0,14 5 0,10 4 0,1 0 0,10 0 0,-5 0 0,6 0 0,0 0 0,-6 0 0,5 0 0,-10 4 0,4-3 0,-9 7 0,-2-7 0,-5 6 0,0-6 0,-3 3 0,-1-4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8:0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24575,'3'0'0,"4"0"0,6 0 0,0 0 0,-5 0 0,-3 0 0,-1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8:0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24575,'62'0'0,"-1"0"0,38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8:0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87 166 24575,'2'72'0,"1"1"0,-1-10 0,-1-8 0,-1-18 0,0 7 0,0-15 0,0 14 0,0-12 0,0 2 0,0 4 0,0-12 0,0 5 0,0-14 0,0 2 0,0-5 0,0-3 0,-3-12 0,2-11 0,-3-21 0,-1-12 0,3-8 0,-8-6 0,8-9 0,-3 7 0,5-7 0,0 8 0,0 8 0,0 0 0,0 9 0,0 10 0,0-2 0,0 20 0,0-7 0,0 14 0,4-5 0,0 6 0,5-1 0,-1 4 0,1-2 0,-1 2 0,5 0 0,2 1 0,3 4 0,-3 0 0,2 0 0,-2 0 0,-1 0 0,3 0 0,-7 4 0,3 1 0,-4 8 0,0 1 0,0 5 0,-3 5 0,-2 2 0,-4-1 0,0 5 0,0-10 0,0 9 0,0-9 0,0 5 0,0-7 0,-4 1 0,-6 0 0,-5-4 0,-12 2 0,1-6 0,-9 3 0,4-8 0,6-1 0,0-5 0,6 0 0,1 0 0,3 0 0,2 0 0,4 0 0,1-4 0,3 3 0,1-3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8:1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31 224 24575,'0'13'0,"0"1"0,0 4 0,0 7 0,0 0 0,0 6 0,0-6 0,0 5 0,0-10 0,0 10 0,0-15 0,0 14 0,0-14 0,0 15 0,0-10 0,0 4 0,4-5 0,-3 0 0,3 0 0,-4-5 0,4-1 0,-3-5 0,2 1 0,-3-1 0,0 1 0,0-1 0,0 1 0,4-5 0,-3 4 0,3-3 0,-1 3 0,-2 0 0,7-3 0,-4-2 0,4-3 0,0 0 0,0 0 0,1 0 0,-1 0 0,1 0 0,-1 0 0,1 0 0,-1 0 0,1 0 0,-1 0 0,1 0 0,4 0 0,1 0 0,10 0 0,-4-4 0,10-2 0,-10-3 0,9 3 0,-3-3 0,-1 8 0,-1-8 0,-5 8 0,0-3 0,-5 4 0,-1 0 0,-4 0 0,-1 0 0,1 0 0,-1 0 0,-7 0 0,-6 0 0,-9 0 0,-5 4 0,0 1 0,0 0 0,-5 4 0,3-4 0,-3 5 0,5-5 0,0 0 0,0-1 0,0-3 0,0 3 0,5-4 0,-4 0 0,9 0 0,-9 0 0,8 0 0,-8 0 0,8 0 0,-3 0 0,5 0 0,-1 0 0,0 0 0,1 0 0,0 0 0,-1 0 0,1 0 0,0 0 0,0 0 0,0-4 0,4-5 0,0-5 0,4-5 0,0 0 0,0 0 0,-5-5 0,4-2 0,-3-5 0,-1 5 0,4-3 0,-3 8 0,-1-8 0,4 8 0,-3-3 0,4 5 0,-5 0 0,4 0 0,-3 5 0,4-4 0,0 8 0,0-7 0,0 7 0,0-8 0,-4 9 0,3-9 0,-2 8 0,3-8 0,0 8 0,-4-3 0,3 5 0,-3-1 0,4 1 0,0 27 0,0-3 0,0 25 0,0-15 0,0 3 0,4-3 0,-2-1 0,6-1 0,-7-9 0,8 2 0,-4-7 0,0 3 0,2-5 0,-2 1 0,3-1 0,1 1 0,-1-1 0,1 1 0,-1-1 0,1 1 0,-1-4 0,1 2 0,-1-2 0,1-1 0,-1 4 0,0-4 0,-3 5 0,3-1 0,-7 1 0,6-1 0,-6 1 0,3-1 0,0 1 0,-3-1 0,2-7 0,-3-12 0,0-10 0,0-10 0,0 0 0,0 0 0,0-6 0,0 4 0,0-4 0,0 6 0,0 0 0,0 5 0,0 2 0,0 5 0,0 0 0,0 0 0,0 5 0,0 1 0,0 4 0,0 1 0,-3-1 0,2 1 0,-6 4 0,6-3 0,-6 2 0,6-3 0,-7 3 0,7-3 0,-3 4 0,1 0 0,-1 0 0,-4 4 0,0 0 0,3 8 0,-2 3 0,6 7 0,-8 1 0,8-5 0,-7-1 0,7-4 0,-3-1 0,0 1 0,0-4 0,-4-9 0,3-2 0,2-6 0,3-1 0,0 3 0,0-3 0,0 5 0,0 0 0,0-1 0,0 1 0,0-1 0,0 1 0,0-1 0,0 1 0,0 0 0,3 0 0,-2 0 0,6 3 0,-6-2 0,6 6 0,-6-6 0,7 6 0,-7-6 0,6 2 0,-2-4 0,3 1 0,1 3 0,-1-3 0,5 3 0,-3-4 0,8 4 0,-4 1 0,0 0 0,4 3 0,-4-2 0,5 3 0,0 0 0,-1 0 0,-3 0 0,-2 0 0,-5 0 0,-3 0 0,-1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08:1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24575,'0'22'0,"0"8"0,0 16 0,0 15 0,0 19 0,0-7 0,0 20 0,0-11 0,0-8 0,0 19 0,0-28 0,0 31 0,0-16 0,0 8 0,0-10-614,0 18 614,0-13 0,0-30 0,0 0 0,0 36 0,0 9 0,0 0 0,0-23 0,0 8 102,0-20-102,0 7 0,0-2 0,5-14 0,-4-8 0,4-15 461,-5-7-461,0-10 51,0-1-51,0 2 0,0 12 0,0 15 0,0 11 0,0 8 0,0-7 0,0 5 0,0-6 0,0 8 0,0-7 0,0 5 0,5-13 0,-3 14 0,2-7 0,2 8 0,-5 16 0,4-19 0,-5 25 0,6-28 0,-5 22 0,5-14 0,-6-2 0,0-9 0,0-13 0,0-8 0,0-11 0,0-7 0,0-5 0,0 4 0,0 20 0,0 9 0,0 20 0,0-1 0,0 9 0,0 2 0,5-1 0,-4 7 0,10-7 0,-9 1 0,4 5 0,-6-13 0,5 5 0,-4-7 0,5 0 0,-6 0 0,0-8 0,0-1 0,0-7 0,4-6 0,-2-2 0,2-6 0,1 0 0,-4-5 0,3-2 0,1-6 0,-4 1 0,3-4 0,-4 2 0,0-7 0,0 3 0,0 2 0,0 5 0,0 7 0,0 10 0,0 9 0,0 7 0,0 8 0,0-8 0,5 7 0,2-7 0,0 1 0,3 5 0,-3-12 0,-1 4 0,4-6 0,-9 0 0,4 0 0,0 0 0,-3-6 0,3-2 0,-5-6 0,0 0 0,0 0 0,4-6 0,-3 5 0,3-10 0,-4 4 0,4-5 0,-3 0 0,4-1 0,-5-3 0,0 2 0,0-7 0,0 3 0,0-5 0,0 1 0,0-1 0,0 5 0,0-3 0,0 8 0,0-9 0,0 9 0,0-9 0,0 9 0,0-8 0,0 7 0,0-7 0,0 3 0,0-5 0,0 1 0,0-1 0,0 1 0,0-1 0,0 1 0,0-1 0,0 1 0,0-1 0,0 1 0,0-1 0,0 1 0,0-1 0,0 0 0,0 0 0,0 0 0,0 5 0,0-3 0,0 3 0,0-5 0,0 0 0,0 1 0,0-1 0,0 0 0,0 1 0,0-1 0,0 0 0,0 1 0,0-1 0,0 1 0,0-1 0,0 1 0,0-4 0,0-2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1 304 24575,'0'-17'0,"0"-5"0,0 2 0,0-5 0,4 6 0,1-5 0,5 4 0,5-10 0,-5 10 0,5-5 0,-2 6 0,-6 5 0,9-4 0,-10 9 0,7-4 0,-5 8 0,0 1 0,1 4 0,-1 0 0,0 0 0,1 9 0,-4 1 0,4 21 0,-3-4 0,5 16 0,0-10 0,0 10 0,3-16 0,-2 9 0,1-16 0,-3 4 0,-1-10 0,-4-1 0,3-4 0,-8-5 0,4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24575,'0'16'0,"0"7"0,0 2 0,0 1 0,0 4 0,0-5 0,0 12 0,0 2 0,0 0 0,0 4 0,0-4 0,0 5 0,0 1 0,0 0 0,0 7 0,0-11 0,0 16 0,0-16 0,0 11 0,0-7 0,0 6 0,0-4 0,0 5 0,0 0 0,0-6 0,0 13 0,0-12 0,0 12 0,0-13 0,0 14 0,0-7 0,0 8 0,0-8 0,0-1 0,6 0 0,-5-5 0,5 5 0,-6-13 0,0-2 0,0-6 0,0 0 0,0 0 0,0-6 0,0 5 0,0-5 0,0 6 0,0 20 0,0-15 0,0 15 0,0-20 0,0 6 0,0-5 0,0 0 0,5 4 0,-4-9 0,4 10 0,-5-6 0,4 0 0,-3 6 0,4-4 0,-5 4 0,0-6 0,0 0 0,0 0 0,0 0 0,0 0 0,0-1 0,0 8 0,0-6 0,0 11 0,0-10 0,0 10 0,0-4 0,5 6 0,-4 0 0,4 0 0,0-1 0,-4 9 0,4 13 0,0-9 0,-3 8 0,3-26 0,-5-2 0,5 0 0,-4-10 0,4 9 0,-5-16 0,0 4 0,4-5 0,-3-5 0,3-1 0,-4-4 0,0-1 0,0-3 0,0-1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23.89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24575,'0'40'0,"0"-14"0,0 25 0,0 4 0,0-8 0,0 15 0,0-27 0,0 4 0,0-5 0,0-2 0,0-9 0,0-2 0,0-9 0,0-1 0,0-7 0,0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24575,'0'44'0,"0"-20"0,0 28 0,0-36 0,0 7 0,0-9 0,0 5 0,0 0 0,0-5 0,0 3 0,0-2 0,0-1 0,0 3 0,0-7 0,0 3 0,0 0 0,0-3 0,0 3 0,0-5 0,0 1 0,0-1 0,0 1 0,0-1 0,0 1 0,0-1 0,0 1 0,0-1 0,0 1 0,0-1 0,0 1 0,0 4 0,0 1 0,0 0 0,0 4 0,0-4 0,0 5 0,0 0 0,0 0 0,0-5 0,0 9 0,0-8 0,0 10 0,0-1 0,0 7 0,0 2 0,0 10 0,0 3 0,0 0 0,0 13 0,0-5 0,0 7 0,0-7 0,0 5 0,0 1 0,0 20 0,0-1 0,0-6 0,0 1 0,0-11 0,0 16 0,0-2 0,0 2 0,0-9 0,6-1 0,0-9 0,1 1 0,4-7 0,-10-2 0,8-14 0,-8-1 0,9-6 0,-5-5 0,0-2 0,4-6 0,-8-3 0,7 2 0,-7-7 0,3 3 0,-4-5 0,0-3 0,0-2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24575,'0'21'0,"0"5"0,0 6 0,0 6 0,0 1 0,0-2 0,0 0 0,0-10 0,0 15 0,0-25 0,0 17 0,0-23 0,0 12 0,0-9 0,0 1 0,0 2 0,0-7 0,0 3 0,0-4 0,0-1 0,0 1 0,0-1 0,0 1 0,0-8 0,0-12 0,0-16 0,0-19 0,0-1 0,0-20 0,0 4 0,0-8 0,0-6 0,0 15 0,0-7 0,0 15 0,0 8 0,0 9 0,0 11 0,0 2 0,0 9 0,0 2 0,0 5 0,3 0 0,2 3 0,3-2 0,1 6 0,-1-7 0,1 7 0,-1-3 0,5 4 0,2-4 0,-1 3 0,3-3 0,-2 4 0,4 0 0,-5 0 0,3 0 0,-2 0 0,-1 0 0,-1 0 0,-5 0 0,1 0 0,-1 0 0,-3 3 0,-1 6 0,-4 11 0,0 5 0,0 6 0,-5 0 0,-5 0 0,-7 6 0,-4-4 0,0-2 0,1-1 0,0-10 0,5 4 0,-3-9 0,3 3 0,1-8 0,1 3 0,8-5 0,-2-3 0,2-2 0,0-3 0,1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24575,'0'-8'0,"4"3"0,0 2 0,5 3 0,-1 0 0,1 0 0,-1 0 0,1 0 0,-1 0 0,0 0 0,1 0 0,-5 4 0,0 10 0,-4 7 0,0 23 0,0-9 0,0 22 0,0-17 0,0 19 0,0-18 0,0 9 0,0-18 0,0 0 0,0-13 0,0-1 0,0-8 0,-8 3 0,6-4 0,-7-15 0,9-6 0,0-16 0,0-10 0,0 6 0,5-6 0,1 1 0,4 10 0,5-9 0,-5 20 0,9-7 0,-10 13 0,4-3 0,-4 4 0,-1 1 0,1 3 0,-1 1 0,1 1 0,-1 2 0,0-3 0,0 4 0,-4 4 0,-1 5 0,2 5 0,-4 10 0,3 2 0,-4 4 0,0 1 0,0 0 0,0 0 0,0-5 0,0 3 0,0-9 0,0 9 0,0-13 0,4 2 0,-3-10 0,6 5 0,-6-3 0,4 3 0,-2-8 0,2-1 0,2-4 0,2 0 0,-1 0 0,0 0 0,6 0 0,0 0 0,0 0 0,4 0 0,-9-4 0,9-1 0,-4-5 0,1-3 0,-2 3 0,-4-4 0,-1 6 0,1-1 0,-1 1 0,1 3 0,-1 1 0,-3 0 0,-1 3 0,-4-3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24575,'1'0'0,"14"0"0,35 0 0,5 0 0,14 0 0,-8 0 0,16 0 0,-4 0 0,-21 0 0,1 0 0,30 0-392,-26 0 0,1 0 392,34 0 0,-34 0 0,1 0 0,25 0 0,10 0 0,-15 0-11,-6 0 11,4 0 0,-23 0 0,-2 0 0,-18 0 0,-4 0 784,-11 0-784,-5 0 11,-1 0-11,-5 0 0,-3-4 0,13 3 0,20-3 0,-2 4 0,37 0 0,-24 0 0,20-5 0,0 4 0,-7-5 0,7 6 0,-16 0 0,-1 0 0,-13 0 0,-2 0 0,-6 0 0,-6 0 0,-1 0 0,-5 0 0,-5 0 0,-1 0 0,-4 0 0,6 0 0,11 0 0,9 0 0,17 0 0,2 0 0,7 0 0,7-6 0,-5 5 0,5-5 0,-14 1 0,-3 4 0,-6-4 0,0 5 0,-6 0 0,-7 0 0,-3 0 0,-8 0 0,3 0 0,-10 0 0,4 0 0,-9 0 0,4 0 0,-8-4 0,-1-1 0,6 1 0,13 0 0,12 4 0,10 0 0,0 0 0,-1 0 0,34 0 0,-25 0 0,40 0 0,-29 0 0,6-6 0,-1 5 0,-9-4 0,-6 5 0,-3 0 0,-12 0 0,-2 0 0,-6 0 0,-5-4 0,-2 2 0,-5-2 0,0 4 0,-1 0 0,1 0 0,-4-4 0,-2 0 0,-9-10 0,14 8 0,-1-2 0,27 8 0,3 0 0,14 0 0,0 0 0,-8 0 0,6 0 0,-12 0 0,-1 0 0,-3 0 0,-10 0 0,4 0 0,-6 0 0,0 0 0,-1 0 0,1 0 0,0 0 0,-5 0 0,-2 0 0,-5 0 0,-1 0 0,1 0 0,-5 0 0,4 0 0,-8 0 0,3 0 0,-5 0 0,1 0 0,-1 0 0,5 0 0,-3 0 0,3 0 0,-5 0 0,1 0 0,-1 0 0,1 0 0,-1 0 0,0 0 0,1 0 0,-1 0 0,0 0 0,0 0 0,1 0 0,-1 0 0,1 0 0,-1 0 0,0 0 0,1 0 0,-1 0 0,-4 0 0,0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24575,'2'0'0,"5"0"0,15 0 0,-6 0 0,7 0 0,-9 0 0,5 0 0,-5 0 0,4 0 0,-9 0 0,9 0 0,-8 0 0,3 3 0,0-2 0,-4 7 0,1-3 0,-3 3 0,-2 1 0,4-1 0,-1-3 0,-3 2 0,2-2 0,-2 0 0,3 2 0,0-3 0,0 1 0,-4 2 0,4-6 0,-8 6 0,4-3 0,-4 5 0,0-1 0,0 0 0,0 1 0,0-1 0,0 1 0,0-1 0,0 1 0,0 4 0,0 1 0,-8 5 0,-8 1 0,-5 4 0,-10 3 0,9 4 0,-10 2 0,10-7 0,-10 6 0,16-16 0,-9 9 0,16-16 0,-4 4 0,8-4 0,1-1 0,0-3 0,3 2 0,-9-6 0,8 2 0,-5-3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24575,'8'-4'0,"4"3"0,3-3 0,-1 0 0,3 3 0,-7-2 0,3 3 0,-5 0 0,1 0 0,-5 7 0,0 3 0,-4 7 0,0 8 0,0-5 0,0 9 0,0 3 0,0 1 0,0 4 0,-10 0 0,3-5 0,-9 5 0,6-11 0,0-2 0,1-10 0,4-1 0,1-4 0,0-1 0,3 1 0,-2-8 0,3-12 0,0-9 0,5-18 0,1-1 0,10-6 0,8-1 0,-5 0 0,8-1 0,-10 2 0,1 6 0,-3 7 0,-5 3 0,0 8 0,-1-3 0,0 10 0,0 1 0,0 4 0,-5 0 0,0 12 0,-8 3 0,-7 23 0,0-2 0,-5 10 0,5 1 0,0-6 0,5 5 0,2-11 0,4 3 0,0-9 0,0 4 0,0-5 0,0-4 0,0 2 0,3-7 0,2 3 0,8-4 0,-3-1 0,8 2 0,-4-1 0,10-4 0,-4-1 0,10-4 0,-5 0 0,1 0 0,-2 0 0,0 0 0,-8 0 0,7 0 0,-14 0 0,5 0 0,-6 0 0,0 0 0,-3 0 0,-2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24575,'7'0'0,"6"0"0,1 0 0,0 0 0,3 0 0,-2 0 0,9 0 0,-4 0 0,4 0 0,-5 0 0,5 0 0,-4 0 0,4 0 0,-5 0 0,-5 0 0,4 0 0,-12 0 0,2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24575,'72'0'0,"-1"-1"0,1 1 0,26-1 0,-20 0 0,-48 1 0,-8 0 0,-14 0 0,1 0 0,-5 0 0,0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24575,'33'0'0,"-4"0"0,14 0 0,-4 0 0,5 0 0,1 0 0,-6 0 0,12 0 0,-22 0 0,13 0 0,-16 0 0,-5 0 0,-3 0 0,-9 0 0,-1 0 0,-3 0 0,-1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24575,'35'0'0,"-1"0"0,25 0 0,2 0 0,-11 0 0,23 0 0,-24 0 0,19 0 0,-14 0 0,-2 0 0,-19 0 0,3 0 0,-20 0 0,2 0 0,-10 0 0,-3 0 0,-2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24.62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24575,'29'0'0,"-10"0"0,23 0 0,-17 0 0,8 0 0,4 0 0,-6 0 0,6 0 0,-5 0 0,-8 0 0,1 0 0,-8 0 0,-4 0 0,-2 0 0,-3 0 0,-1 0 0,0 0 0,1 0 0,-5 0 0,1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24575,'16'0'0,"7"0"0,3 0 0,-1 0 0,5 0 0,-5 0 0,6 0 0,-5 0 0,-7 0 0,-1 0 0,-8 0 0,2 0 0,-7 0 0,-1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24575,'17'0'0,"6"0"0,9 0 0,0 0 0,5 0 0,-6 0 0,-5 0 0,3 0 0,-13 0 0,7 0 0,-10 0 0,-3 0 0,-2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24575,'12'0'0,"-3"0"0,3 0 0,1 0 0,-3 0 0,13 0 0,-8 0 0,15 0 0,-10 0 0,4 0 0,0 0 0,-4 0 0,0 0 0,-7 0 0,-5 0 0,-3 0 0,-1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24575,'0'24'0,"0"12"0,0 17 0,0 16 0,0-13 0,13 37 0,-9-46 0,9 36 0,-13-36 0,0 14 0,0-14 0,0-2 0,4-15 0,-3-9 0,4 2 0,-5-13 0,0-5 0,0-16 0,0-16 0,-5-12 0,4-13 0,-4-2 0,5-14 0,0 5 0,-6-14 0,4 14 0,-3-5 0,5 7 0,0 7 0,0 8 0,0 9 0,0 6 0,0 5 0,0 2 0,0 5 0,4 0 0,1 4 0,3 2 0,1 0 0,4 3 0,2 0 0,-1 2 0,4 3 0,-4 0 0,0 1 0,4 4 0,-8 0 0,7 0 0,-7 0 0,3 0 0,-5 0 0,1 0 0,-4 4 0,-2 5 0,-3 5 0,0 10 0,0-4 0,0 10 0,0-5 0,0 12 0,0-4 0,-4 3 0,-1-10 0,-5-2 0,0-5 0,5-5 0,1 4 0,0-9 0,3 4 0,-7-4 0,7-1 0,-6 1 0,6-1 0,-7 0 0,7 1 0,-6-5 0,6 0 0,-2-4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24575,'7'0'0,"1"0"0,-4 7 0,0 3 0,-4 7 0,0 2 0,0 0 0,0 5 0,0-8 0,0 12 0,0-12 0,0 13 0,0-9 0,0 5 0,0-7 0,0 1 0,0-5 0,0 4 0,0-8 0,0 3 0,0-5 0,-4-3 0,3-8 0,-2-7 0,3-13 0,0 3 0,4-10 0,2 4 0,4 1 0,0-5 0,0 10 0,0-10 0,3 10 0,-2 0 0,2 2 0,-4 9 0,-4-5 0,3 10 0,-4-4 0,4 7 0,-3-6 0,2 6 0,-2-3 0,3 4 0,0 0 0,0 0 0,0 0 0,-1 0 0,2 0 0,-1 4 0,0 1 0,-3 8 0,3 6 0,-2 1 0,-1 10 0,4-4 0,-8 4 0,8 1 0,-8-5 0,4 3 0,-5-8 0,0 3 0,0-10 0,0 4 0,0-9 0,0 4 0,0-4 0,0-5 0,0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15 192 24575,'0'8'0,"0"0"0,0 5 0,0-3 0,0 3 0,0-5 0,0 1 0,0 4 0,0-4 0,0 9 0,0-5 0,0 1 0,8-1 0,-2-9 0,3 4 0,-1-7 0,1 7 0,1-7 0,7 3 0,-2-4 0,3 0 0,-3 0 0,2 0 0,-7 0 0,8 0 0,-9 0 0,4 0 0,-4 0 0,4 0 0,-3 0 0,3 0 0,-5-4 0,1 0 0,0-10 0,-5 5 0,5-9 0,-8 3 0,3-4 0,-4 1 0,0-7 0,0 5 0,0-10 0,0 5 0,0-6 0,0 5 0,0-3 0,0 8 0,0 1 0,0 7 0,0 5 0,0-1 0,-4 4 0,0 1 0,-5 4 0,1 0 0,-5 0 0,3 0 0,-8 0 0,4 0 0,-5 0 0,0 0 0,0 5 0,0 0 0,5 4 0,0 4 0,1-3 0,3 8 0,-4-8 0,5 8 0,4-4 0,-3 5 0,2-1 0,1 1 0,-3-5 0,7 4 0,-7-4 0,7 1 0,-3-2 0,4-5 0,-4 1 0,3-5 0,-3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24575,'8'0'0,"-4"0"0,0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4575 0 24575,'-8'0'0,"-5"0"0,-1 0 0,-5 0 0,-5 0 0,-2 0 0,-11 5 0,4-4 0,-10 9 0,-3-3 0,-1 4 0,-12-4 0,12 3 0,-12-3 0,12 4 0,-5 0 0,6 1 0,8-2 0,-6-3 0,12 2 0,-6-8 0,13 3 0,-5-4 0,10 5 0,-10-4 0,10 3 0,-4-4 0,5 4 0,0-3 0,5 3 0,-4-4 0,4 0 0,-1 4 0,2-3 0,0 3 0,3-1 0,-3-2 0,5 3 0,-1-4 0,1 3 0,-1-2 0,0 3 0,-4 0 0,3-3 0,-3 3 0,4 0 0,1-3 0,-1 3 0,1-4 0,-1 4 0,1-3 0,-1 2 0,0 1 0,1-3 0,-1 7 0,-4-7 0,3 6 0,-8-2 0,9 0 0,-9 3 0,8-7 0,-8 4 0,4-1 0,0-3 0,-4 3 0,3 0 0,-9-3 0,4 8 0,-4-4 0,5 0 0,-6 4 0,5-4 0,-4 1 0,0 2 0,3-2 0,-3-1 0,0 4 0,3-4 0,-3 1 0,0 3 0,3-4 0,-3 5 0,0 0 0,3-5 0,-3 4 0,0-4 0,4 5 0,-10 0 0,10 0 0,-10 0 0,10-5 0,-10 4 0,4-3 0,1 4 0,-5-5 0,5 4 0,-6-3 0,5 0 0,-4 3 0,10-4 0,-9 5 0,8-5 0,-8 5 0,8-5 0,-3 1 0,10 1 0,-4-6 0,4 7 0,-5-7 0,0 8 0,0-8 0,0 7 0,5-7 0,-4 7 0,4-6 0,-1 5 0,-2-6 0,7 7 0,-8-7 0,8 6 0,-3-6 0,0 7 0,3-7 0,-3 7 0,0-7 0,3 7 0,-3-7 0,0 7 0,3-4 0,-3 5 0,0-4 0,3 3 0,-8-3 0,4 0 0,0 2 0,-4-6 0,4 7 0,-1-3 0,-2 0 0,7-1 0,-8 0 0,8 1 0,-3 0 0,5 2 0,-6-6 0,5 7 0,-4-7 0,-1 7 0,5-3 0,-4 0 0,-1 3 0,5-3 0,-4 0 0,-1 3 0,5-4 0,-5 5 0,6-4 0,-1 3 0,0-4 0,1 5 0,-5 0 0,3-5 0,-3 4 0,4-3 0,1 4 0,-1-5 0,-4 4 0,3-3 0,-3 4 0,5-5 0,-6 4 0,5-7 0,-5 7 0,6-7 0,-5 7 0,3-3 0,-3 0 0,4 3 0,0-4 0,1 1 0,-1-1 0,1 0 0,-5 1 0,3-1 0,-2 4 0,-2-7 0,5 6 0,-4-2 0,4 0 0,0 2 0,-4-6 0,3 7 0,-3-7 0,5 6 0,-5-6 0,3 7 0,-3-7 0,4 6 0,1-6 0,-1 7 0,1-7 0,-6 7 0,5-7 0,-1 7 0,3-7 0,2 3 0,-4-1 0,1-2 0,-1 3 0,0 0 0,1-3 0,-1 6 0,1-6 0,-1 6 0,1-6 0,-1 7 0,1-7 0,-1 6 0,1-6 0,-1 6 0,1-6 0,-1 7 0,1-7 0,-1 6 0,1-6 0,-1 7 0,0-7 0,1 6 0,-5-2 0,3 0 0,-3 3 0,4-7 0,1 6 0,-5-6 0,3 7 0,-3-4 0,5 1 0,-1 2 0,1-6 0,-1 7 0,0-3 0,1-1 0,-1 4 0,1-3 0,-1-1 0,0 4 0,-4-3 0,3 4 0,-3-1 0,5 1 0,-1-1 0,-4 1 0,3 0 0,-3-1 0,0 1 0,-1 0 0,-1 0 0,-2 1 0,7-2 0,-3 1 0,-1 0 0,5 0 0,-5 0 0,6-1 0,-5 1 0,3-1 0,-8 2 0,9-2 0,-9 1 0,8 0 0,-8 0 0,9 0 0,-5 0 0,6-1 0,-1 0 0,-4-3 0,4 2 0,-5-2 0,6 0 0,-1 2 0,1-2 0,-5 4 0,3-4 0,-3 3 0,4-4 0,1 1 0,3 3 0,-3-8 0,4 4 0,-5 0 0,4 1 0,-2-1 0,2 4 0,-3-8 0,3 8 0,-2-7 0,6 6 0,-7-6 0,7 6 0,-6-6 0,6 7 0,-7-7 0,4 6 0,-1-2 0,-3-1 0,7 4 0,-6-7 0,6 6 0,-3-2 0,0-1 0,4 4 0,-8-3 0,7 3 0,-7 0 0,7 0 0,-2 1 0,-1-1 0,3 0 0,-7 1 0,8-1 0,-4 0 0,0 0 0,3 0 0,-6 0 0,6 0 0,-6 5 0,6-4 0,-3 8 0,0-7 0,3 2 0,-3-3 0,4-1 0,-3-3 0,2-5 0,-3-1 0,4-2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15 24575,'-14'17'0,"2"-4"0,3-1 0,5-4 0,-4 0 0,7 6 0,-6-5 0,6 8 0,-6-11 0,6 6 0,-7-12 0,7 8 0,-3-4 0,4 5 0,0-1 0,0 5 0,0-4 0,0 4 0,0 5 0,0-2 0,0 7 0,0 1 0,0 1 0,0 1 0,0 2 0,0-2 0,0-2 0,0 0 0,0-5 0,0 0 0,0 0 0,0-5 0,4 4 0,1-9 0,9 5 0,-5-6 0,9 2 0,-8-2 0,3 1 0,0-4 0,-4-1 0,5-4 0,-6 0 0,1 0 0,-1 0 0,0 0 0,1 0 0,-1 0 0,1 0 0,-1-4 0,-4-1 0,4-3 0,-7 0 0,7-6 0,-7 0 0,3-5 0,-4 0 0,4 0 0,-3 0 0,3 5 0,-4-4 0,0 9 0,0-5 0,0 6 0,0-5 0,0 3 0,0-13 0,0 7 0,0-14 0,0 10 0,0-10 0,0 10 0,0-4 0,0 5 0,0 5 0,0-4 0,0 8 0,0-3 0,-4 0 0,-1 3 0,0-3 0,-7 4 0,6-4 0,-8 3 0,5-4 0,1 6 0,-1-1 0,1 1 0,-1 3 0,1-3 0,-1 7 0,0-2 0,1-1 0,-1 3 0,1-3 0,-1 4 0,1 0 0,0 0 0,-1 0 0,1 0 0,0 4 0,3 0 0,-2 5 0,6-1 0,-3 0 0,0-3 0,3-2 0,-2-3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1 348 24575,'11'-52'0,"22"-31"0,-12 43 0,24-35 0,-33 47 0,6-4 0,-9 21 0,0-5 0,-1 13 0,1-5 0,-1 8 0,0 4 0,1 5 0,-5 10 0,5 7 0,-8-1 0,8 5 0,-8-5 0,9 6 0,-5 0 0,5-5 0,-4-2 0,2-5 0,-7-5 0,7-1 0,-7-4 0,3-1 0,-4 0 0,0-3 0,0-2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26.79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24575,'0'7'0,"0"-1"0,0 19 0,0-2 0,0 5 0,0-5 0,0 8 0,0-12 0,0 17 0,0-17 0,0 9 0,0-7 0,0-7 0,0 7 0,0-13 0,0 4 0,4-5 0,-4 1 0,4-1 0,-4 1 0,0 0 0,0-4 0,0-1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24575,'0'13'0,"0"6"0,0 13 0,0 6 0,0 7 0,0 23 0,0-24 0,0 22 0,0-20 0,0 15 0,0 18 0,0-19 0,0 21 0,0-31 0,0 26 0,0-6 0,0 0 0,0-2 0,0-7 0,0-7 0,0-2 0,0-8 0,0-5 0,0-8 0,0-1 0,0-15 0,0 8 0,0-13 0,0 8 0,0-9 0,0 9 0,0-9 0,0 5 0,0-6 0,0 5 0,0-3 0,0 3 0,0-5 0,0 1 0,0-1 0,0 1 0,0-1 0,0 5 0,0-3 0,0 7 0,0-7 0,0 8 0,0-9 0,0 4 0,0-4 0,0-1 0,0-3 0,0-2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24575,'12'0'0,"0"0"0,-4 0 0,5 0 0,-3 0 0,3 0 0,-5 4 0,5-3 0,-3 6 0,3 3 0,-4-1 0,-4 4 0,3-4 0,-4-1 0,1 1 0,2-5 0,-3 0 0,5-4 0,-1 0 0,5 0 0,1-4 0,5-6 0,0-5 0,-4-4 0,2 1 0,-2 3 0,-1 2 0,-1 4 0,-5 0 0,1 1 0,-1 3 0,1-3 0,-1 7 0,1-3 0,-1 4 0,0-3 0,1 2 0,-1-3 0,-3 0 0,2 3 0,-3-6 0,5-2 0,-1-1 0,-3 1 0,-1 5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13 24575,'-4'-5'0,"-5"-2"0,-10 14 0,2 5 0,-17 10 0,15 14 0,-13-7 0,4 15 0,5-5 0,-6 14 0,7-13 0,-1 17 0,6-17 0,-4 0 0,9-4 0,-1-16 0,7 4 0,-6-10 0,10-1 0,-5-4 0,7-1 0,0 0 0,7 1 0,9 0 0,3 0 0,11-4 0,-5 4 0,6-3 0,6 4 0,-10-4 0,8-1 0,-9 0 0,-1-4 0,-1 3 0,-9-4 0,2 0 0,-3 0 0,1 0 0,2 0 0,-7 0 0,3 0 0,-5 0 0,1 0 0,-1 0 0,-3-3 0,-2-1 0,-3-4 0,0-5 0,0-7 0,0-6 0,0-5 0,0 0 0,0-6 0,0-2 0,-5 1 0,0 0 0,-6 7 0,1 0 0,4 6 0,-3 0 0,4 11 0,0 1 0,1 4 0,1 5 0,2-4 0,-7 3 0,7-3 0,-2-4 0,-1 2 0,3-8 0,-3 9 0,4-5 0,0 6 0,0-1 0,0 1 0,0-1 0,0 5 0,0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34 232 24575,'4'15'0,"0"-5"0,-4 21 0,0-9 0,0 21 0,0-4 0,0 21 0,0-18 0,0 23 0,0-18 0,0 6 0,0 6 0,0-13 0,0 0 0,0-14 0,0-8 0,0-10 0,0-1 0,0-5 0,0-10 0,0-10 0,0-12 0,0-8 0,0-5 0,0-2 0,0 0 0,-5-4 0,4 4 0,-5 0 0,6-4 0,0 10 0,0-4 0,0 0 0,0 4 0,0-4 0,0-1 0,5 0 0,1-1 0,5-4 0,4 10 0,2-4 0,-1 6 0,2 5 0,-3 2 0,4 5 0,-5 4 0,4 2 0,-8 8 0,7-4 0,-7 8 0,3-3 0,-4 4 0,-1 0 0,1 0 0,-1 0 0,1 0 0,-5 4 0,0 5 0,-4 5 0,0 10 0,0 1 0,0 13 0,0-6 0,0 5 0,-9-6 0,-3 0 0,-8 0 0,-1 0 0,1-6 0,-6 6 0,5-15 0,-9 9 0,9-14 0,-3 3 0,5-5 0,5 0 0,0 0 0,6-4 0,-1-1 0,1-4 0,3 4 0,2-3 0,3 2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24575,'4'17'0,"-3"0"0,3-3 0,1 9 0,-4-12 0,8 17 0,-8-17 0,4 12 0,-5-9 0,0 1 0,0 2 0,0-3 0,0 5 0,0 0 0,0 0 0,0-5 0,0 4 0,0-9 0,0 4 0,0-4 0,0-12 0,0 2 0,0-21 0,4 7 0,1-10 0,5 1 0,-1 4 0,6-10 0,-4 4 0,4-5 0,-5 6 0,0 0 0,-1 7 0,0-1 0,0 4 0,0 6 0,-4 1 0,3 7 0,-8-6 0,8 6 0,-4-2 0,4 3 0,0 0 0,0 0 0,-4 3 0,0 7 0,-1-1 0,-2 9 0,7-4 0,-7 5 0,3-5 0,0 3 0,-3 3 0,4-4 0,-1 7 0,-3-9 0,3 4 0,-4-4 0,0 4 0,0-8 0,0 3 0,0-5 0,0 1 0,0-1 0,0 1 0,0-1 0,4 1 0,-3-1 0,2 0 0,-3 0 0,4-4 0,-3 0 0,2-4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28:0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24575,'0'-8'0,"0"-10"0,0 2 0,0-9 0,0 7 0,0 3 0,0-3 0,0 9 0,0-4 0,0 4 0,0 4 0,0 2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8:5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5 567 24575,'4'-5'0,"0"16"0,-4 18 0,0 23 0,0 1 0,0 0 0,0 3 0,0-2 0,0 0 0,0 9 0,0-27 0,0 3 0,0-18 0,0-5 0,0-5 0,0-16 0,0-18 0,-5-31 0,3-23 0,-3-15-226,5 36 1,0 2 225,0-21 0,0 23 0,0 1 0,0-14 0,0-18 0,0 16 0,0 9 0,0 12 0,0 2 0,0 11 451,4 2-451,4 9 0,1 2 0,6 4 0,-3 0 0,9 3 0,1 1 0,4-1 0,5 3 0,2 1 0,0 1 0,3 7 0,-3-3 0,0 4 0,-2 0 0,-9 0 0,-6 0 0,-3 17 0,-5-1 0,-3 33 0,-1-7 0,-4 10 0,-5-8 0,-9 0 0,-3 2 0,-13 0 0,5-6 0,-4-10 0,-4-7 0,0-5 0,1-4 0,0-4 0,10-6 0,-3-4 0,12 0 0,-7 0 0,12 0 0,0 0 0,5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8:5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24575,'3'4'0,"1"-1"0,3-3 0,0 0 0,4-4 0,-3 3 0,3-2 0,-4 3 0,-3 6 0,-1 7 0,-3 8 0,0 10 0,0-3 0,0 14 0,0-13 0,0 14 0,0-16 0,0-4 0,0-3 0,0-8 0,0 0 0,0-1 0,0-4 0,3-12 0,5-6 0,5-12 0,10-10 0,2-2 0,5-1 0,0 2 0,-2 5 0,0 6 0,-6 1 0,-1 9 0,-9 2 0,-1 6 0,-4 2 0,0 3 0,0 0 0,0 0 0,0 0 0,0 0 0,0 0 0,1 12 0,0 7 0,1 14 0,4 0 0,-2 4 0,1-10 0,-3 0 0,-1-7 0,0-4 0,0-4 0,-4-1 0,-1-4 0,-3-3 0,0-1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8:5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55 24575,'0'10'0,"-3"-2"0,2 12 0,-2-7 0,3 12 0,0-8 0,0 3 0,0-4 0,0 0 0,0 0 0,0 0 0,0 0 0,0-4 0,0 3 0,0-7 0,0 3 0,0-4 0,0 0 0,7-3 0,2 3 0,3-3 0,7 0 0,-6-1 0,12-3 0,-3 0 0,-1 0 0,4-4 0,-8-4 0,4-4 0,-6-4 0,1 3 0,-4 2 0,0-1 0,-5 4 0,1-7 0,-4 3 0,-1-4 0,-3 0 0,0 0 0,0-5 0,0 4 0,0-3 0,0 4 0,0 0 0,0 0 0,-3 0 0,-5 3 0,-5 2 0,-3 3 0,0 0 0,0 3 0,0 2 0,0 3 0,0 0 0,0 0 0,0 0 0,4 0 0,-3 3 0,3 5 0,0 4 0,0 4 0,4-4 0,4 3 0,1-7 0,3 7 0,0-6 0,0 2 0,0-4 0,0 0 0,0-3 0,0-1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8:5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24575,'19'0'0,"6"0"0,3 0 0,9 0 0,-5 0 0,1 0 0,-1 0 0,-11 0 0,0 0 0,-5-3 0,-4 2 0,-4-3 0,-5 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27.475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24575,'16'0'0,"4"0"0,2 0 0,6 0 0,5 0 0,-4 0 0,9 0 0,-10 0 0,10 0 0,-14 0 0,8 0 0,-18 0 0,7 0 0,-13 0 0,4 0 0,-5 0 0,1 0 0,-4 0 0,-1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8:5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24575,'11'0'0,"7"0"0,24 0 0,-8 0 0,14 0 0,-13 0 0,9 0 0,-12 0 0,0 0 0,-11 0 0,-4 0 0,-9-3 0,-5 2 0,-3-2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8:5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24575,'10'-8'0,"-2"1"0,2 7 0,-3 0 0,0 0 0,4 0 0,-3 0 0,3 0 0,-4 0 0,-3 3 0,0 5 0,-4 8 0,0 11 0,0 6 0,0 11 0,0-5 0,0 0 0,0-8 0,0-5 0,0 1 0,0-6 0,0 0 0,0-9 0,0-1 0,0-4 0,0 0 0,0-20 0,0-11 0,0-10 0,5-36 0,1 17 0,9-16 0,2 12 0,2 12 0,7-2 0,-5 3 0,7 8 0,-9 4 0,8 9 0,-10 2 0,4 8 0,-5 1 0,0 8 0,0 0 0,-4 4 0,-1 0 0,-4 0 0,-3 7 0,-1 7 0,-3 13 0,0 6 0,0-1 0,0 5 0,0-10 0,0 10 0,0-4 0,0 0 0,0-2 0,0 1 0,0-5 0,0 4 0,0-4 0,0-1 0,0 0 0,0-5 0,0 0 0,0-9 0,0-1 0,0-4 0,0 0 0,3-3 0,1-1 0,3-3 0,0 0 0,-3 0 0,-1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8:5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24575,'0'42'0,"0"-11"0,0 4 0,0-7 0,0 5 0,0-1 0,0-11 0,0 0 0,0-9 0,0 3 0,6-10 0,8 2 0,7-7 0,0 0 0,4 0 0,-3 0 0,4 0 0,-1 0 0,-7 0 0,2 0 0,-12 0 0,7-7 0,-10-2 0,5-7 0,-6 4 0,1 4 0,-2 4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8:5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24575,'-4'-8'0,"0"1"0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8:5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24575,'14'0'0,"10"0"0,3-4 0,6-4 0,-1 2 0,-9-6 0,7 12 0,-9-4 0,-3 1 0,2 2 0,-12-2 0,3 3 0,-14 6 0,-3 7 0,-15 9 0,-3 11 0,0-5 0,0 5 0,7-11 0,4-2 0,2-8 0,3-1 0,4-3 0,1-1 0,9-3 0,7-1 0,8-3 0,5-4 0,5-5 0,-3-1 0,3-8 0,-5 5 0,0-1 0,-4 2 0,-5 4 0,-6 3 0,-4-1 0,0 5 0,0-2 0,-3 3 0,-1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8:5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0 24575,'4'1'0,"-5"12"0,-16 37 0,-14 15 0,-6 18-568,16-37 0,-1 1 568,3-1 0,1 1 0,-1 3 0,0 1 0,0 0 0,0-1 0,1-3 0,-1-1 0,-17 45 0,14-44 0,2-3 278,-6 15-278,-13 26 0,22-42 0,-10 22 0,12-20 0,1-11 858,5-8-858,5-10 0,-3-4 0,6-7 0,-2-33 0,3 18 0,0-19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9:0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8 227 24575,'0'16'0,"0"1"0,0 26 0,0-12 0,0 18 0,0 3 0,0-14 0,0 24 0,0-27 0,0 9 0,0-6 0,0-10 0,0-6 0,0-7 0,0-7 0,0-46 0,0-8 0,0-31 0,0-3 0,0 18 0,0-12 0,0 15 0,0 1 0,0 13 0,0 6 0,0 12 0,0 10 0,-4 6 0,4 4 0,-4-1 0,7 4 0,1 8 0,8 10 0,2 12 0,3 2 0,7 9 0,1 2 0,6 4 0,0 2 0,0-3 0,4-1 0,-4-6 0,3-1 0,-11-14 0,-2 0 0,-9-11 0,3 2 0,-7-4 0,3 1 0,-4-4 0,-3 2 0,3-5 0,-6 5 0,5-6 0,-6-6 0,3-19 0,-3-12 0,0-9 0,0-10 0,0 8 0,0-10 0,0 7 0,-4 5 0,3 2 0,-3 11 0,0 2 0,3 13 0,-3-2 0,4 12 0,-3-3 0,2 4 0,-5 3 0,2 1 0,0 3 0,1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9:0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42 177 24575,'0'26'0,"0"11"0,0-8 0,0 20 0,0-9 0,0 11 0,0-11 0,0-2 0,0-17 0,0 0 0,0-9 0,0-1 0,0-10 0,0-15 0,0-16 0,0-15 0,0-7 0,0-6 0,0 5 0,0-6 0,0 8 0,0 11 0,0 2 0,0 12 0,0 4 0,0 2 0,0 8 0,0 0 0,0 5 0,0 0 0,3 3 0,0 1 0,4 3 0,0 0 0,4 0 0,1 0 0,9 0 0,0 0 0,6 0 0,-1 4 0,0 1 0,5 4 0,-3 0 0,3 4 0,0-4 0,-8 7 0,7-2 0,-13 2 0,4 1 0,-5-2 0,-4 1 0,0 0 0,-8 5 0,0 0 0,-4 11 0,0-5 0,0 10 0,-5-4 0,-4 5 0,-2-5 0,-2-2 0,4-5 0,1-4 0,-1 3 0,-3-8 0,3 3 0,-2-4 0,-1 0 0,0 0 0,-4-1 0,-5-2 0,-1 3 0,-4-6 0,0 2 0,0-3 0,-1-4 0,1 3 0,0-7 0,4 2 0,-3-3 0,8 0 0,-4 0 0,9 0 0,1 0 0,4 0 0,0 0 0,3 0 0,0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9:0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24575,'-9'3'0,"3"4"0,6 1 0,0 2 0,5-6 0,-3-7 0,4-1 0,-6-3 0,0 4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9:0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24575,'36'-72'0,"-15"24"0,9 5 0,-21 30 0,2-3 0,-3 12 0,-1 1 0,-4 15 0,0 14 0,-3 14 0,-4 18 0,2-11 0,-8 17 0,9-23 0,-4 15 0,5-16 0,0-1 0,0-8 0,0-9 0,4-2 0,4-7 0,4-2 0,4-3 0,4-4 0,2 0 0,0-4 0,3 0 0,-4-4 0,1-4 0,-1-10 0,-4-3 0,-4-6 0,0 1 0,-4-5 0,0-8 0,2-14 0,-5 0 0,-2 1 0,-4 2 0,0 10 0,0-4 0,0 16 0,0-3 0,0 18 0,0-3 0,-3 9 0,-1 3 0,-3 1 0,3 6 0,1 4 0,3 1 0,8 4 0,0-5 0,13 2 0,0-1 0,1 0 0,3-3 0,-3-1 0,-1-4 0,0 0 0,-5 0 0,-4 0 0,-1 0 0,-4 0 0,0 0 0,0 0 0,1 0 0,-1-3 0,-4 2 0,0-2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28.17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1 24575,'0'19'0,"0"3"0,0 21 0,0-16 0,0 27 0,0-22 0,0 13 0,0 1 0,0-16 0,0 12 0,0-23 0,0 7 0,0-13 0,0-1 0,0-8 0,0-1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9:0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162 588 24575,'-11'0'0,"-1"0"0,-4 0 0,0 0 0,0 0 0,0 0 0,0 0 0,-5 8 0,8-3 0,1 7 0,4 3 0,8-5 0,-4 14 0,4-15 0,0 10 0,0-7 0,0 0 0,7 0 0,1-5 0,8 1 0,5 0 0,-4-3 0,3-1 0,-8-4 0,3 0 0,-3 0 0,0 0 0,3-7 0,-6-7 0,4-25 0,-4 9 0,2-32 0,-2 20 0,2-16 0,-6 6 0,0 1 0,-1 11 0,-3 2 0,3 17 0,-4 0 0,0 9 0,0 10 0,0 17 0,0 13 0,0 16 0,0-5 0,0 11 0,0-11 0,0 5 0,0-11 0,3-2 0,2-9 0,3-6 0,-1-5 0,4-3 0,1-4 0,0-1 0,3-3 0,-3 0 0,5-11 0,0-4 0,1-16 0,-4-2 0,-1 0 0,-4 2 0,0 9 0,-1 5 0,-4 2 0,-1 16 0,-3 5 0,0 20 0,0 1 0,0 10 0,0-10 0,0 4 0,0-9 0,0-2 0,0-4 0,3-4 0,5 0 0,9-8 0,0-1 0,8-3 0,-4 0 0,2-11 0,9-11 0,-6-17 0,5-14 0,-5-7 0,-8-14 0,-3 19 0,-4-23 0,-5 22 0,-1-11 0,-5 9 0,0 18 0,0 2 0,0 20 0,0 2 0,-3 12 0,-9 1 0,1 26 0,-11 12 0,9 41 0,-4 9-345,10-35 0,2 1 345,1 1 0,1-3 0,-3 30-165,6 9 165,0-19 0,0 14 0,0-14 0,0-4 0,0-19 0,4-8 0,1-6 684,3-6-684,1-4 171,-1-6-171,-1-5 0,0-3 0,1-1 0,-1 0 0,0 0 0,0-3 0,0-1 0,1-3 0,-1 0 0,0 0 0,0 0 0,0 0 0,1-7 0,0-12 0,1-9 0,0-5 0,-4-3 0,-1 9 0,-4-5 0,0 6 0,0 4 0,0 2 0,-3 4 0,-5 3 0,-5 2 0,-3 6 0,0-2 0,0 3 0,0-1 0,0 2 0,4-1 0,-3 4 0,7-4 0,-3 4 0,3 0 0,1 0 0,3-3 0,1-1 0,3-3 0,0-4 0,18-7 0,-2-1 0,32-23 0,-22 16 0,20-21 0,-15 12 0,6-11 0,-2-1 0,-4-4 0,-5-1 0,-5 0 0,-6 1 0,-5-1 0,0 7 0,-5 6 0,0 12 0,-5 6 0,0 9 0,0 1 0,-3 7 0,-1 1 0,-9 20 0,4 4 0,-5 17 0,4 12 0,4-3 0,1 18 0,0-5 0,4 6 0,-4 0 0,5 1 0,0-8 0,0-1 0,0-13 0,0 5 0,5-5 0,0 1 0,5-2 0,-1-6 0,1 0 0,3-6 0,-3 0 0,3-6 0,-5-4 0,-3-6 0,1-5 0,-5-3 0,5-4 0,-2-11 0,4-7 0,0-16 0,-3 3 0,4-10 0,-4 4 0,4-5 0,-3 5 0,2 2 0,-7 5 0,2 4 0,-3 5 0,0 2 0,-3 10 0,-5-6 0,-4 10 0,-8-2 0,3 3 0,-4 0 0,5 0 0,0 0 0,4 0 0,-3 0 0,7 0 0,0-6 0,9-7 0,12-9 0,7-6 0,14-6 0,-4 4 0,10-9 0,-10 9 0,3 0 0,-10 4 0,-2 8 0,-9 1 0,-1 6 0,-3 4 0,-1 3 0,-3-2 0,-1 5 0,-3-2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9:0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37 24575,'-7'0'0,"6"0"0,2-6 0,3 2 0,-5-3 0,-3 4 0,-3-5 0,-1 7 0,1-6 0,-1 7 0,1 0 0,0 0 0,6 0 0,5 0 0,3 0 0,4 0 0,-4 0 0,0 0 0,-3 0 0,-1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8:4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24575,'5'4'0,"16"-1"0,23-3 0,31 0 0,11 0-405,-36 0 0,1 0 405,-1 0 0,1 0 0,0 0 0,-1 0 199,23 0-199,5 0 0,-17 0 0,-5 0 0,-3 0 0,-17 0 0,-13 0 152,-1 0 1,-14 0 0,-5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8:4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24575,'-9'3'0,"3"5"0,6 8 0,0 11 0,0 18 0,0-4 0,0 16 0,0-5 0,0 1 0,0 11 0,0-4 0,0 14 0,0-6 0,4-7 0,7 2 0,0-16 0,5 11 0,-6-12 0,-1-12 0,-4-4 0,1-17 0,-5 6 0,2-14 0,-3 3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8:4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24575,'69'-3'0,"1"0"0,-4-3 0,5-3 0,-6 1 0,-9 3 0,-2-1 0,26-8 0,-6 2 0,-6 11 0,-16-4 0,-8 5 0,-16 0 0,-2 0 0,-14 0 0,-1 0 0,-8-3 0,0 2 0,-3-2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8:4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46 24575,'0'-11'0,"0"-1"0,0 0 0,-3 4 0,-5 5 0,-4 3 0,-4 0 0,-10 0 0,2 13 0,-3-3 0,5 16 0,4 1 0,5 0 0,-5 10 0,8-14 0,1 7 0,5-17 0,4 3 0,0-9 0,0 0 0,0 0 0,12-3 0,8 0 0,12-4 0,6 0 0,0 0 0,0 0 0,-5 0 0,-6 0 0,-7 3 0,-7 5 0,-5 5 0,-5 12 0,-3-2 0,0 9 0,0-6 0,-7-5 0,-2 4 0,-4-7 0,-9 8 0,9-9 0,-9 4 0,1-4 0,4-1 0,-3-3 0,-1-1 0,4-8 0,-3 0 0,8-4 0,-3 0 0,6 0 0,2-3 0,4-1 0,3-11 0,0 9 0,0-6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9:1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24575,'0'32'0,"0"-5"0,0 5 0,0-1 0,0 2 0,0 11 0,0 8 0,0 7 0,0 8 0,0 14 0,0-11 0,0 18 0,0-12 0,0 6 0,0 9-707,0 2 707,0-42 0,0-1 0,0 0 0,0 1 0,0-1 0,0 0 0,0 4 0,0 1 0,0 4 0,0 1 0,3 1 0,0 1-652,1 6 0,0 1 652,3-3 0,0 1 0,0 8 0,0 2-809,-3 0 1,0 0 808,3 5 0,0 1 0,-6-1 0,-1 0 0,4-4 0,-1-1 0,-3 2 0,0 0 0,0-2 0,0-1 0,0-1 0,0 0 0,0 2 0,0-2-446,0-9 1,0-1 445,-1 0 0,2-1 0,2-3 0,0-4 0,-2 33 389,5 7-389,-6-29 0,0 15 0,5-8 0,-4-1 1154,4-8-1154,0 0 1680,-4 0-1680,9 1 0,-9 14 0,4-10 0,-5 18 0,0-14 0,0 8 0,0-14 0,0 10 1071,5-24-1071,-4 11 225,4-15-225,-5-10 0,0 1 0,0-14 0,0 8 0,0-8 0,0 3 0,0-5 0,0 8 0,0-11 0,0 4 0,0-14 0,0-2 0,0-4 0,0 0 0,0 0 0,3 0 0,-2 0 0,2 1 0,0-4 0,-2 2 0,2-2 0,-3 3 0,3 0 0,-2 0 0,2 1 0,-3-1 0,0 0 0,0 0 0,0 0 0,0 9 0,4-3 0,-3 8 0,6-1 0,-6-7 0,6 7 0,-6-12 0,3 3 0,-4-4 0,0 0 0,0-3 0,0-1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9:1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8:4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24575,'0'-26'0,"8"0"0,3-6 0,6 4 0,6-4 0,-5 10 0,8 0 0,-9 5 0,4 8 0,-5 2 0,4 7 0,-7 0 0,7 0 0,-4 0 0,1 0 0,4 0 0,-5 7 0,0-2 0,0 15 0,5-6 0,-7 6 0,6-3 0,-8-1 0,4 0 0,0 0 0,0 0 0,-4-4 0,-1-1 0,0-4 0,-3 0 0,3 1 0,-4-4 0,0-1 0,1-10 0,0-6 0,1-14 0,0-12 0,0 4 0,1-2 0,-2 15 0,1-3 0,-2 12 0,1-3 0,-4 9 0,3 3 0,-7 1 0,4 3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8:4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0 24575,'4'2'0,"-5"8"0,-19 24 0,-10 15 0,-18 23 0,20-29 0,0 3-387,-3 4 0,2-1 387,-18 33 0,19-34 0,2-3 0,-3 11 191,-10 11-191,17-22 0,-1-1 0,13-16 0,1-6 0,5-7 583,4-7-583,9 0 0,5-5 0,15-3 0,-1-4 0,9 3 0,1-12 0,2 10 0,10-10 0,2 6 0,1-3 0,5 4 0,-12-3 0,3 3 0,-9 1 0,-1-4 0,-8 5 0,-5-5 0,-4 4 0,-5-2 0,-6 3 0,-4 0 0,0-3 0,0 3 0,-3-3 0,-1 0 0,-3 0 0,0 0 0,0 0 0,0-4 0,0-1 0,0-4 0,-9-16 0,3 8 0,-14-25 0,5 9 0,-1-12 0,-4 1 0,8-8 0,-7 12 0,8-4 0,-3 13 0,9 10 0,-3-2 0,7 16 0,-7-5 0,7 10 0,-2-2 0,3 7 0,0 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0.71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24575,'0'24'0,"0"11"0,0-9 0,0 16 0,0-3 0,0 4 0,0 14 0,0-22 0,0 17 0,0-22 0,0 10 0,0-21 0,0 1 0,0-7 0,0-1 0,0 0 0,0-4 0,0-1 0,0-2 0,0-2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8:4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24575,'0'16'0,"0"-3"0,0 12 0,0 22 0,0 3 0,0 23 0,0 1 0,0 10-636,0 0 636,0 15 0,0-6 0,0-41 0,0-2 0,0 23 0,0 5 0,0-31 0,0 5 0,0-13 0,0-8 0,0-10 636,0-4-636,0-23 0,-4-11 0,3-30 0,-8 6 0,4-15 0,-1-12 0,2 17 0,1 0 0,0-1 0,1 5 0,-4-40 0,6 33 0,0-13 0,0 1 0,0 6 0,0 2 0,5 12 0,0 2 0,9 6 0,-4 5 0,6 6 0,-3 7 0,3 4 0,0 3 0,0 2 0,4 6 0,-3 1 0,4 1 0,-6 2 0,1-3 0,0 4 0,0 0 0,-4 0 0,-1 0 0,1 19 0,-7 3 0,2 30 0,-7-5 0,-5 11 0,-3-18 0,-14 16 0,-7-19 0,-5 20 0,-6-20 0,10-3 0,-3-10 0,7-11 0,4 0 0,2-9 0,8 0 0,1-4 0,7-3 0,1 2 0,3-2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8:5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24575,'19'0'0,"6"0"0,8 0 0,0 0 0,3 0 0,-8 0 0,-1 0 0,-7 0 0,0 0 0,-3 0 0,0 0 0,-6 3 0,-3 10 0,0 5 0,-3 13 0,-1 14 0,-4-9 0,0 20 0,0-16 0,0 5 0,0-1 0,0-12 0,-4-5 0,0-6 0,-1-5 0,2-4 0,-1-1 0,0-7 0,0-7 0,1-10 0,3-13 0,0-7 0,5-17 0,5 8 0,19-31 0,-2 34 0,12-27 0,-9 30 0,1-10 0,-2 11 0,-8 6 0,-1 8 0,-11 8 0,2 2 0,-4 7 0,0 1 0,1 3 0,-1 0 0,-4 3 0,0 10 0,-3 10 0,0 9 0,5 12 0,-4 2 0,8 5 0,-8 1 0,9-1 0,-5-11 0,4-2 0,-4-12 0,2-4 0,-3-6 0,4-5 0,-1-4 0,0-3 0,0-1 0,0-3 0,1 0 0,0-22 0,-4 16 0,1-17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8:5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24575,'0'19'0,"0"1"0,0 7 0,0 17 0,0-18 0,9 22 0,-3-20 0,12 10 0,-4-5 0,0-2 0,2-9 0,-3-2 0,-1-11 0,3 2 0,-7-10 0,7 2 0,-3-3 0,0 0 0,3 0 0,1 0 0,6 0 0,-1-7 0,10-3 0,-7-12 0,8-2 0,2-6 0,2 0 0,5-1 0,0 0 0,5 5 0,-4-4 0,2 9 0,-4-3 0,-7 9 0,3 1 0,-8 9 0,3 1 0,-9 4 0,-2 0 0,-4 0 0,0 7 0,1 7 0,0 7 0,-4 5 0,0 0 0,-4 6 0,-1-9 0,1 7 0,-4-13 0,2 3 0,-6-4 0,2-4 0,-3-1 0,0-4 0,0 0 0,0 0 0,0 1 0,0-7 0,4-14 0,5-5 0,0-12 0,13 3 0,-7 1 0,7-2 0,-1 6 0,-3-3 0,8 6 0,-4-2 0,4 4 0,0 3 0,5 5 0,-3 5 0,3 4 0,-5 0 0,1 0 0,-1 0 0,0 4 0,-5 4 0,4 5 0,-8 4 0,4-1 0,-1-3 0,-3-2 0,4 1 0,-5-3 0,4 3 0,2-4 0,-1 1 0,9 0 0,-7-1 0,14 1 0,-10 0 0,10 1 0,-4-5 0,5-1 0,0-4 0,0 0 0,0 0 0,-5 0 0,3 0 0,-13-4 0,7-4 0,-16-5 0,6-8 0,-10-12 0,-1 16 0,-5-6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9:1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22 24575,'4'-3'0,"-8"-1"0,-1-3 0,-7 2 0,-3 2 0,-3 3 0,-4 0 0,-3 0 0,3 0 0,1 0 0,-5 8 0,9 5 0,-1 5 0,6 7 0,7-3 0,1 4 0,4-5 0,0 4 0,0-8 0,0 0 0,7-2 0,7-6 0,7 3 0,11-7 0,-5-2 0,5-3 0,-6 0 0,-4 0 0,-2 0 0,-4 0 0,0-7 0,-4 2 0,-1-6 0,-4 4 0,1-4 0,-4 2 0,-1-6 0,-3 7 0,0-3 0,0 0 0,0 2 0,0-2 0,0 4 0,0 0 0,0 0 0,0 0 0,0-1 0,0 1 0,-3 3 0,-1 1 0,-2 6 0,-2 5 0,0 9 0,0 0 0,3 8 0,1 2 0,0 0 0,3 10 0,-3-5 0,-1 26 0,4-20 0,-9 31 0,4-27 0,-5 16 0,1-7 0,0-5 0,4-2 0,2-11 0,4-2 0,0-9 0,0-6 0,0-5 0,0-3 0,0-1 0,0 0 0,9-3 0,5-1 0,10-3 0,2-4 0,0-1 0,5-8 0,-8 3 0,7-3 0,-13 5 0,3 0 0,-8 0 0,-1 4 0,-3-3 0,-1 6 0,0-5 0,-3 5 0,-1-2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9:1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24575,'3'3'0,"-2"3"0,5-5 0,-5 2 0,2-3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19:2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19 106 24575,'0'-7'0,"0"6"0,3 2 0,9 6 0,23-3 0,21 0 0,19-4-673,0 0 1,4 0 672,-26 0 0,2 0-741,12 0 1,8 0 0,-3 0 740,10 0 0,0 0 0,-12 0 0,3 0 0,-1 0-787,-4 0 0,-1 0 0,2 0 787,5 0 0,1 0 0,0 0 0,-6 0 0,-1 0 0,1 0 0,3 0 0,0 0 0,0 0 0,-4 0 0,-1 0 0,-2 0-832,24 0 0,-1 0 832,1 0 0,-3 0 135,-12 0 0,-5 0-135,-10 0 0,-2 0 0,11 0 0,-1 0 0,25 0 0,-41 0 0,-1 0 0,36 0 1619,-23 0-1619,13 5 2398,-9 1-2398,-9 5 2217,-7-1-2217,-10-1 936,1-3-936,-14 2 151,3-7-151,-5 2 0,-4-3 0,-1 0 0,-9 0 0,3 0 0,-3 0 0,3 0 0,9 0 0,16 0 0,12 0 0,21 0 0,3 0 0,15 0-1457,2 0 1457,-25 0 0,4 0 0,1 0 0,3 0-1096,17 0 0,2 0 1096,-6 0 0,-1 0 0,0 1 0,-1-2 0,2-2 0,-2-1 0,-9 4 0,1-1-750,6-3 1,-1 1 749,-16 2 0,-1 2-202,3-1 1,-3 0 201,23 0 0,-37 0 0,-2 0 0,13 0 1143,17 0-1143,-27 0 2093,-3 0-2093,-19 0 1776,-5 3-1776,-10-2 539,-6 3-539,-4-4 0,0 0 0,20 0 0,4 0 0,20 0 0,23 0 0,4 0 0,-25 0 0,3 0-479,-1 0 0,1 0 479,9 0 0,0 0 0,-7 0 0,-2 0 0,-3 0 0,-2 0-180,46 0 180,-19 0 0,13 0 0,-22 0 0,-4 0 0,-13 0 0,-7 0 0,-1 0 0,-11 0 948,3 0-948,-8 0 190,9 0-190,-10 0 0,10 0 0,-10-4 0,5 3 0,-11-7 0,4 4 0,-12-4 0,7-4 0,-7-10 0,0-1 0,1-20 0,-6 26 0,14-6 0,-8 23 0,17 4 0,-18 0 0,6 4 0,-11-4 0,3 3 0,-7-3 0,0 3 0,-4 0 0,0 0 0,0 0 0,0 0 0,0 0 0,-3-3 0,-1-1 0,0 0 0,0 15 0,4 6 0,-4 20 0,-2 8 0,-5 8 0,-7 21 0,5 14-393,1-44 0,0 1 393,2 6 0,-1 1 0,-1-8 0,-1 1 0,3 6 0,0 1 0,-3-8 0,2 1 0,3 3 0,1-1 0,-11 39-293,7-16 293,4 2 0,-3 6 0,9 2 0,-3-34 0,2 0 0,2 39-510,0-38 1,0 2 509,0-1 0,0 1 0,0 8 0,0 2 0,-1 4 0,2 0 0,2 3 0,0-2 0,-3-16 0,2-1-193,3 4 0,1-3 193,-4 15 718,8 6-718,-9-21 283,3-27-283,-4-3 1053,0 4-1053,0 11 430,0 11-430,0 31 0,0 8-776,-3-27 1,0 4 775,2-2 0,0 2 0,-5 3 0,0 2 0,2 4 0,-1 0 0,-1-4 0,-2 0 0,0 9 0,1 0 0,3-8 0,0-2 0,-3 6 0,1-2 0,5-9 0,1-1 0,-7 0 0,1 0 0,5-1 0,1 0-528,-3-2 0,0-1 528,-1 4 0,2 0 0,1 0 0,0 0 0,-5-4 0,0 1 0,2 3 0,1-1 0,-4-3 0,0-1 0,3 0 0,1 1 0,-3-1 0,0 1 0,-1-4 0,1-3-382,-3 34 382,-8 7 0,16-32 0,-5 24 0,2-26 0,2 2 0,-2-11 1432,4-12-1432,0-3 1118,0-15-1118,0-6 439,0-5-439,0-4 0,-3-3 0,-9-38 0,7 28 0,-18-22 0,-11 59 0,-9-3 0,-24 16 0,0-11 0,-8-4 0,-15 6-638,40-21 1,-1-1 637,-4-1 0,-1 1 0,0 0 0,0-2-305,-3-3 1,0-1 304,8 0 0,-1-1 0,-6-3 0,-1-1 0,3-1 0,0-2 0,-5 1 0,1 0 0,0 0 0,0 0 0,-1 0 0,1 0 0,0 0 0,0 0 0,-5 0 0,0 0 0,4 0 0,0 0-571,-8 0 1,-1 0 570,4 0 0,0 0 0,-4 0 0,-2 0 0,2 0 0,-2 0-726,-3 0 1,-2 0 725,0 0 0,0 0 0,-5 0 0,-1 0 0,0 0 0,1 0 0,-1 0 0,1 0 0,6 0 0,1 0 0,-1 0 0,1 0 0,4 3 0,4 1 158,15-2 0,2 2-158,-8 2 0,2 1 219,-21 4-219,-8 1 0,5-1 1082,20-4-1082,8-3 1597,13-4-1597,16 0 879,7 0-879,-5 0 383,-24 0-383,-19 0 0,-27 0 0,6 0-607,-14 0 607,6 0-1033,25 0 1,-4 0 1032,-2 0 0,-2 0 0,-18 0 0,-1 0 0,4 0 0,4 0-560,20 1 0,2-2 560,-3-1 0,2-2-560,-30-3 560,44-2 0,0 0 0,2 2 0,1 0 492,-34-15-492,7 9 0,2 1 0,8 2 0,6 9 1927,2-4-1927,7 5 1245,5 0-1245,2 0 688,6 0-688,0 0 0,5 0 0,2 0 0,5 0 0,-1 0 0,6 0 0,0 0 0,1-4 0,6 3 0,-5-3 0,7 4 0,-5-3 0,1 2 0,4-6 0,-3 6 0,3-6 0,0 6 0,-3-2 0,3 0 0,0 2 0,2-3 0,3 4 0,-1 0 0,-3 0 0,-1 0 0,-4 0 0,0 0 0,-5 0 0,0 0 0,-5 0 0,-1 0 0,2 0 0,-2 0 0,1 0 0,0 0 0,0 0 0,4 0 0,-3 0 0,8 0 0,-3 0 0,8 0 0,-3 0 0,6 0 0,-2 0 0,4 0 0,0 0 0,-1 0 0,1 0 0,0 0 0,0 0 0,0 0 0,-1 0 0,1 0 0,0 0 0,0 0 0,0 0 0,3 4 0,-2-4 0,2 4 0,-4-4 0,1 0 0,0 0 0,0 0 0,1 0 0,-1 0 0,0 0 0,3-3 0,-2 2 0,5-6 0,-5 3 0,5-3 0,-2 0 0,-1 0 0,4-1 0,-4-3 0,4 3 0,0-7 0,0 7 0,-3-8 0,2 0 0,-3-6 0,4-4 0,0-1 0,0 1 0,0 0 0,0 0 0,0-1 0,0 1 0,-4 0 0,-1 0 0,-4-6 0,4-1 0,-3-5 0,2 0 0,1 0 0,-3 5 0,7 1 0,-3 11 0,0 0 0,4 5 0,-4 0 0,4 4 0,0-3 0,0 7 0,0-8 0,0 8 0,0-3 0,0 4 0,0 0 0,0-1 0,0 4 0,0 1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24575,'3'0'0,"8"0"0,25 0 0,10 0 0,20 0 0,2-5 0,15-9 0,3 0 0,-14 0 0,8 8 0,-19 6 0,15 0 0,-15 0 0,-4 0 0,-33 0 0,-4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24575,'0'22'0,"0"-4"0,0 16 0,0-2 0,0 12 0,0-7 0,0 5 0,0-5 0,0 0 0,0-1 0,0-1 0,0-9 0,0 3 0,0-11 0,0 1 0,0-6 0,0 0 0,0-1 0,0-6 0,0 2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24575,'43'0'0,"1"0"0,-1 0 0,1 0 0,-7 0 0,5 0 0,-11 0 0,0 0 0,-13 0 0,-1 0 0,-7 0 0,7 0 0,-4 0 0,0 0 0,-1 0 0,6 0 0,-3 0 0,8 0 0,-5 0 0,0 0 0,-4 0 0,3 0 0,-8-4 0,4 3 0,-9-3 0,0 4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193 558 24575,'-7'0'0,"-6"0"0,0 0 0,-6 0 0,6 0 0,-4 0 0,3 4 0,0 6 0,-4 9 0,7 5 0,-8 6 0,12 6 0,-6-5 0,8 0 0,-1-8 0,2-5 0,4 0 0,0-4 0,0-2 0,0-3 0,0-1 0,4-4 0,0 0 0,5-4 0,3 0 0,-3 0 0,4 0 0,-5 0 0,0 0 0,0 0 0,0-4 0,1-10 0,-5-12 0,5-11 0,-2-13 0,-1 5 0,4-11 0,-9 11 0,4-5 0,-5 13 0,0-5 0,0 10 0,0 2 0,0 6 0,0 10 0,0 2 0,0 3 0,0 1 0,0-3 0,0 3 0,0-4 0,0 5 0,0 9 0,0 15 0,0 14 0,0 12 0,0 0 0,0 1 0,0-1 0,5 0 0,1-6 0,4-1 0,0-6 0,0-6 0,-1-1 0,0-5 0,0 0 0,0-4 0,-1-1 0,0-5 0,0 0 0,1-3 0,-1-2 0,0-3 0,0 0 0,0 0 0,0 0 0,0 0 0,0 0 0,1 0 0,-1 0 0,0-3 0,1-6 0,-1-1 0,1-7 0,-5 8 0,4-8 0,-7 7 0,3-7 0,-4 4 0,0-1 0,0-3 0,0 3 0,0-4 0,0-1 0,0 1 0,0 4 0,0-3 0,0 8 0,0-8 0,0 7 0,4-2 0,0 3 0,5 1 0,-1 3 0,0 2 0,4-1 0,-2 3 0,2-3 0,-3 4 0,-1 0 0,0 0 0,0 0 0,0 0 0,-4 3 0,-1 1 0,-3 9 0,0-4 0,0 8 0,0-3 0,0 0 0,0-2 0,0 1 0,0-4 0,0 3 0,0-3 0,0-1 0,4 0 0,0 0 0,5-4 0,-1 0 0,0-4 0,0 0 0,0 0 0,4 0 0,-2 0 0,2 0 0,1 0 0,-4 0 0,4 0 0,-5-4 0,4-5 0,-2-4 0,3-6 0,-4 1 0,0 4 0,0-8 0,0 7 0,0-8 0,0 4 0,0 6 0,-4 0 0,-2 5 0,-3 0 0,0 6 0,0 8 0,0 12 0,0 2 0,0 8 0,0-9 0,5 10 0,0-10 0,4 5 0,0-11 0,0 0 0,-1-5 0,0 0 0,5 1 0,-4-5 0,8 0 0,-8-4 0,8 0 0,-3-4 0,4-10 0,-3-7 0,-1-3 0,0-5 0,-3 4 0,4-11 0,-5 5 0,0-11 0,-4-2 0,-1-1 0,-5-5 0,0-1 0,0 6 0,0-5 0,0 13 0,0 6 0,0 8 0,0 4 0,0 6 0,-4 4 0,0 5 0,0 23 0,-4 5 0,1 33 0,1 5 0,0 13 0,6-14 0,0 11 0,0-11 0,0 7 0,0-3 0,0-6 0,0-1 0,0-7 0,0-6 0,0-10 0,4-5 0,1-5 0,5-2 0,-2-10 0,1 0 0,-1-5 0,0-4 0,0 0 0,1-4 0,3 0 0,-3 0 0,8 0 0,-3-8 0,4-2 0,0-4 0,-4-4 0,-1 4 0,-4-4 0,1 0 0,-1 0 0,0-1 0,-4 1 0,-1 0 0,-4 0 0,0-6 0,0 5 0,0-5 0,-8 10 0,-3-3 0,-7 3 0,-5-1 0,3 2 0,-8 3 0,8 1 0,1-1 0,2 5 0,8 2 0,-4 3 0,5 0 0,3-4 0,2 0 0,3-4 0,8-4 0,7-3 0,17-11 0,1-1 0,11-2 0,-11-2 0,4 3 0,-10-3 0,-1 0 0,-11 6 0,-1 2 0,-5-1 0,0 5 0,-3-10 0,-2 10 0,-4-10 0,0 10 0,0-5 0,0 6 0,0 0 0,0 4 0,0 1 0,-4 5 0,-1 3 0,-3 2 0,0 3 0,-1 0 0,1 0 0,4 3 0,1 11 0,3 6 0,0 16 0,0 1 0,0 6 0,0 0 0,0 1 0,0-1 0,4-6 0,1-1 0,9-11 0,-4-2 0,8-5 0,-4-4 0,4-1 0,-5-4 0,4-4 0,-3-2 0,0-3 0,3 0 0,-8 0 0,8 0 0,-8 0 0,4-3 0,-5-2 0,0-3 0,-3 3 0,-2 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1.30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24575,'16'0'0,"3"0"0,18 0 0,-12 0 0,17 0 0,-18 0 0,14 0 0,-9 0 0,2 0 0,-3 0 0,0 0 0,-5 0 0,3 0 0,-12 0 0,6 0 0,-11 0 0,3 0 0,-5 0 0,1 0 0,0 0 0,-1 0 0,1 0 0,-1 0 0,1 0 0,0 0 0,-4 0 0,-1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24575,'89'-45'0,"-1"-1"0,-3 5 0,-27 11 0,-54 27 0,0 3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24575,'-5'-4'0,"2"0"0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9 24575,'-7'-5'0,"-11"2"0,2 22 0,-15 0 0,3 30 0,-6-3 0,-8 14 0,4 6 0,3-16 0,-5 7 0,11-18 0,-12 8 0,1-5 0,11-10 0,-2-14 0,7-6 0,5-10 0,-4 2 0,4-4 0,1 0 0,4 0 0,-3-13 0,6-4 0,-8-13 0,13 0 0,-7 6 0,12-5 0,-3 10 0,4-5 0,0 6 0,0 4 0,0 1 0,0 5 0,0 0 0,3 0 0,6-1 0,5 4 0,9-3 0,2 6 0,4-2 0,1 4 0,0 0 0,-1 0 0,1 0 0,1 14 0,0 5 0,2 13 0,-5 5 0,3-3 0,-4 3 0,6-4 0,-2-6 0,1 4 0,-2-10 0,1 0 0,5-2 0,-10-8 0,8 4 0,-15-6 0,5 0 0,-11-3 0,0-2 0,-5-4 0,0 0 0,-3 0 0,-1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24575,'0'93'0,"0"-1"0,0-4 0,0-29 0,0-56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1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24575,'81'-30'0,"1"-1"0,7 0 0,-7 6 0,-3 6 0,-2 6 0,-19 1 0,-35 12 0,-9 0 0,-2 0 0,-8 0 0,0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341 159 24575,'0'-21'0,"-18"-9"0,9 0 0,-19-2 0,14 14 0,-4 3 0,-5 6 0,3 5 0,-8 4 0,3 0 0,0 0 0,-3 0 0,8 8 0,-4 7 0,4 16 0,4 0 0,1 5 0,9-7 0,2 1 0,4 0 0,0-6 0,0 0 0,0-1 0,0-8 0,0 7 0,4-13 0,0 4 0,9-5 0,0-3 0,6-1 0,-1-4 0,0 0 0,0 0 0,-5 0 0,5-8 0,-9-2 0,9-13 0,-7-2 0,2 0 0,-3-3 0,0 3 0,-1 1 0,1 0 0,-5 10 0,-1-3 0,-1 8 0,-2 10 0,2 17 0,-3 23 0,0 11 0,0 14 0,0 1 0,0 1 0,0 6 0,0-6 0,0 0 0,0-2 0,5-21 0,-4-2 0,3-13 0,-4-10 0,0-2 0,4-10 0,0-4 0,4 0 0,10-4 0,-3-4 0,21-13 0,-8-11 0,18-9 0,-5-8 0,6 8 0,-1-3 0,-5 6 0,-2 0 0,-13 8 0,-2 6 0,-10 7 0,-1 4 0,-5 1 0,0 3 0,-3-2 0,-2-2 0,-3 4 0,0-3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342 575 24575,'-25'0'0,"-2"0"0,-3 0 0,0 0 0,0 0 0,1 0 0,-1 0 0,5 0 0,-4 0 0,14 8 0,-8 8 0,11 14 0,-7 8 0,11 5 0,-1-6 0,9 11 0,0-15 0,0 9 0,0-22 0,0 8 0,0-18 0,7 5 0,3-12 0,25-3 0,1-15 0,11-10 0,1-32 0,-17 8 0,6-18 0,-10 16 0,-7-15 0,2 6 0,-10-6 0,0-1 0,-6 7 0,0-6 0,-6 14 0,0 2 0,0 7 0,0 5 0,0 3 0,-4 10 0,-1 2 0,0 9 0,-3 5 0,4 1 0,-1 18 0,1 8 0,4 30 0,0-1 0,0 17 0,0-4 0,11 0 0,1-1 0,10-9 0,0-6 0,4-6 0,-5-7 0,9-6 0,-11-7 0,4-3 0,-4-2 0,-1-4 0,-5 0 0,0-1 0,-8-3 0,-2-1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0 24575,'-17'0'0,"-3"0"0,-16 0 0,-1 0 0,0 0 0,-5 0 0,10 0 0,-4 0 0,16 0 0,-7 0 0,16 0 0,-11 4 0,16 1 0,-6 0 0,8 2 0,-1-3 0,2 4 0,3-1 0,0 1 0,0 5 0,0 0 0,0 11 0,0 0 0,0 6 0,0 6 0,0 1 0,0 0 0,0 5 0,0-5 0,0 6 0,0 1 0,0-1 0,0 0 0,0-5 0,0 3 0,0-15 0,0 9 0,0-16 0,0 5 0,0-11 0,0 0 0,0-5 0,0 0 0,0 0 0,3-3 0,2-1 0,7-4 0,2 0 0,4 0 0,5 0 0,1-5 0,6 0 0,0-10 0,0 4 0,-1-8 0,-4 8 0,-2 2 0,-5 0 0,-4 5 0,-1-1 0,-5 1 0,0 4 0,0 0 0,-3 0 0,-2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24575,'3'-32'0,"3"0"0,44 8 0,-19 7 0,25-6 0,-26 17 0,-6 2 0,0 4 0,-6 0 0,0 0 0,-4 0 0,-6 0 0,-4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35 24575,'-3'-19'0,"-6"4"0,0 15 0,-13 0 0,11 0 0,-7 0 0,9 13 0,5-6 0,-5 15 0,4-8 0,0 4 0,1 0 0,4 0 0,0 5 0,0-3 0,0 3 0,0-5 0,0 0 0,13 1 0,-2-4 0,18 3 0,-5-7 0,6 3 0,0-4 0,0-4 0,-6-2 0,5-4 0,-10 0 0,4 0 0,-4 0 0,-6 0 0,4 0 0,-8-4 0,4 0 0,-5-5 0,0 5 0,-3-3 0,-2 2 0,-3 1 0,0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1.97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24575,'0'16'0,"0"-2"0,0 22 0,0-16 0,0 16 0,0-4 0,0-1 0,0 6 0,0-10 0,0 1 0,0-6 0,0 0 0,0-10 0,0 0 0,0-4 0,0-1 0,0-3 0,0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24575,'2'4'0,"23"-1"0,7-8 0,32-7 0,15-15-705,-32 10 1,4-1 704,10-4 0,2 0 0,1-2 0,-1 3 0,-11 8 0,-2 1 0,10-6 0,-1 2 0,30 1-23,1-1 23,1-3 0,-37 18 0,-3-5 0,-15 6 0,-12 0 0,-5 0 1045,-6 0-1045,-5 0 0,-4 0 0,0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210 376 24575,'-16'0'0,"3"0"0,0 0 0,1 0 0,-2 0 0,-4 0 0,4 0 0,-4 14 0,8 2 0,-11 27 0,9-4 0,-4 11 0,10-1 0,-9-4 0,13-1 0,-8-2 0,10-11 0,0 0 0,0-8 0,0-9 0,8-2 0,7-7 0,5-1 0,8-4 0,6-28 0,0 0 0,3-39 0,-2 5 0,-14 0 0,8-9 0,-16 9 0,4-6 0,-4 2 0,-2 8 0,1-1 0,-6 7 0,-1 2 0,-5 13 0,0 6 0,0 8 0,0 9 0,0 23 0,0 26 0,0 25 0,0 1 0,0 19 0,0-24 0,0 26 0,0-28 0,0 10 0,5-25 0,5 3 0,10-16 0,5-7 0,5-4 0,-1-5 0,1-5 0,-13 0 0,-4-5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24575,'54'66'0,"-1"-1"0,-14-15 0,0-7 0,38 6 0,-44-31 0,20 2 0,-31-7 0,-13-12 0,3 3 0,-7-4 0,-2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24575,'-28'80'0,"-1"0"0,0 1 0,1-1 0,-9 19 0,1-2 0,11-24 0,14-24 0,1-15 0,6-17 0,4-13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2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24575,'7'-4'0,"3"1"0,6 3 0,2 0 0,0 0 0,0 0 0,6 0 0,-5 0 0,0 0 0,-2 0 0,-8 0 0,4 0 0,-5 0 0,0 0 0,0 0 0,0 0 0,0 0 0,-1 0 0,1 0 0,-4 0 0,0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8:3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24575,'21'0'0,"-7"0"0,19 0 0,-11 0 0,20-5 0,-11 0 0,5-6 0,-7-3 0,14 2 0,-10-3 0,16 4 0,-23 5 0,3-3 0,-6 8 0,2-3 0,-1 4 0,5 0 0,-10 0 0,4-4 0,-9 3 0,-2-3 0,-3 4 0,-1 0 0,0 0 0,0 0 0,0 0 0,0 0 0,0 0 0,0 0 0,-4-8 0,4 6 0,-4-6 0,4 8 0,-1 0 0,1 0 0,0 0 0,0 0 0,0 0 0,0 0 0,-4 0 0,-1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3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24575,'9'8'0,"4"-1"0,30-7 0,-4 0 0,18 0 0,-5 0 0,-1 0 0,14 0 0,-18 0 0,10 0 0,-14 0 0,-10 0 0,1 0 0,-19 0 0,3 0 0,-14 0 0,0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3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24575,'0'32'0,"0"55"0,0-36 0,0 4 0,0-1 0,-5-6 0,3 18 0,3 0 0,5-6 0,1 6 0,9 0 0,-13-13 0,13 5 0,-9-8 0,3-16 0,-4 7 0,2-22 0,-7 0 0,3-7 0,-4-4 0,0-3 0,0-2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3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24575,'88'0'0,"1"0"0,-1 0 0,7 0 0,-12 0 0,0 0 0,-66 0 0,-11-7 0,2-21 0,-8 14 0,0-12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3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287 521 24575,'-16'0'0,"-1"0"0,-6 0 0,-2 0 0,-5 0 0,0 0 0,0 0 0,6 0 0,-5 0 0,13 8 0,-6 2 0,16 14 0,-7 0 0,12 6 0,-3 6 0,4-10 0,0 8 0,0-14 0,0 3 0,4-5 0,5-4 0,10-1 0,0-4 0,10-3 0,-10-2 0,4-4 0,-9 0 0,3 0 0,-8 0 0,4 0 0,0-14 0,-3-2 0,5-20 0,-3-24 0,0-3 0,-5-14 0,-1 26 0,0 1 0,-4-10 0,5-39 0,-7 45 0,0-11 0,0 13 0,0 8 0,0 8 0,0 16 0,0 2 0,-4 13 0,3 5 0,-2 20 0,3 22 0,0 5 0,0 17 0,0-4 0,0 0 0,0 6 0,0-7 0,5-7 0,5-8 0,6-9 0,8-9 0,1-2 0,5-9 0,0 0 0,0-10 0,-1 0 0,-4-5 0,3 0 0,-8 0 0,3-5 0,-4-9 0,0-7 0,-3-14 0,-2-2 0,-3 0 0,-1 2 0,-1 10 0,-3 2 0,-2 9 0,-4 1 0,0 12 0,0 17 0,0 18 0,0 5 0,0 16 0,0-17 0,0 6 0,0-3 0,0-15 0,0 3 0,4-11 0,0-4 0,9-1 0,1-5 0,9-3 0,-4-1 0,10-4 0,-10 0 0,4 0 0,-9-4 0,3-10 0,-6-6 0,3-16 0,-3-1 0,-1-6 0,2-7 0,-6-18 0,-1 12 0,-5-25 0,0 28 0,0-7 0,0 10 0,0 7 0,-4 10 0,-5 4 0,-2 11 0,-1 4 0,3 5 0,1 5 0,0 4 0,-1 13 0,4 4 0,0 33 0,5-9 0,0 31 0,0-11 0,0 15 0,0 17 0,0-21 0,0-17 0,0-1 0,0 4 0,0 30 0,0-27 0,5 4 0,2 1 0,4-15 0,0-1 0,3-18 0,-3-3 0,6-11 0,-8-5 0,8 0 0,-3-8 0,4-1 0,0-4 0,0 0 0,0 0 0,0-4 0,-3-10 0,-2-7 0,-3-9 0,0-6 0,0 5 0,-4 0 0,-1 3 0,-5 8 0,-8-3 0,-8 4 0,-13 4 0,-3-4 0,-9 7 0,10 2 0,-5 5 0,-2 1 0,16 3 0,-8-3 0,21 4 0,0-7 0,5 2 0,19-17 0,9-6 0,16-13 0,1 0 0,-1-9 0,-6 8 0,1-10 0,-7 12 0,-5-3 0,-8 6 0,-5-1 0,-4 2 0,-2 6 0,-4 6 0,0 0 0,0 10 0,-3 2 0,-2 3 0,-3 5 0,0 0 0,3 11 0,2 14 0,3 17 0,0 7 0,0 18 0,0-9 0,0 9 0,0 3 0,10-6 0,-2 6 0,13-14 0,-3-2 0,-2-7 0,0-6 0,-7-6 0,1-8 0,-1-9 0,-1-2 0,0-4 0,0-3 0,1-1 0,-1-4 0,4 0 0,2 0 0,0 0 0,3 0 0,-8 0 0,8-8 0,-7-3 0,3-7 0,-4 0 0,0-5 0,-4 3 0,0-8 0,-5 3 0,0 1 0,0 1 0,-4 9 0,-5 1 0,-16 8 0,-1 1 0,-16 4 0,5 0 0,0 0 0,7 0 0,7 0 0,5 0 0,4 0 0,9-3 0,15-7 0,16-5 0,5-1 0,5-4 0,-6 5 0,-6-1 0,0 3 0,-11 4 0,0 0 0,-5 5 0,0 0 0,-3 0 0,-2 3 0,-3-2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2.53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24575,'19'0'0,"4"0"0,0 0 0,9 0 0,-2 0 0,18 0 0,-21 0 0,27 0 0,-24 0 0,11 0 0,-9 0 0,-4 0 0,-5 0 0,-2 0 0,-8 0 0,-1 0 0,-8 0 0,-1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3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24575,'-4'-4'0,"0"0"0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3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1 24575,'-12'-1'0,"-5"12"0,2 15 0,-12 13 0,3 12 0,-11 9 0,9 8 0,-12 16 0,18-26 0,-10 13 0,8-31 0,-2 5 0,-7-12 0,10-4 0,-3-17 0,0 1 0,0-13 0,-1 0 0,-10 0 0,14-8 0,-13-3 0,13-13 0,1-1 0,6-5 0,8 0 0,2 5 0,4-3 0,0 9 0,0-5 0,0 6 0,0 4 0,0 2 0,8 7 0,2 1 0,13 4 0,-4 0 0,10 0 0,-5 0 0,12 0 0,-4 15 0,6 3 0,1 16 0,-5-2 0,10 8 0,-10-6 0,11 11 0,-4-5 0,0 7 0,0 0 0,-2-6 0,-3-2 0,-3-7 0,-9-6 0,-5-7 0,-5-6 0,-2-4 0,-3-5 0,-5-4 0,0 0 0,-4-4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4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213 576 24575,'-47'62'0,"0"0"0,0 0 0,-5 31 0,32-25 0,59-61 0,44 7 0,-37-19 0,7-17 0,-8-15 0,-14-17 0,4-12 0,-16-3 0,0-15 0,-6-2 0,-6 8 0,-1-12 0,-6 20 0,0-6 0,0 16 0,0 10 0,0 18 0,-4 2 0,-1 17 0,-4 0 0,1 8 0,0 2 0,0 3 0,0 3 0,-2 17 0,6 15 0,-7 24 0,10-5 0,-5 18 0,6-11 0,0 6 0,0 6 0,0-13 0,5-2 0,6-1 0,12-11 0,6 0 0,6-1 0,-2-11 0,-6-1 0,2-8 0,-10-11 0,5 0 0,-11-6 0,4 1 0,-7 0 0,2-5 0,-4 0 0,1-4 0,-1 0 0,0 0 0,0 0 0,-3 0 0,-2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4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24575,'4'-5'0,"5"2"0,0-5 0,8 5 0,-3-5 0,4 8 0,0 0 0,0 0 0,-4 0 0,-2 0 0,-7 12 0,-2 10 0,-3 21 0,0 8 0,0 0 0,0-1 0,0-7 0,0 0 0,0-5 0,0-8 0,0-11 0,0-6 0,0-5 0,0-10 0,0-16 0,0-12 0,5-21 0,2 0 0,4-7 0,5 6 0,1 3 0,0 5 0,3 7 0,-5 6 0,0 8 0,2 8 0,-8 3 0,8 7 0,-7 1 0,2 4 0,-4 0 0,1 0 0,-1 0 0,-4 13 0,4 3 0,-7 20 0,4 1 0,-5 0 0,0 4 0,0-10 0,0 5 0,0-6 0,0-6 0,4 0 0,0-11 0,1 0 0,3-5 0,-4 0 0,4 0 0,0-3 0,1-2 0,-1-3 0,0 0 0,5 0 0,0-8 0,5-2 0,-3-13 0,3-2 0,-7-4 0,7-1 0,-7 5 0,8-4 0,-13 18 0,3-2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4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1443 1 24575,'-88'14'0,"32"-7"0,1-2 0,-11-5 0,-27 0 0,0 0-918,13 0 918,28 0 0,2 0 0,-13 0 0,8 0 0,2 0 245,0 0-245,-47 0 0,48 0 0,-22 0 166,15 0-166,5 0 0,5 0 0,12 0 463,5 4-463,-3 1 44,16 4-44,-4 1 0,9-2 0,1 1 0,5-1 0,3 0 0,2 0 0,-1-3 0,3-1 0,-3-4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4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341 405 24575,'0'-12'0,"0"1"0,-4 6 0,-1 2 0,-12 3 0,-3 0 0,-16 0 0,-1 0 0,5 0 0,-2 9 0,2 13 0,0 7 0,-1 8 0,11 0 0,2 0 0,13 6 0,-3-6 0,10 5 0,0-16 0,0 8 0,0-10 0,0 0 0,4-6 0,5-9 0,5-6 0,15-3 0,3-9 0,7-20 0,1-20 0,-11-5 0,-4-18 0,-2 2 0,-9-7 0,5-7 0,-7 8 0,-5 15 0,-1-3 0,-6 25 0,0-4 0,0 14 0,0 8 0,0 4 0,0 8 0,0 8 0,0 24 0,0 13 0,0 38 0,0-4 0,0 6 0,0-3 0,0-5 0,5 0 0,6-9 0,12-8 0,-2-18 0,10-2 0,-7-16 0,1-1 0,3-9 0,-8-1 0,8-4 0,-9-4 0,5-10 0,-4-13 0,0-4 0,-4-5 0,3 6 0,-8 1 0,-2 12 0,-4 4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4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24575,'52'72'0,"-1"0"0,1 0 0,-8-11 0,-2-3 0,-6-12 0,9-5 0,-25-27 0,8 5 0,-21-10 0,14 1 0,-11-2 0,3-4 0,-4 5 0,-1-1 0,-4 0 0,4 0 0,0 0 0,-3 0 0,-2 1 0,-3-1 0,0-4 0,0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9:4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0 24575,'-51'49'0,"-1"-1"0,-12 13 0,24-13 0,3 1 0,-1 11 0,0-4 0,3 3 0,19-22 0,-3-7 0,12-11 0,-4-6 0,10-5 0,-3 0 0,4 0 0,-7-3 0,2-5 0,-2-1 0,3-2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0:0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24575,'0'16'0,"-15"7"0,3 2 0,-14 6 0,10 11 0,-4-3 0,-2 6 0,-1 3 0,-3-13 0,3 13 0,2-4 0,0-5 0,-3 16 0,8-9 0,-5 0 0,3 9 0,1-9 0,6 6 0,0 4 0,5-4 0,-6 6 0,0 8 0,5-6 0,-4 22 0,9-20 0,-4 13 0,6-9 0,0 2 0,0 7 0,0-7 0,0 5 0,0-12 0,0 4 0,0-7 0,0 8 0,5-6 0,2 14 0,6 2 0,-2-13 0,2 17 0,4-27 0,-4 20 0,9-13 0,-3 6 0,4-8 0,0 1 0,0-8 0,5 6 0,-5-18 0,4 9 0,-7-17 0,1 11 0,-1-11 0,-4 10 0,3-9 0,-3 2 0,-1-4 0,4 0 0,-5-6 0,1 5 0,2-10 0,-6 4 0,2-9 0,-1 2 0,-3-7 0,2 3 0,-2-8 0,-1 0 0,0-4 0,0 0 0,-3 0 0,-2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0:0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24575,'25'93'0,"1"0"0,-1 0 0,1 0 0,-1 0 0,1 0 0,-1 0 0,1 0 0,-1 0 0,1 0 0,0 0 0,-1 0 0,2 8 0,3 6 0,1 3 0,-1 0 0,0-2 0,-3-6 0,-3-9 0,-5-10 0,-5-15 0,-6-16 0,-15 30 0,-1-19 0,-2 2 0,0-14 0,-1-3 0,-13 44-392,10-32 0,-1-3 392,-8-3 0,10-5 0,-1 1 193,-9 10-193,-3 16 0,2-9 0,1-8 0,-1-2 0,8-18 0,-1 9 591,7-16-591,0 3 0,-1 1 0,1-5 0,-5 11 0,3-5 0,-3 1 0,4 3 0,-4-10 0,4 5 0,-4 0 0,5-10 0,0 3 0,1-5 0,0-10 0,-1 9 0,6-14 0,-4 8 0,3-8 0,-4 4 0,5-5 0,-4 0 0,7 0 0,-6 0 0,6 0 0,-6-3 0,3-2 0,-4-6 0,4 2 0,0-3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47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713 1 24575,'-57'36'0,"4"6"0,28-23 0,-4 9 0,8-12 0,-5 2 0,16-9 0,-16 8 0,7-3 0,-5 8 0,2-3 0,9-4 0,-3 0 0,3-10 0,0 7 0,4-4 0,2 0 0,3-4 0,0 3 0,-3-6 0,6 5 0,-5-5 0,5 6 0,-6-3 0,3 1 0,-4 1 0,0-1 0,0 2 0,1-3 0,-1 3 0,0-3 0,4 4 0,-3 0 0,3-4 0,0 3 0,-3-6 0,6 5 0,-5-5 0,5 6 0,-6-3 0,-2 4 0,1 0 0,-5 4 0,1-3 0,3 7 0,-7-7 0,2 7 0,-3-6 0,4 2 0,1-4 0,5-1 0,-1 1 0,3 0 0,-1-4 0,5 3 0,-2-3 0,-1 0 0,0 2 0,-4-1 0,0 2 0,4 1 0,-3 0 0,3-4 0,-1 3 0,-1-7 0,5 4 0,-2-4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3.234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24575,'0'10'0,"0"17"0,0-8 0,0 24 0,0-7 0,0 5 0,0 0 0,0-10 0,5 3 0,0-10 0,4 3 0,-5-14 0,4 2 0,-8-6 0,4 2 0,-4-4 0,0 1 0,3-1 0,2-2 0,-1-2 0,-1-3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0:55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1 268 24575,'4'96'0,"-1"1"0,1-1 0,0 0 0,-1 1 0,1-1 0,0 1 0,0 3 0,-1 8 0,1-2 0,-1-11 0,1-18 0,0-28 0,1-22 0,-1-23 0,-4-27 0,0-29 0,0-35 0,-3 25 0,-1-3-396,0 0 1,-1 0 395,-2 6 0,-1-2-607,4-30 0,0 4 607,-1 0 0,4 3 0,2 2 0,-1 1-121,0-14 121,0 25 0,0 18 0,0 21 737,0 12-737,0 7 1255,3 7-1255,2 1 134,3 18-134,12 15 0,-7 4 0,22 38 0,-22-28 0,17 30 0,-11-14 0,4 1 0,-4 6 0,2-15 0,-4-1 0,0-13 0,-2-1 0,-2-12 0,-3-5 0,3-6 0,-8-5 0,2-4 0,-3 0 0,5-25 0,2-27 0,1-35 0,-6 32 0,2-3-283,2-10 0,1 2 283,4-30 0,-2 36 0,1 2 0,0-16 0,9-6 0,-10 22 0,2 17 0,-5 13 0,-1 14 0,-1 2 566,0 20-566,2 17 0,-5 31 0,6 18 0,-7-27 0,0 1-340,3 1 0,0 0 340,0 5 0,0-1 0,6 33 0,-6-39 0,0-2 0,5 21 0,1 6 0,-2-17 0,0-15 0,-5-14 0,2-6 0,-7-11 680,7-4-680,-4-5 0,1-4 0,-2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0:53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531 0 24575,'-9'8'0,"-1"-2"0,1 7 0,0-5 0,-8 5 0,7 1 0,-7 0 0,2 3 0,1-3 0,2-1 0,-2 10 0,0-9 0,-1 5 0,2-2 0,0-3 0,4 0 0,-5 3 0,10-8 0,-4 3 0,3-3 0,-3-1 0,3 0 0,-2 5 0,2 0 0,-5 5 0,1 0 0,0 1 0,0-1 0,0 0 0,-1 5 0,1-4 0,-1 5 0,1-6 0,-4 0 0,7-5 0,-6 4 0,7-7 0,0 2 0,-2-4 0,6 5 0,-7-4 0,8 8 0,-9 2 0,4 1 0,-5 8 0,1-8 0,3 8 0,-2-9 0,3 10 0,0-10 0,-4 10 0,8-5 0,-4 1 0,1 3 0,3-3 0,-8 5 0,3-1 0,0 7 0,-2-5 0,6 5 0,-7 0 0,8-5 0,-4 11 0,5-11 0,-5 11 0,4-11 0,-4 5 0,5 13 0,0-15 0,0 10 0,0-16 0,0-3 0,0 0 0,0 3 0,0-3 0,0 4 0,0 1 0,5 6 0,1-5 0,4 10 0,1-3 0,-1 5 0,1-6 0,-5 5 0,2-11 0,-2 5 0,-1-6 0,4-1 0,-4-4 0,5 3 0,-1-8 0,-3 8 0,2-9 0,-3 10 0,4-10 0,-3 4 0,2-5 0,-7 1 0,6-6 0,-6 0 0,3-1 0,-1 1 0,-2 5 0,3-5 0,-4 4 0,0-8 0,0 4 0,4-5 0,-4 0 0,4 0 0,-4 0 0,0 1 0,0-2 0,0-2 0,0-2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0:53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40 24575,'-7'0'0,"9"8"0,7 2 0,13 5 0,-10 7 0,6-6 0,1 8 0,-12-1 0,15 3 0,-12-2 0,6 5 0,1-5 0,-6 1 0,7-2 0,-12 0 0,10-3 0,-10 3 0,7-5 0,0 0 0,-3 0 0,3 0 0,-4-4 0,0 3 0,-4-8 0,-1 4 0,-1-5 0,1-4 0,4 0 0,0-4 0,0-8 0,1-7 0,5-10 0,3-11 0,3 5 0,-4-11 0,4 5 0,-9 4 0,4 4 0,-6 11 0,0-1 0,-4 6 0,-1 0 0,-4 6 0,0-6 0,0 0 0,5-17 0,-4-8 0,4-7 0,-5 14 0,0 12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0:59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1181 24575,'-17'20'0,"2"10"0,-5 26 0,9 0 0,11-18 0,0 5 0,0-6 0,0-1 0,0-7 0,0-9 0,0-2 0,8-13 0,2-2 0,13-3 0,2 0 0,5 0 0,-1 0 0,7-10 0,-10 0 0,9-11 0,-20 7 0,7-3 0,-13 3 0,4-4 0,-4-1 0,-4 1 0,-1 0 0,-4 0 0,0-1 0,-7 1 0,-9-1 0,-8 5 0,-6-1 0,0 5 0,0 0 0,0 5 0,6 0 0,0 5 0,6 0 0,4 0 0,15-3 0,24-8 0,13-16 0,14-10 0,-4-17 0,2-9 0,2-11-927,-4-12 927,-1-3 0,-29 38 0,-1-1 0,9-29-250,-15 31 1,-2 1 249,3-21 0,-4-14 0,-3 16 0,-5 9 0,0 14 0,0 15 0,0 11 902,0 13-902,0 29 524,0 21-524,0 32 0,0 10-387,0-35 0,0 2 387,0 43 0,0-8 0,0 2 0,6-20-85,1 14 85,5-16 0,-5-8 0,2-16 0,-8-14 0,4-1 771,-1-14-771,-4 7 88,4-13-88,-4 4 0,0-5 0,0 0 0,0 0 0,0 0 0,0 0 0,4-27 0,2-2 0,9-21 0,0 7 0,5 5 0,-1 5 0,0 2 0,-5 9 0,3 1 0,-8 4 0,4 4 0,-5 2 0,0 3 0,0 0 0,-3 8 0,-2 13 0,-3 5 0,0 16 0,0-11 0,0 11 0,0-16 0,-8 8 0,1-14 0,-11-1 0,4-6 0,-4-4 0,0-4 0,0-1 0,0-4 0,4 0 0,-3 0 0,7 0 0,-2 0 0,14 0 0,4 4 0,10-3 0,8 3 0,0-4 0,6 0 0,5 0 0,-3 0 0,3 0 0,-5-5 0,1-10 0,0-8 0,-4-8 0,-1-6 0,-5 5 0,-5-10 0,-1 5 0,-5 5 0,-4-3 0,-2 16 0,-4 0 0,0 6 0,0 5 0,0 0 0,-4 3 0,0 5 0,-5 14 0,4 12 0,-4 12 0,8-1 0,-4 4 0,5-9 0,0 3 0,0-10 0,0-2 0,3-9 0,6-1 0,5-9 0,4 0 0,0-4 0,5 0 0,-3 0 0,8-8 0,-2-9 0,0-9 0,5-6 0,-9-5 0,10-3 0,-9-3 0,1-9 0,-4 7 0,-7-12 0,3 5 0,-4-22 0,0 3 0,-4-21 0,-3 14 0,-5 9 0,0-3 0,0 18 0,0-12 0,-4 21 0,-6 2 0,-5 19 0,-4 4 0,1 11 0,0 5 0,0 4 0,-1 0 0,-5 14 0,8 3 0,-9 20 0,12 7 0,2 8 0,6 0 0,5 5 0,0-12 0,0 5 0,0-7 0,5 0 0,11-5 0,8 6 0,3-11 0,5 5 0,-5-6 0,5 0 0,2 2 0,-7-7 0,-1-1 0,-8-12 0,-4-1 0,-2-8 0,-4 2 0,1-6 0,-1 2 0,0-3 0,0-3 0,1-11 0,0-7 0,1-9 0,0 1 0,0-1 0,-5 5 0,0 2 0,-2 9 0,-2 1 0,3 5 0,-1 3 0,-2 5 0,2 14 0,1 1 0,-3 8 0,7-9 0,-3 3 0,3-8 0,1 3 0,-1-3 0,0-1 0,0-4 0,5 0 0,1-4 0,4 0 0,0 0 0,0-8 0,-4-2 0,-1-14 0,1 0 0,-3-6 0,4-6 0,-9-8 0,3-1 0,-8-34 0,4 28 0,-4 0 0,-2 0 0,1 0 0,0-38 0,0 28 0,0 0 0,-5 3 0,0 26 0,-5 3 0,5 11 0,-3 8 0,4 12 0,0 27 0,0 14 0,4 15 0,0 8 0,0 2 0,0 7 0,0-7 0,11-2 0,2-7 0,9-8 0,5-6 0,-5-9 0,3-10 0,0 4 0,-5-15 0,4 5 0,-10-11 0,3-1 0,-3-3 0,4-1 0,-4-4 0,-2 0 0,1 0 0,-4 0 0,4-13 0,-4-4 0,1-13 0,0 0 0,-4 6 0,2 0 0,-7 6 0,3 4 0,-4 2 0,3 7 0,2 1 0,-1 8 0,3 5 0,-2 5 0,4-1 0,0 4 0,-1-7 0,1 2 0,3-3 0,2-1 0,0-3 0,3-1 0,-4-4 0,1 0 0,-1 0 0,-1 0 0,-3 0 0,4 0 0,-8-3 0,-2-6 0,1-5 0,-3 0 0,3-3 0,-4 3 0,0-4 0,0 4 0,0-3 0,0 8 0,4-4 0,0 9 0,3 0 0,1 12 0,1 7 0,1 21 0,0-3 0,8 38 0,1-13 0,7 34-858,7-6 858,-16-34 0,1-1 0,15 30-299,0 10 299,-8-23 0,-7-7 0,0-3 0,-8-21 0,-4-1 844,-2-11-844,-4-2 313,-3-9-313,-12-1 0,-5-4 0,-10 1 0,0 0 0,0 0 0,1-5 0,4 0 0,2-5 0,4 0 0,1 0 0,4 0 0,2 0 0,3 0 0,5-12 0,0 1 0,4-22 0,0 1 0,0-5 0,0-12 0,10 10 0,2-11 0,15-1 0,2 5 0,6-6 0,-1 11 0,0 2 0,-7 8 0,-2 5 0,-7 2 0,-4 10 0,-1-3 0,-5 8 0,1-4 0,-1 9 0,-4-4 0,0 7 0,-4-2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00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1 287 24575,'26'-18'0,"15"-13"0,-13 13 0,16-20 0,-11 15 0,1-10 0,4-1 0,-6 7 0,-6-3 0,-2 14 0,-13 2 0,-3 10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01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75 24575,'0'-11'0,"0"-2"0,0 1 0,-8-4 0,3 6 0,-8 1 0,2 6 0,-2 3 0,0 0 0,-3 0 0,2 0 0,-5 13 0,1-1 0,-2 16 0,2-9 0,-1 5 0,4-6 0,6 0 0,5-5 0,4 4 0,0-7 0,0 7 0,0-8 0,0 3 0,4-4 0,0 1 0,9-1 0,-4-3 0,4-1 0,-5-4 0,0 0 0,5 0 0,1-13 0,1-4 0,4-13 0,-8 0 0,3 5 0,-5 2 0,0 5 0,-4 4 0,-1 1 0,-4 5 0,0 7 0,0 6 0,0 0 0,0 3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01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24575,'0'6'0,"0"6"0,0 15 0,0-3 0,0-1 0,0-9 0,0 3 0,4-11 0,10 6 0,-4-11 0,8 3 0,-10-4 0,0 0 0,-3-10 0,-2-1 0,-3-10 0,0 3 0,0 0 0,0 4 0,0-3 0,0 7 0,0-2 0,-3 7 0,-2 2 0,-3 3 0,0 0 0,-5 0 0,4 11 0,0-8 0,5 9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03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1792 24575,'0'-2'0,"0"-22"0,0-61 0,0 23 0,0-3-1788,0-6 1,0-2 1787,0-22 0,0-2-920,0 18 1,0 0 919,0 10 0,0-4 0,0 3 0,0-22 0,0 5 176,0 12 1,0 3-177,0 9 0,0 4-69,0-28 69,0 9 1545,0 10-1545,0 29 2430,0 14-2430,0 23 1063,0 20-1063,0 19 92,0 8-92,0 12 0,0-12 0,0 5 0,0-7 0,0 1 0,4-7 0,1-6 0,9-8 0,5-4 0,0-5 0,10 0 0,-5-4 0,6-5 0,-1 0 0,1-5 0,0 0 0,-1-5 0,-8-9 0,9-20 0,-17-5 0,9-18 0,-11 5 0,2-14 0,-2 5 0,1 2 0,-6 9 0,-1 7 0,-5 6 0,0 7 0,0 11 0,0 1 0,-4 13 0,0-3 0,-4 8 0,-1 0 0,1 0 0,0 0 0,-1 7 0,5 14 0,0 10 0,4 13 0,0-7 0,0 5 0,0-16 0,15 9 0,1-14 0,21 5 0,0-10 0,7 0 0,-1-6 0,0 1 0,-6-1 0,5 1 0,-16-5 0,3-1 0,-10-5 0,-6 0 0,-4 0 0,-5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26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1877 24575,'0'-18'0,"-5"-14"0,3-2 0,-8-14 0,9 11 0,-17-38 0,15 30 0,-10-51 0,13 53 0,0-29 0,0 12 0,0-34 0,0 19-265,2 21 1,2 0 264,10-25 0,1 30 0,4 1 0,30-35 0,-19 33 0,4 3 0,4 6 0,1 2 0,23-31 0,-26 33 0,1 2 0,27-18 0,3-7 0,4 2 0,-15 14 0,-2 2 0,-7 7 0,-7 1 0,4 5 0,-17 4 0,7 5 529,-14 5-529,-1 2 0,-7 4 0,-4 1 0,1 3 0,-1-2 0,-4 6 0,0-3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27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24575,'35'0'0,"-10"0"0,33 0 0,-10 0 0,-15-4 0,9 2 0,-12-7 0,-5 8 0,-2-3 0,-5 4 0,-4 0 0,-1 0 0,-6 0 0,1 0 0,-3 7 0,-2 14 0,-9 24 0,-12 16 0,4 0 0,-16 11 0,11-11 0,-5 7 0,5-2 0,2-14 0,6-8 0,1-13 0,5-12 0,1-7 0,4-4 0,0-10 0,0-22 0,5-16 0,-4 8 0,4 6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3.80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24575,'16'0'0,"12"0"0,-3 0 0,26 0 0,-24 0 0,19 0 0,-17 0 0,9 0 0,-14 0 0,9 0 0,-15 0 0,4 0 0,-6 0 0,0 0 0,-3 0 0,-6 0 0,-4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29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24575,'0'4'0,"0"14"0,0 14 0,0 11 0,0 7 0,0 9 0,0 9 0,0 8 0,0-1 0,0-13 0,0 10 0,0-19 0,0 20 0,0-12 0,0-2 0,0-15 0,0-9 0,0-10 0,0-6 0,0-7 0,0-7 0,0-2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0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70 316 24575,'39'0'0,"9"0"0,-21 0 0,5 0 0,-3 0 0,-10 0 0,0 9 0,-1 6 0,-7 9 0,-1 6 0,-1 6 0,-8-5 0,4 11 0,-5-5 0,0 0 0,0 12 0,-5-10 0,-6 11 0,-6-7 0,-9-4 0,-3 4 0,-4-9 0,-1 5 0,8-13 0,1-1 0,2-6 0,-2-5 0,0 0 0,2-4 0,9-2 0,2 1 0,3-4 0,15-12 0,12-6 0,12-14 0,14-2 0,-4-5 0,22-16 0,-6 12 0,14-19 0,-9 14 0,10-9 0,-19 9 0,15-8 0,-17 9 0,0-7 0,-4 7 0,-18 9 0,-3 4 0,-11 14 0,0-8 0,-10 14 0,-7 7 0,-3 19 0,-7 14 0,7 12 0,-4 0 0,9 0 0,-4 0 0,5 0 0,0-5 0,0-8 0,0-1 0,0-14 0,4 2 0,0-8 0,9-5 0,1 0 0,4-4 0,5-5 0,-2-15 0,3-3 0,4-25 0,-6 9 0,5-11 0,-10 7 0,3-1 0,-8 1 0,9-7 0,-8 5 0,3-11 0,-5 10 0,1-10 0,-2 11 0,1 1 0,-5 9 0,-2 10 0,-4 2 0,0 9 0,-3 5 0,-8 24 0,1 3 0,-9 18 0,7 0 0,2-5 0,5 10 0,5-10 0,0 11 0,0-5 0,0 13 0,0-5 0,0 27 0,6-9 0,1 20 0,5-7 0,0-15 0,-5 10 0,-2-10 0,-5 6 0,0 7 0,0-20 0,0 10 0,-16-17 0,3 3 0,-14-11 0,6-3 0,-4-11 0,5-1 0,-3-6 0,9-4 0,-3-1 0,8-5 0,-4-3 0,5-1 0,-1-4 0,5 0 0,0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1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1 245 24575,'26'-14'0,"-1"-5"0,32 7 0,-10-15 0,-3 9 0,6-15 0,-4 15 0,0-8 0,2 9 0,-16-3 0,3 3 0,-10 3 0,-6 9 0,-6 1 0,-5 4 0,-4 0 0,0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1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49 24575,'0'-13'0,"0"1"0,0 4 0,0 0 0,-7 4 0,-8 0 0,-15 4 0,-1 0 0,-5 4 0,5 12 0,0 6 0,5 4 0,-5 5 0,10-6 0,0 6 0,7-7 0,9 5 0,1 1 0,4 2 0,0 3 0,0-5 0,0 6 0,15 3 0,-1 4 0,13 2 0,-4 5 0,-6 2 0,0 6 0,-6-6 0,-4 5 0,-3-12 0,-4 5 0,0-13 0,0-2 0,0-10 0,0-2 0,-8-5 0,-2 0 0,-8-4 0,0-1 0,0-4 0,-1-4 0,9-1 0,2-4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2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1 151 24575,'28'-28'0,"-2"11"0,20-12 0,-5 12 0,-15 2 0,9 0 0,-11 5 0,1 0 0,-2 5 0,-5 1 0,0 4 0,0 0 0,-8 0 0,-2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2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3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24575,'0'4'0,"0"0"0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4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8 24575,'-46'-4'0,"7"0"0,-16 9 0,25 4 0,-25 18 0,31 12 0,-10 14 0,4 13 0,10 10 0,1-12 0,13 33 0,6-46 0,0 38 0,0-28 0,0 7 0,5-9 0,12-8 0,6-12 0,15-10 0,-5-9 0,2-9 0,-5-6 0,0-1 0,0-4 0,-6 0 0,0-8 0,-10-2 0,-1-13 0,-4 8 0,0-8 0,-4 14 0,-1-4 0,-4 16 0,0 3 0,0 15 0,0 4 0,0 5 0,0-6 0,4 0 0,0-11 0,15 1 0,-5-6 0,15-2 0,-10-2 0,10-4 0,-10-4 0,5-11 0,-5-5 0,-3-16 0,-1-1 0,-5-1 0,-4-3 0,-1 9 0,-5 2 0,0 6 0,-4 10 0,-5 5 0,-5 6 0,-9 3 0,3 0 0,-9 0 0,10 0 0,-4 0 0,9 3 0,-3 6 0,11 0 0,-6 8 0,11-11 0,-3 2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24575,'9'-13'0,"-2"9"0,-7 14 0,6 31 0,-5-11 0,9 18 0,-9-23 0,4 11 0,-5-15 0,0 8 0,0-20 0,0 3 0,6-14 0,0-9 0,12-18 0,-3-3 0,2-3 0,1 5 0,-3 5 0,0 2 0,2 8 0,-7 3 0,7 3 0,-8 4 0,8 1 0,-8 4 0,4 0 0,-1 0 0,-2 0 0,2 4 0,-4 0 0,1 4 0,-1 0 0,0 1 0,0-1 0,-3 0 0,-2 0 0,1-3 0,-3-2 0,2-3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5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9 24575,'6'-5'0,"-13"2"0,-7 3 0,-15 0 0,-2 4 0,9 11 0,-13 7 0,18 8 0,-4 1 0,7-6 0,8-6 0,2-7 0,4-4 0,0 1 0,4-5 0,10 0 0,6-4 0,9 0 0,-4 0 0,3 0 0,-8 0 0,-2 0 0,-5 8 0,-4 7 0,-3 4 0,-2 10 0,-4-5 0,0 6 0,0 0 0,-8-6 0,-2 0 0,-9-6 0,-4-4 0,4-1 0,-5-3 0,10-2 0,-3-3 0,8-1 0,0-4 0,5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4.85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10 0 24575,'0'5'0,"0"4"0,0 20 0,0-1 0,-4 4 0,3 2 0,-3 0 0,4-2 0,4 1 0,-2-9 0,6 8 0,-3-10 0,0-3 0,-1 1 0,-4-8 0,0 1 0,0-2 0,0-3 0,0-4 0,0-1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6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24575,'0'99'0,"0"-57"0,0 20 0,0 4 0,0 6 0,0 8 0,0-7 0,0 25 0,0-56 0,0 55 0,0-41 0,0 12 0,0-10 0,0-1 0,0-24 0,0 3 0,0-18 0,0 1 0,0-6 0,0 0 0,0-5 0,3-4 0,2 0 0,3-4 0,0 0 0,0 0 0,0 0 0,5 0 0,-4-4 0,4 0 0,-1-9 0,-2-1 0,3-4 0,-4 0 0,0 0 0,0-6 0,1 0 0,0-6 0,0 0 0,-5 13 0,-1 4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6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24575,'80'0'0,"-25"-2"0,-4-1 0,-10 2 0,22-3 0,-49 4 0,-2 0 0,-4 0 0,-3-4 0,-2-10 0,-3 7 0,0-6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7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24575,'5'10'0,"-2"-3"0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8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24575,'0'2'0,"0"10"0,0 23 0,0 11 0,0 28 0,0-4 0,0 23 0,0-7 0,0-15 0,0 10 0,0-21 0,0 15 0,0-20 0,0-5 0,0-21 0,0-9 0,0-2 0,0-10 0,0-3 0,0-2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9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24575,'0'-18'0,"3"6"0,6 9 0,9 3 0,7 0 0,5 0 0,5 0 0,-3 0 0,9 9 0,-3 3 0,-1 9 0,1 12 0,-7-5 0,-2 16 0,-8-12 0,0 10 0,-9 2 0,-2 1 0,0 5 0,-8 0 0,2-5 0,-4 12 0,0-19 0,0 11 0,0-5 0,0 1 0,-9 5 0,-4-1 0,-9-4 0,-6 7 0,5-15 0,-3 1 0,6-8 0,1-6 0,0-1 0,1-9 0,-1 3 0,1-7 0,0 3 0,4-4 0,-3 0 0,8-1 0,-4-3 0,5-2 0,0-3 0,1 0 0,-1 0 0,0 0 0,0 0 0,4 0 0,0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1:39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2:09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42:13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2319 24575,'0'-32'0,"-22"-45"0,14 36 0,-10-23 0,0-2 0,4 10 0,3 2 0,0 0 0,-3-14 0,4-16 0,3 21 0,1-26 0,1 34 0,1-27 0,4 21 0,0-5 0,0 14 0,0-5 0,0-10 0,10 21 0,4-24 0,19 32 0,0-21 0,12 7 0,-3-4-519,10-2 519,2 4 0,-22 23 0,1 0 0,0 7 0,-1 0 0,7-4 0,0 1 0,-1 5 0,1 1-641,6-5 1,2 1 640,-1 2 0,1 1 0,3 0 0,1-1 0,3-1 0,0 1-773,-2-1 1,-1 2 772,4 1 0,-1 1 0,-7-2 0,-1 1 0,4 5 0,-1 0 0,-6-1 0,0-1-495,3 2 1,0 3 494,0 1 0,-1 1 0,2 0 0,0 1 0,-1 1 0,1 3 0,2 1 0,0 1 0,1 1 0,2 0 0,2 2 0,3 2-688,5-1 0,2 0 688,1 0 0,-1 0 0,5 0 0,0 0 0,0 0 0,-1 0 0,2-1 0,-2 2 0,-6 8 0,-3 2-160,-14-6 0,1 5 160,13 20 0,-5 2 852,-5-2-852,-2 0 0,-1-1 0,-11 1 937,4 5-937,-15-12 1974,-6-3-1974,-6-15 1680,15-1-1680,7-4 0,15 0 0,13 0 0,0 0-446,-25 0 0,2 0 446,15 0 0,3 0-1497,7 0 1,5 0 1496,-11 0 0,3 0 0,-1 0 0,13 0 0,-1 0 0,-12 0 0,2 0 0,-3 0 0,10 0 0,-3 0-830,-2 0 1,0 0 829,-1-1 0,-3 2-345,-16 5 1,-2 1 344,-1 0 0,-1 1 531,-1 5 1,-3 1-532,9 5 2753,-10-2-2753,-17-8 2020,-4-4-2020,9-2 984,13-3-984,14 6 0,11 1 0,-5 6-687,5 0 687,-23-7 0,0 1 0,-2 3 0,1 0 0,9 1 0,-1 1 0,20 14 0,-28-13 0,-1 1 0,15 16-178,11 3 178,-12 3 0,-5 1 0,-7-2 0,-9-1 0,-4-2 0,-6-1 680,-5-6-680,-3 3 185,2-3-185,-2-1 0,0 5 0,5-9 0,-3 8 0,4-2 0,1-1 0,-3 4 0,7-3 0,-7-1 0,8 6 0,-8-6 0,4 6 0,-5-7 0,0 5 0,5-3 0,-5-1 0,5 4 0,-5-9 0,0 8 0,-3-9 0,1 5 0,-5-11 0,3 0 0,-4-5 0,0 0 0,-3 1 0,3 3 0,-6 2 0,3 12 0,-3-1 0,0 3 0,0 0 0,0-3 0,0 4 0,0 1 0,-6 0 0,-2 0 0,-7-1 0,1-4 0,0 3 0,0-8 0,3 3 0,2-10 0,-1 4 0,3-3 0,-2 0 0,-5 3 0,3-3 0,-19 7 0,9-1 0,-25 4 0,16-8 0,-17 7 0,8-5 0,-3 5 0,-2 0 0,3-5 0,-3 4 0,2-4 0,-13 7 0,4 0 0,-17 2 0,12-13 0,-3-1 0,12-1 0,-1-2-1125,-24-2 1,0-1 1124,21-3 0,1-2 0,-7-1 0,1-2-710,4 1 0,1 0 710,-3 3 0,0 1 0,3 0 0,1 0 0,3 3 0,1 1 0,-1 0 0,2-1 0,-1 0 0,0 1-360,3-1 0,1 0 360,-4 0 0,1 0 0,3 0 0,1 0 0,-2 1 0,1-1 0,0 0 0,0 0 0,0-3 0,0 0 0,-4 0 0,0-2 0,4-1 0,-1-2 0,-7 1 0,1 0 0,5 0 0,2 0 0,-4 0 0,0 0 0,0 0 0,1 0 0,2 3 0,-1 1 0,-1-1 0,-1 2 0,3 1 0,2 2 0,-2-1 0,1 0 0,2 3 0,2 0-172,-26 4 172,-3 6 0,16-8 0,-5 0 1963,8 0-1963,10-5 1511,5-15-1511,11 5 868,-13-11-868,5 25 219,-25-3-219,0 9 0,-8-10-686,26-3 0,-1-2 686,0-1 0,-2-2 0,-12 3 0,-4-4 0,-5-8 0,-1-4-1104,-3 2 0,-2-3 1104,20-1 0,-3-2 0,3 0 0,-14-6 0,2-1 0,-5 0 0,1 1 0,11 4 0,2 0-180,-1 1 0,2 1 180,-16-3 0,28 7 0,1 2 0,-21-2 0,-6-11 0,1 5 0,7-5 0,5 1 0,2 0 0,6 0 1187,4 6-1187,-4-4 2316,9 5-2316,0 0 437,2 1-437,5 6 0,-2 4 0,2-3 0,0 8 0,3-4 0,-7 5 0,7-4 0,-3-2 0,4-4 0,0 0 0,0-4 0,4 4 0,-3-9 0,7 9 0,-5-8 0,5 8 0,0-2 0,6 3 0,-2 4 0,0-2 0,-1 6 0,-1-3 0,5 4 0,-5 0 0,2 0 0,-4 0 0,4 0 0,-2 0 0,4 0 0,-4 0 0,5 0 0,-2 0 0,3 0 0,0 0 0,0 0 0,0 0 0,0 0 0,0 0 0,0 0 0,1 0 0,-5 0 0,0 0 0,-1 3 0,-1-2 0,5 3 0,-5-4 0,5 0 0,-3 0 0,1 0 0,2 0 0,-2 0 0,2 0 0,-1 0 0,0 0 0,-1 0 0,3 0 0,0 0 0,0 0 0,-1 0 0,2 0 0,2-4 0,0-1 0,3-7 0,0-2 0,0-9 0,0-2 0,7-11 0,-6 18 0,7-1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0:28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1277 24575,'16'0'0,"1"0"0,-4 0 0,5-8 0,-4-2 0,10-10 0,3-6 0,0-6 0,4 3 0,-1-15 0,3 14 0,-4-9 0,2 11 0,-14 4 0,6-1 0,-12 5 0,4-5 0,-6 6 0,1-5 0,0-2 0,-1 1 0,2-5 0,-1 4 0,0-5 0,1-6 0,-6 5 0,0-12 0,0 12 0,-4-12 0,4 5 0,-5 0 0,0-4 0,0 4 0,0-6 0,0 0 0,0 6 0,0-4 0,0 10 0,0-4 0,4 11 0,-3-3 0,3 8 0,-4 2 0,0 1 0,0 8 0,0-3 0,0 4 0,0 15 0,0 1 0,0 25 0,0 1 0,0 11 0,0 1 0,0 7 0,0-5 0,0 5 0,0 0 0,0-5 0,0-2 0,0-8 0,0-6 0,0 0 0,0-5 0,0-2 0,0-10 0,4 4 0,1-9 0,4 4 0,4-4 0,-3 0 0,7 0 0,-7-4 0,8-1 0,-4-4 0,0 0 0,3 0 0,-2 0 0,-1 0 0,3 0 0,-2 0 0,-1 0 0,-1 0 0,-5 0 0,5-4 0,-3-1 0,3-9 0,1 0 0,-4-5 0,4-5 0,-5 4 0,2-10 0,-1 4 0,-5-5 0,0 0 0,-5-6 0,0 4 0,0-4 0,0 6 0,0 6 0,0 0 0,0 6 0,0 1 0,4 3 0,-3 2 0,2 4 0,-3 1 0,0 0 0,0-1 0,0 1 0,0 0 0,0-1 0,0 1 0,0-1 0,0 1 0,0 0 0,0 0 0,0-1 0,0 1 0,0-1 0,4 5 0,-3 11 0,2 9 0,-3 18 0,0 5 0,5 6 0,-4 7 0,4 2 0,-5-1 0,5-1 0,2-8 0,3-5 0,1-2 0,-1-12 0,0 0 0,-1-7 0,5-3 0,-4-2 0,7-3 0,-7-2 0,8-3 0,-9-1 0,4-4 0,-4 0 0,-1 0 0,5 0 0,-7 0 0,2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0:29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24575,'22'0'0,"-3"0"0,17 0 0,-14 0 0,20 0 0,-15 0 0,10 0 0,-6 0 0,0 0 0,-10 0 0,2 0 0,-14 0 0,4 0 0,-8 0 0,-2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5.44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24575,'5'0'0,"16"0"0,1 0 0,20 0 0,-14 0 0,7 0 0,-3 0 0,2 0 0,-10 0 0,8 0 0,-18 0 0,2 0 0,-9 0 0,1 0 0,-1 0 0,1 0 0,-4 0 0,-1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0:29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24575,'26'0'0,"8"0"0,5 0 0,0 0 0,4 0 0,-4 0 0,-1 0 0,0 0 0,-17 0 0,-3 0 0,-10 0 0,1 0 0,-4 0 0,-2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0:33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0 219 24575,'5'-22'0,"5"3"0,0-5 0,13 4 0,-6-4 0,3 3 0,4-5 0,-12 16 0,11-8 0,-9 16 0,-4-10 0,7 11 0,-11-3 0,7 4 0,-5 0 0,0 0 0,1 0 0,-1 0 0,-3 4 0,-1 10 0,-4 13 0,0 12 0,0 5 0,0 8 0,-5-5 0,-2 5 0,1 0 0,-4-5 0,9-2 0,-4-2 0,5-10 0,0 4 0,0-11 0,0-2 0,0-6 0,0 1 0,4 0 0,1-5 0,8 4 0,1-8 0,5 3 0,0-3 0,5 0 0,-4-1 0,4-3 0,-5-2 0,0-4 0,5 0 0,-4 0 0,5-14 0,-5-3 0,2-21 0,-1 0 0,2-7 0,-6 0 0,0-7 0,-6 5 0,0-5 0,0 13 0,-5-4 0,-1 10 0,-5-4 0,0 6 0,0 6 0,0-5 0,0 10 0,0-5 0,0 11 0,0 1 0,0 4 0,0 1 0,0-1 0,0 0 0,0 1 0,-4-1 0,3 1 0,-6-1 0,6 1 0,-3 0 0,0 3 0,0 1 0,-4 4 0,4 4 0,0 1 0,4 8 0,0 1 0,0 5 0,0-1 0,0 1 0,0-5 0,0 4 0,0-8 0,0 3 0,4-5 0,1 1 0,3-5 0,5 0 0,1-4 0,5 0 0,0 0 0,0 0 0,5 0 0,-4-8 0,10-4 0,-5-7 0,1-1 0,-2 4 0,-6-2 0,1 8 0,-4 0 0,-2 2 0,-5 7 0,1-6 0,-5 6 0,0-3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0:34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24575,'88'0'0,"0"0"0,1 0 0,7 0 0,-9 0 0,-8 0 0,-2 0-697,-1 1 0,5-1 1,-13-1 696,13-4 0,-3 4 671,-25-5-671,-7 6 346,-9 0-346,-6 0 0,-6 0 0,-6 0 1073,-7 0-1073,-3-7 0,-5 5 0,0-5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0:37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0 262 24575,'0'8'0,"0"0"0,8 1 0,-3-1 0,7-3 0,-3-1 0,4-4 0,1 0 0,0 0 0,4 0 0,-8 0 0,7 0 0,-7 0 0,3 0 0,0 0 0,-3 0 0,3 0 0,-5 0 0,1 0 0,-1 0 0,5 0 0,-3 0 0,3 0 0,-5 0 0,1 0 0,4 0 0,-4-4 0,4 3 0,-4-7 0,-1 3 0,1-3 0,-1 3 0,1-3 0,-1 4 0,1-5 0,-1 0 0,1-4 0,0 3 0,-4-3 0,3 0 0,-3 3 0,0-3 0,3 0 0,-7 3 0,3-8 0,-4 9 0,0-9 0,0 8 0,0-3 0,0 0 0,0 3 0,0-3 0,0 4 0,0 0 0,0 1 0,0-1 0,-4 5 0,-1 0 0,-3 4 0,-1 0 0,-4 0 0,3 0 0,-3 0 0,0 0 0,-1 0 0,-6 13 0,0 5 0,4 12 0,-3-4 0,3 3 0,1-3 0,0 5 0,5-6 0,0-1 0,5-10 0,1-1 0,4 1 0,0-5 0,0 4 0,0-4 0,0-1 0,0 1 0,0-1 0,3 0 0,2 1 0,3-5 0,1 4 0,-1-3 0,1-1 0,-1 4 0,5-7 0,-3 6 0,7-6 0,-7 3 0,8 0 0,-4-3 0,5 3 0,-5-4 0,4 0 0,-4 0 0,0 0 0,4 0 0,-9 0 0,9 0 0,-4 0 0,0 0 0,0 0 0,-1 0 0,-4 0 0,4 0 0,-4 0 0,-1 0 0,1 0 0,-1-3 0,0 2 0,0-3 0,-7 4 0,-7 0 0,-13 0 0,-1 0 0,-5 0 0,1 5 0,4 0 0,-5 5 0,7 3 0,-1-2 0,0 7 0,-6-7 0,5 6 0,-4-2 0,5 4 0,0 0 0,-1 5 0,1-4 0,4 5 0,-3-7 0,7 1 0,-3 0 0,5 0 0,0-5 0,-1 4 0,1-4 0,4 5 0,1-5 0,-1 4 0,4-4 0,-3 0 0,4 4 0,0-4 0,0 0 0,0 4 0,0-4 0,0 0 0,0 4 0,0-9 0,0 5 0,0-1 0,4-4 0,1 4 0,3-4 0,1 4 0,0-3 0,4 3 0,-3-4 0,7 0 0,-3-4 0,5 3 0,0-7 0,5 3 0,-4-4 0,10 0 0,-4 0 0,4 0 0,-4-4 0,3-2 0,-8-3 0,3-5 0,-5 3 0,-1-7 0,1 3 0,0-4 0,0 0 0,0-5 0,0 4 0,-3-5 0,2 1 0,-7 4 0,3 0 0,-5 7 0,-1 4 0,1 1 0,-4-1 0,-2 1 0,-3-1 0,0 0 0,0-4 0,0 3 0,0-3 0,0 0 0,0 3 0,0-3 0,-3 5 0,-2 3 0,-8 1 0,3 4 0,-8 0 0,4 0 0,0 0 0,-4 0 0,8 4 0,-3 1 0,4 8 0,4-3 0,-3 3 0,7-5 0,-3 5 0,4-3 0,0 3 0,0-5 0,0 1 0,4-4 0,0-2 0,4-3 0,1 0 0,-1 0 0,1 0 0,-1 0 0,1 0 0,-1 0 0,1 0 0,-4-3 0,-2 2 0,-3-2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0:39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24575,'17'0'0,"5"0"0,10 0 0,7 0 0,6 0 0,-7 0 0,-1 0 0,-6 0 0,0 0 0,-6 0 0,-1 0 0,-5 0 0,-5 0 0,-1 0 0,-5 0 0,1 0 0,-5 0 0,0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0:39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24575,'22'0'0,"2"0"0,13 0 0,9 0 0,-5 0 0,9 0 0,-11 0 0,-6 0 0,-2 0 0,-13 0 0,-3 0 0,-6 0 0,-5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0:41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1 24575,'-13'0'0,"4"0"0,-4 3 0,-1 12 0,-2 12 0,4 6 0,-7 4 0,17 0 0,-7-10 0,9 15 0,0-21 0,0 15 0,0-10 0,0-1 0,0-1 0,-5-5 0,8 0 0,8-4 0,5-1 0,14-4 0,-5 0 0,6-4 0,0-2 0,0-4 0,-6 0 0,5-9 0,-10-2 0,0-9 0,-1-4 0,-8-2 0,3 1 0,-4-5 0,0 5 0,0-1 0,-4 2 0,2-1 0,-6 5 0,6 0 0,-7 7 0,3 4 0,-4 1 0,3 3 0,-2 5 0,3 9 0,-4 16 0,0 2 0,0 11 0,0-1 0,0 1 0,0 1 0,0-2 0,0-12 0,0-1 0,0-9 0,-5 2 0,4-7 0,-3 3 0,1-8 0,-2-2 0,-3-3 0,0 0 0,3-8 0,1-3 0,4-13 0,0-2 0,0-5 0,0 1 0,0-1 0,0 0 0,0 0 0,0 0 0,9 5 0,2-4 0,13 9 0,-3 1 0,3 1 0,-5 9 0,5 0 0,-8 6 0,7 4 0,-9 0 0,0 0 0,-1 0 0,-4 9 0,0 6 0,-3 11 0,3 0 0,-8 3 0,3-9 0,-4 4 0,0-9 0,0-2 0,0-5 0,0 1 0,0-1 0,0 1 0,0-1 0,0 0 0,0-7 0,0-7 0,0-13 0,0-1 0,0-5 0,0 1 0,0 8 0,4-7 0,1 9 0,9-1 0,0 1 0,0 5 0,4 0 0,-4 4 0,1 1 0,2 4 0,-7 0 0,3 0 0,-4 0 0,4 0 0,-3 8 0,3 2 0,-3 15 0,-1-5 0,-3 9 0,3-3 0,-8 5 0,3-1 0,-4-4 0,0-2 0,0-10 0,0-1 0,0-4 0,0-1 0,0 1 0,0-5 0,0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0:42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496 1 24575,'-10'37'0,"-11"26"0,-6 10 0,4-28 0,-1 2-959,6 4 1,-2 1 958,-7-1 0,-2 2 0,5 10 0,1 2 0,-4-3 0,2-2 0,9-11 0,1-2 0,-2 5 0,0-2 420,-3 24-420,-1 7 0,1 4 0,4-36 364,3 3-364,3-21 0,-3-10 0,11 2 974,-10-17-974,11 7 0,-3-12 0,4 2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0:42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 0 24575,'-17'0'0,"4"0"0,-10 0 0,8 0 0,-10 0 0,6 0 0,0 5 0,1 4 0,-2 11 0,5 0 0,-4 4 0,8 0 0,-2-8 0,7 7 0,3-9 0,3 0 0,0-1 0,0-5 0,11-3 0,6-1 0,7-4 0,12 0 0,-9 0 0,10 0 0,-12 0 0,5 0 0,-15 0 0,8 0 0,-13 0 0,-1 3 0,-5 6 0,-4 11 0,0 0 0,-9 9 0,-4 3 0,-13 2 0,3 3 0,-8-9 0,3 3 0,2-14 0,-5 8 0,11-15 0,-10 5 0,10-9 0,0-2 0,2-4 0,9 0 0,-4 0 0,4 0 0,0 0 0,5 0 0,0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0:44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24575,'6'0'0,"13"0"0,23 0 0,29 0 0,10 0-546,-28 0 0,1 0 546,0 0 0,2 0 0,14 0 0,1 0 0,-9 0 0,1 0 0,7 0 0,0 0-483,-5 0 1,-1 0 482,-3 0 0,0 0 0,4 0 0,0 0-367,-10 0 1,0 0 366,3 0 0,1 0 0,-3 0 0,-2 0 0,32 0-130,-34 0 0,-2 0 130,15 0 0,22 0 0,-16 0 0,-2 0 732,-16 0-732,-1 0 1215,-7 0-1215,-6 0 802,-3 0-802,-5 0 301,0 0-301,-5 4 0,-2 1 0,-5 0 0,-5 0 0,-1-2 0,-5-2 0,1 3 0,-1 0 0,0-4 0,0 4 0,1-4 0,-1 0 0,-3 0 0,-1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6.325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24575,'2'4'0,"3"0"0,16-4 0,6 0 0,2 0 0,9 0 0,-9 0 0,-8 0 0,-8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0:45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0 125 24575,'0'2'0,"5"10"0,-4 12 0,8 7 0,-3 0 0,4 0 0,5 0 0,-8 0 0,7 6 0,-8-5 0,9 5 0,-8-6 0,10-5 0,-15-2 0,15-5 0,-11-5 0,8 4 0,-6-13 0,-3 8 0,3-9 0,-3 1 0,3-1 0,0-4 0,1 0 0,-1 0 0,0 0 0,0-4 0,2-11 0,-1-1 0,1-20 0,6 3 0,-4-12 0,9 0 0,-3 0 0,-1 0 0,4 6 0,-9 1 0,2 13 0,-4 0 0,3 7 0,-2-1 0,7 0 0,-8 4 0,3-2 0,0 2 0,-2-4 0,2 5 0,-4 1 0,-1 4 0,1 4 0,-1-2 0,0 6 0,-3-3 0,-2 4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0:46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656 0 24575,'-25'31'0,"3"8"0,-24 36 0,2 10-1697,17-26 1,0 3 1696,-4 6 0,0 1 0,-1 0 0,0 1 0,-2 11 0,0 1 0,-2-13 0,2-2 0,12-12 0,2-1 267,-4 2 0,1-2-267,-5 20 0,-6 0 675,9-17-675,10-27 0,9-11 0,2-8 0,4-3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1:16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9 24575,'1'-4'0,"-7"0"0,-8 4 0,-5 0 0,1 0 0,-1 0 0,0 0 0,4 0 0,-3 14 0,7-3 0,-4 19 0,5 2 0,4 0 0,-4 11 0,9-16 0,-4 16 0,5-16 0,0 4 0,0-1 0,0-5 0,0 1 0,4-2 0,11-9 0,1-1 0,13-4 0,-3-5 0,4 0 0,1-5 0,0 0 0,6 0 0,-3-15 0,-1-2 0,-2-16 0,-8 1 0,3 0 0,-5 1 0,-6 5 0,0-4 0,-5 10 0,-1-4 0,-3 10 0,-2 0 0,-4 6 0,0-1 0,0 8 0,0 6 0,-5 14 0,-1 7 0,-4 5 0,4 0 0,-3-6 0,8 5 0,-3-10 0,0-1 0,3-6 0,-3-4 0,4-1 0,0-7 0,0-6 0,0-14 0,0-2 0,0-15 0,5 9 0,5-10 0,7 0 0,3 10 0,-4-9 0,2 16 0,-3-4 0,-1 9 0,4 6 0,-8 5 0,3 4 0,-5 0 0,5 0 0,-3 4 0,4 10 0,-5 7 0,1 10 0,-4 6 0,-1-4 0,-5 10 0,0-4 0,0-1 0,0-1 0,0-6 0,0-5 0,0-7 0,0-6 0,0-4 0,0-1 0,0-10 0,0-10 0,4-18 0,3-9 0,8 0 0,2-4 0,5 4 0,-5 1 0,3 0 0,-5 13 0,5 0 0,-1 6 0,0 5 0,-5 0 0,3 9 0,-7-3 0,8 7 0,-9-2 0,5 3 0,-6 0 0,1 0 0,-1 0 0,1 0 0,-1 0 0,0 0 0,1 8 0,1 8 0,-5 4 0,0 4 0,-1 0 0,-3-4 0,4 4 0,-5-5 0,4 5 0,-3-4 0,4 4 0,-5-5 0,4-5 0,-3 4 0,2-12 0,-3 2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1:2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1007 1 24575,'-17'0'0,"-5"0"0,1 8 0,-4 8 0,-7 17 0,13-5 0,-20 17 0,16-16 0,-18 12 0,4-1 0,-3 3 0,4-1 0,-6-1 0,6 0 0,1-5 0,-6 5 0,18-10 0,-15-2 0,11-4 0,2-5 0,1 0 0,-1-10 0,9 2 0,-12-6 0,12 3 0,-8-4 0,5 0 0,0-5 0,0 0 0,0 0 0,0 0 0,0-9 0,0-7 0,-1-9 0,-1-6 0,5-1 0,-4 1 0,9 6 0,-4-5 0,6 14 0,3-12 0,3 12 0,3-8 0,0 5 0,0 0 0,0 0 0,0 5 0,0-4 0,3 8 0,2-3 0,4 4 0,-1 4 0,5-3 0,1 7 0,5-3 0,5 4 0,2 0 0,11 0 0,-4 0 0,10 0 0,-10 0 0,10 0 0,-4 10 0,-1 2 0,0 9 0,-6 6 0,0 0 0,3 14 0,-7-7 0,7 13 0,-13-14 0,6 5 0,-7-7 0,6 8 0,-5-11 0,5 9 0,-8-17 0,2 10 0,-2-10 0,0 4 0,0-9 0,0 2 0,0-6 0,5 3 0,-9-5 0,8 1 0,-13-2 0,8 2 0,-9-2 0,4-3 0,-4-1 0,-1-4 0,-3 0 0,-2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1:2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24575,'4'-13'0,"-1"1"0,-3-18 0,0 4 0,0-5 0,0-6 0,0 4 0,0 6 0,0-1 0,8 20 0,-6-9 0,9 16 0,-6-3 0,3 4 0,5 0 0,2 0 0,3 4 0,0 1 0,1 13 0,-4 4 0,4 8 0,2-3 0,-4 2 0,12-11 0,-17 5 0,11-12 0,-8 2 0,4-3 0,-1-5 0,1-1 0,0-4 0,5 0 0,-4 0 0,4 0 0,-5 0 0,0 0 0,0 0 0,0 0 0,-5-4 0,4-1 0,-8-8 0,3 2 0,0-2 0,-3 0 0,4-2 0,-9 4 0,-1 3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1:2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24575,'-12'0'0,"-4"4"0,1 11 0,-6 13 0,0 4 0,-1 11 0,5-4 0,0 13 0,5 2 0,0-1 0,6-1 0,1-7 0,5-6 0,0-2 0,0-11 0,0-2 0,0-10 0,0-1 0,3-4 0,7 0 0,4-5 0,10 1 0,-4-5 0,5 0 0,-1 0 0,-4 0 0,4 0 0,-5 0 0,0 0 0,-5-4 0,-5 3 0,-5-3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1:2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24575,'-17'0'0,"-6"0"0,3 0 0,-4 0 0,5 4 0,0 2 0,4 7 0,1 7 0,0-4 0,3 13 0,1-8 0,2 0 0,3-3 0,0-5 0,1-3 0,4 3 0,0-4 0,0-1 0,0 0 0,13-3 0,-2-1 0,17-4 0,-8 0 0,4 0 0,-5 4 0,-5-3 0,-1 7 0,-5-3 0,1 3 0,-4 1 0,-2-1 0,-3 5 0,0-3 0,0 8 0,-8-4 0,-3 5 0,-13 0 0,-2 1 0,-5 1 0,6-2 0,-5-3 0,10-2 0,-5-4 0,11-1 0,1-4 0,4-1 0,4-11 0,2 1 0,3-10 0,0 10 0,0-3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1:2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9 24575,'1'-5'0,"-7"2"0,-3 3 0,-15 0 0,13 0 0,-12 4 0,8 11 0,0 1 0,-4 13 0,7-3 0,-3 5 0,10 0 0,0-6 0,0 5 0,4-5 0,-3 6 0,4-6 0,0 0 0,0-7 0,0 1 0,0-5 0,0 0 0,3-6 0,2 0 0,8 1 0,-3 0 0,7-4 0,-7-1 0,8-4 0,-9 0 0,4 0 0,0 0 0,-3 0 0,3 0 0,-5 0 0,1 0 0,-1 0 0,1 0 0,-1 0 0,1 0 0,-5-4 0,0 0 0,-4-1 0,0 2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1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 24575,'-5'19'0,"-7"10"0,-7 36 0,-8 14 0,0 11 0,12-42 0,2 0-885,-2 26 885,-6-19 0,1 1 0,7 23 0,-7-25 0,-1 1 0,0 39 0,-7-5 0,-4-2 0,10-7 0,-15-4 217,17-13-217,-11 6 0,12-16 0,-1-12 0,8-11 0,-2-11 668,9-5-668,1-1 0,4-4 0,-8-5 0,5-3 0,-5-2 0,8-3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1:2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24575,'0'-12'0,"4"1"0,0 2 0,5 4 0,-1 2 0,1-1 0,-1 3 0,4-3 0,2 4 0,-1 0 0,-1 0 0,-4 0 0,4 0 0,-2 0 0,2 4 0,-3 0 0,-5 10 0,5 5 0,-8 6 0,3 6 0,-4-1 0,0 1 0,0 0 0,0-5 0,0 3 0,0-9 0,0 4 0,0-5 0,0 0 0,0 0 0,0 0 0,0-5 0,0-1 0,0-5 0,0 1 0,0-1 0,0 1 0,0-1 0,0-28 0,0 4 0,0-31 0,0 14 0,0-4 0,0 0 0,5 4 0,0 2 0,6 1 0,-2 10 0,5-5 0,-4 6 0,8 1 0,-3 3 0,-1-3 0,4 7 0,-8-2 0,8 4 0,-9 4 0,4-3 0,-4 7 0,-1-3 0,1 4 0,-1 0 0,1 0 0,-1 0 0,0 0 0,1 0 0,-1 0 0,-4 4 0,4 0 0,-7 5 0,2 4 0,1-4 0,-3 9 0,3-4 0,-4 5 0,0 5 0,4-4 0,-3 4 0,3-5 0,-4 0 0,0 0 0,0-5 0,0-1 0,0-4 0,0-1 0,0 1 0,0-1 0,0-7 0,0-10 0,0-6 0,0-8 0,0 5 0,4-1 0,2 0 0,3 0 0,0 0 0,0 5 0,1-4 0,-2 8 0,1-3 0,-1 4 0,1-4 0,4 3 0,-2-8 0,2 8 0,-4-3 0,-1 4 0,1 1 0,-1-1 0,1 0 0,-1 5 0,1 0 0,-4 0 0,2 3 0,-2-3 0,3 4 0,0 0 0,-4 7 0,0 3 0,-4 7 0,0 2 0,0 0 0,0 5 0,0-4 0,0 5 0,0-1 0,0-4 0,0 4 0,0-10 0,0 4 0,0-9 0,0 4 0,0-4 0,0-1 0,0 1 0,0-1 0,0-1 0,3 1 0,2-3 0,-1 2 0,4-6 0,-4 3 0,4-4 0,0 0 0,0 0 0,1 0 0,-1 0 0,1 0 0,-1 0 0,5-9 0,-3 3 0,3-7 0,0 4 0,-3 0 0,3 0 0,-5 1 0,1-1 0,-1 4 0,-3 2 0,-2 3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6.839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24575,'20'0'0,"-7"0"0,12 0 0,-7 0 0,10 0 0,-1 0 0,1 0 0,-5 0 0,-9 0 0,-7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11.806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0 195 24575,'0'-20'0,"0"6"0,4-6 0,6 6 0,1-11 0,12 4 0,-7-3 0,8 8 0,-9 3 0,2-1 0,-3 9 0,1-4 0,2 9 0,-7 0 0,7 0 0,-2 0 0,-1 0 0,-1 4 0,0 5 0,-7 24 0,7-4 0,-12 36 0,3-22 0,-4 24 0,0-14 0,0 16 0,0-13 0,0 4 0,0-22 0,0 0 0,0-13 0,0-5 0,-4-3 0,3-7 0,-7 3 0,7-5 0,-6-3 0,6-5 0,-3-15 0,4-5 0,0-18 0,0 6 0,5-12 0,1 6 0,5-7 0,0 0 0,5 0 0,2 0 0,-1-1 0,4 8 0,-5 0 0,4 13 0,-5 0 0,3 11 0,-8-4 0,4 8 0,-5-4 0,-1 10 0,5-4 0,-3 7 0,3-4 0,-5 5 0,0 7 0,-4 9 0,0 8 0,-4 13 0,5 2 0,-4 6 0,4-1 0,-5 1 0,0 0 0,0-6 0,0-2 0,0-12 0,0 0 0,0-7 0,0-3 0,0-2 0,0-5 0,0 1 0,3-5 0,2-8 0,-1-6 0,4-8 0,-2-1 0,3-6 0,5 5 0,-3-9 0,8 3 0,-3-5 0,0 0 0,3 0 0,-3 0 0,0 6 0,-2 0 0,-4 6 0,3 1 0,-3 3 0,3 2 0,-4 4 0,-1 5 0,-3-4 0,2 7 0,-2-3 0,3 4 0,-4 8 0,0 7 0,-4 10 0,0 12 0,0 2 0,0 6 0,0-1 0,0 1 0,0 0 0,0 0 0,0-12 0,0 3 0,0-16 0,0 0 0,0-7 0,0-5 0,0 1 0,0-4 0,0-2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15.88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61 24575,'0'-8'0,"0"0"0,4-1 0,5 0 0,1 1 0,13 2 0,-12-1 0,7 6 0,-9-3 0,4 4 0,-4 0 0,9 0 0,-4 0 0,0 0 0,2 0 0,-1 14 0,0-7 0,4 21 0,-5-21 0,2 16 0,1-13 0,-6 4 0,2-1 0,-5-4 0,1-5 0,-1 0 0,0-4 0,1 0 0,-1 0 0,1-8 0,1-8 0,-1-10 0,-3 9 0,-1 3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17.095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337 182 24575,'5'-13'0,"-2"-4"0,-3 8 0,0-4 0,0 0 0,0 3 0,0-7 0,0 7 0,0-8 0,0 4 0,0-1 0,0 2 0,-13 8 0,-11-3 0,-8 6 0,-19-3 0,22 5 0,-20 0 0,22 5 0,-6 10 0,8 6 0,4 10 0,5 0 0,6 0 0,1-5 0,8-7 0,-3-1 0,4-8 0,0 7 0,0-7 0,3-1 0,12-5 0,6-4 0,10 0 0,0 0 0,0 0 0,0 0 0,-6 0 0,-1 0 0,-5-4 0,-4-6 0,-2 0 0,-4-8 0,0 9 0,0-5 0,-1 1 0,-3-1 0,3 0 0,-7-4 0,3 8 0,-4-8 0,0 9 0,0-4 0,0 4 0,0 1 0,3 3 0,2 1 0,3 4 0,1 9 0,0 1 0,1 14 0,0 2 0,0 11 0,1-5 0,-1 5 0,-4 0 0,-1-4 0,-5 4 0,0 0 0,0-5 0,-5 5 0,-10-10 0,-2 3 0,-19-8 0,8 3 0,-10-8 0,7 3 0,0-9 0,0 0 0,0-2 0,10-8 0,-2 3 0,13-4 0,-3 0 0,4 0 0,1 0 0,0 0 0,-1 0 0,5 0 0,0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17.927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0 24575,'13'0'0,"6"0"0,6 5 0,1 4 0,10 8 0,-1 10 0,12 3 0,-5 6 0,-1 5 0,-12-7 0,-2 5 0,-6-8 0,-10-10 0,3 2 0,-13-14 0,7 5 0,-8-10 0,4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18.549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325 1 24575,'-16'0'0,"-16"10"0,8 7 0,-8 5 0,-7 12 0,16-8 0,-10 7 0,12-2 0,5 6 0,-9-9 0,17 3 0,-6-12 0,10-8 0,3 1 0,-3-8 0,-3 1 0,-2-5 0,0-1 0,1-3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19.107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1 24575,'0'22'0,"0"2"0,0 13 0,0 2 0,0 13 0,0-5 0,0 4 0,0-6 0,0 0 0,0-11 0,0-4 0,0-16 0,0-1 0,0-4 0,0-5 0,0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20.142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177 66 24575,'-13'0'0,"-1"9"0,-1 1 0,-4 14 0,3 8 0,0 1 0,-11 5 0,13 7 0,-7-10 0,15 9 0,1-13 0,1 0 0,2-6 0,-2-5 0,4-7 0,0-5 0,0 1 0,0-1 0,0 1 0,7-5 0,4 0 0,7-4 0,6 0 0,1 0 0,1 0 0,3 0 0,-9 0 0,10 0 0,-10 0 0,4 0 0,-5 0 0,0 0 0,-5-4 0,4 3 0,-8-7 0,7 3 0,-7-4 0,3 0 0,-5 1 0,1-1 0,0-4 0,0-2 0,-4-3 0,4-7 0,-8 5 0,4-10 0,-5-2 0,0 0 0,0-12 0,0 12 0,0-6 0,0 7 0,0 6 0,0 1 0,0 9 0,-5-3 0,-4 8 0,-1 1 0,-8 1 0,8 6 0,-8-2 0,9 4 0,-9 0 0,4 0 0,-5 0 0,0 0 0,-6 0 0,5 0 0,-4 0 0,9 0 0,-2 0 0,7 0 0,-3 0 0,4 0 0,4 0 0,2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20.741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0 24575,'18'0'0,"2"0"0,11 0 0,0 0 0,0 0 0,0 0 0,-6 0 0,0 0 0,-11 0 0,-1 0 0,-5 0 0,-4 0 0,0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21.784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8 24575,'12'-4'0,"1"0"0,5 4 0,0 0 0,-3 0 0,2 0 0,-3 0 0,1 0 0,-2 0 0,-5 0 0,1 0 0,-1 0 0,1 4 0,-5 11 0,0 0 0,-4 21 0,0-3 0,-5 12 0,-1 0 0,-17 2 0,9-8 0,-12 0 0,10-14 0,1 0 0,2-11 0,3-1 0,6-5 0,-4-3 0,11-5 0,2-5 0,5-3 0,7-1 0,-7 4 0,7-4 0,-7 8 0,8-3 0,-9 4 0,9 0 0,-8 0 0,3 0 0,-5 4 0,1 5 0,-4 11 0,-1 5 0,-4 1 0,0 3 0,0-9 0,0 4 0,0 1 0,0-10 0,0 8 0,-4-13 0,-1 3 0,-3-5 0,-1-3 0,1-1 0,-1-4 0,0 0 0,1 0 0,-1 0 0,1 0 0,-1 0 0,1 0 0,-1 0 0,1 0 0,3 0 0,1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22.431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1 24575,'0'5'0,"0"8"0,0 21 0,0 5 0,0 5 0,0 1 0,0 7 0,0-5 0,0 12 0,0-6 0,0 8 0,0 0 0,0-7 0,0 5 0,0-13 0,0 0 0,0-14 0,0-3 0,0-9 0,0 0 0,0-7 0,0-9 0,0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7.332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24575,'8'4'0,"0"-1"0,14-3 0,4 0 0,-2 0 0,8 0 0,-5 0 0,-12 0 0,-3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23.602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7 24575,'0'-7'0,"0"14"0,0 20 0,0 11 0,0 1 0,0 11 0,0-2 0,0 21 0,0-7 0,0 33 0,0-41 0,0 30 0,0-29 0,0 1 0,0-8 0,0-6 0,0-25 0,0 7 0,0-15 0,0-1 0,0-7 0,5-12 0,0-9 0,11-18 0,-4 0 0,9-8 0,-4 8 0,0-6 0,3 5 0,-7 0 0,2 2 0,-5 11 0,0 2 0,-1 10 0,0 0 0,-1 6 0,-3 10 0,-6 16 0,-10 14 0,-2 13 0,-8-1 0,8 1 0,-3-6 0,6-3 0,4-5 0,1-5 0,5-2 0,0-10 0,0-1 0,0-4 0,0-1 0,14 1 0,-2-4 0,17 0 0,-9-5 0,10 0 0,-10 0 0,4 0 0,-5 0 0,-5 0 0,-1 0 0,-4 0 0,-5-4 0,0-1 0,-4-14 0,0 12 0,0-7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24.816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215 134 24575,'5'-11'0,"-1"1"0,-4-6 0,0 6 0,0-7 0,0 2 0,0 1 0,0-4 0,0 8 0,-4 1 0,-6 5 0,-4 4 0,-5 0 0,-5 0 0,-2 0 0,0 0 0,2 0 0,5 8 0,0 3 0,9 13 0,-3-4 0,7 10 0,1-10 0,0-1 0,5 4 0,0-12 0,0 12 0,0-13 0,4 3 0,6-8 0,4-2 0,10-3 0,-4 0 0,4 0 0,-5-4 0,0-5 0,-1-2 0,1-7 0,-4 3 0,3 1 0,-8 0 0,3 9 0,-5-2 0,-3 2 0,2 0 0,-2 1 0,3 12 0,-4 14 0,5 17 0,-1 23 0,4 8 0,0-6 0,-5 11 0,4-12 0,-9 16 0,3-1 0,-5-7 0,0-9 0,0-11 0,0-12 0,0 5 0,-9-12 0,-2 0 0,-14-7 0,0-5 0,-13-4 0,6-1 0,-5-4 0,11-6 0,-4 0 0,10-5 0,1 0 0,5-14 0,9-9 0,0-10 0,5-25 0,0 21 0,12-45 0,22 27 0,8-18 0,31 12 0,-23 23 0,19-5 0,-7 17 0,0-4 0,7 11 0,-22 2 0,-2 10 0,-14 3 0,-10 4 0,-3 0 0,-10 0 0,1 0 0,-4 0 0,-2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33.551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1 285 24575,'7'0'0,"1"0"0,14 0 0,-3 0 0,0 0 0,0 0 0,11 0 0,-8 0 0,20 0 0,-21 0 0,21 0 0,-20 0 0,14 0 0,-16 0 0,4 0 0,-9-9 0,-2 3 0,0-3 0,-3 1 0,4-1 0,-6-5 0,2-5 0,-1 0 0,1 0 0,-5 5 0,-1-4 0,-4 8 0,0-3 0,0 0 0,0 3 0,0-3 0,0 4 0,0 1 0,0-6 0,0 5 0,-8-5 0,2 5 0,-12 4 0,4-3 0,-1 7 0,-8-3 0,7 4 0,-8 0 0,0 0 0,4 0 0,-10 0 0,10 0 0,-10 0 0,10 0 0,-5 4 0,6 1 0,0 4 0,5 0 0,-4 1 0,8-2 0,-3 6 0,8 0 0,-4 5 0,4 5 0,-5-4 0,4 9 0,-2-8 0,3 3 0,-1-5 0,2-1 0,4 1 0,0 5 0,0-3 0,0-2 0,0 4 0,0-12 0,0 18 0,0-14 0,4 5 0,1-3 0,8-2 0,-3-1 0,8 4 0,-4-8 0,10 3 0,2-3 0,5 1 0,0-6 0,6 0 0,-5-5 0,12 0 0,-6 0 0,1 0 0,-2 0 0,-6 0 0,0 0 0,-6 0 0,-1 0 0,-5 0 0,-5 0 0,0 0 0,-6 0 0,1 0 0,-5 0 0,0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35.541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1 326 24575,'0'-17'0,"0"-14"0,0 8 0,5-14 0,1 0 0,13 9 0,-1-9 0,6 21 0,2-14 0,0 22 0,1-7 0,-3 15 0,-5 0 0,-1 0 0,1 0 0,-5 3 0,1 18 0,-10 2 0,5 20 0,-9-4 0,4 6 0,-5 7 0,0-5 0,0 12 0,0-12 0,0 5 0,0-7 0,-5-7 0,4-6 0,-4-8 0,1-5 0,3-5 0,-3-1 0,0-8 0,3-5 0,-2-14 0,3-7 0,0-10 0,0 0 0,0-6 0,0-9 0,0-15 0,9 11 0,-1-15 0,18 23 0,-6-18 0,9 12 0,-6 2 0,-2 8 0,-5 13 0,2 0 0,-8 11 0,4 5 0,-6 5 0,1 4 0,-1 0 0,0 0 0,-3 12 0,-1 5 0,-4 25 0,0-2 0,0 20 0,0-7 0,0 8 0,0 0 0,0-7 0,0-2 0,0-7 0,0-12 0,0 3 0,0-21 0,0 4 0,0-11 0,0 1 0,3-4 0,3-15 0,4-21 0,1-10 0,7-26 0,0 19 0,7-19 0,-3 20 0,1-5 0,0 7 0,-7 12 0,0 2 0,-3 16 0,-3 2 0,3 8 0,-4 1 0,-1 4 0,1 0 0,-1 0 0,1 0 0,0 20 0,-4-1 0,0 24 0,0-4 0,-4 6 0,9 0 0,-8-1 0,8 1 0,-4 0 0,5-6 0,-5-7 0,2-8 0,-2-5 0,-1-5 0,-1-1 0,0-4 0,0-5 0,5 0 0,-5-4 0,0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36.106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0 24575,'9'7'0,"1"1"0,10 20 0,-5-3 0,5 12 0,-4-4 0,2 17 0,-3-10 0,7 7 0,-13-9 0,10-6 0,-13-6 0,3-7 0,0-6 0,-4-5 0,-2-3 0,-3-1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36.600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128 0 24575,'-4'32'0,"-8"-2"0,1 16 0,-11-2 0,10-6 0,-8 1 0,8-2 0,-7-11 0,12-7 0,-1-6 0,8-4 0,0 4 0,0-4 0,0 4 0,0-8 0,0-2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37.107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0 24575,'7'0'0,"12"0"0,18 0 0,23 0 0,3 0 0,-6 0 0,9 0 0,-19 0 0,14 0 0,-8 0 0,-7 0 0,-14 0 0,-8 0 0,-6 0 0,-4 0 0,-4 0 0,-7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38.515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213 25 24575,'-4'-8'0,"3"0"0,-6 3 0,2 1 0,-3 4 0,-5 0 0,-2 0 0,-4 0 0,5 0 0,-4 0 0,4 9 0,0-3 0,-6 23 0,10-12 0,-6 25 0,10-15 0,-4 17 0,3 1 0,1 2 0,0-1 0,6-3 0,0-4 0,0-1 0,0 6 0,0-17 0,0 8 0,0-15 0,0 5 0,0-11 0,9-1 0,1-4 0,14-4 0,-3 0 0,3-5 0,0 0 0,-4 0 0,4 0 0,-10 0 0,-1 0 0,-4 0 0,-1 0 0,1 0 0,-1 0 0,-3-4 0,-2-1 0,-3-4 0,0 1 0,0-1 0,0 1 0,0-1 0,0 1 0,0-1 0,-3 4 0,-2-2 0,-4 2 0,0 0 0,5-3 0,-4 4 0,7-5 0,-3 0 0,4 1 0,0-5 0,0 3 0,0-8 0,0 8 0,9-7 0,1 2 0,14-4 0,2 3 0,-1 2 0,0 4 0,-11 4 0,3-2 0,-7 7 0,3-3 0,-4 4 0,-1 0 0,0 0 0,0 3 0,-3 7 0,-2 3 0,2 6 0,0 0 0,0 0 0,-1 0 0,-4-1 0,4-4 0,-3 0 0,3-6 0,-4 1 0,0-1 0,0-3 0,0-2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39.405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193 98 24575,'0'-12'0,"0"-5"0,0 3 0,0-5 0,0 5 0,0 1 0,-3 8 0,-2 1 0,-3 4 0,-5 0 0,3 0 0,-8 0 0,4 0 0,-5 8 0,4 14 0,0 5 0,0 11 0,-1-7 0,4 6 0,3-5 0,0 5 0,6-6 0,-6-5 0,9 3 0,0-13 0,0 2 0,0-9 0,0-1 0,8-3 0,-3-1 0,12-4 0,-2-9 0,4-7 0,-4-9 0,4-1 0,-3-4 0,-1 10 0,-1-4 0,-5 5 0,0 5 0,0 4 0,-4 3 0,2 6 0,-2-3 0,3 4 0,0 0 0,0 0 0,1 0 0,4 4 0,1 5 0,5 2 0,-5 2 0,4-4 0,-9 0 0,4 0 0,-4-4 0,-1-2 0,-3-3 0,-1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40.229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1 719 24575,'4'-10'0,"0"-13"0,-4-19 0,0-20 0,0-8 0,0 7 0,0-20 0,5 25 0,2-27 0,9 35 0,-8-8 0,11 25 0,-13 6 0,8 4 0,-5 13 0,-1-3 0,1 8 0,-1 1 0,1 4 0,-1 0 0,1 4 0,0 11 0,1 12 0,1 25 0,1-3 0,0 25 0,0-19 0,1 14 0,-1-1 0,0-5 0,1 5 0,-2-15 0,1-1 0,-1-13 0,-1-2 0,-4-12 0,2-5 0,-7-7 0,3-5 0,-4 1 0,0-4 0,0-2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7.85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1 24575,'26'0'0,"-10"0"0,35 0 0,-33 0 0,28 0 0,-26 0 0,13 0 0,-11 0 0,-7 0 0,-8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40.698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8 24575,'3'-4'0,"6"0"0,11 4 0,11 0 0,2 0 0,4 0 0,-6 0 0,-6 0 0,0 0 0,-11 0 0,4 0 0,-13 0 0,4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41.538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202 13 24575,'1'-5'0,"-7"2"0,-8 3 0,-5 0 0,0-4 0,0 7 0,0 2 0,-5 10 0,4 4 0,-1 6 0,4-9 0,10 7 0,-5-13 0,11 8 0,-3-9 0,4 4 0,0-5 0,3 1 0,12 0 0,0 0 0,15-4 0,-10 4 0,10-4 0,-10 5 0,4 0 0,-5-1 0,-1 0 0,-3 0 0,-2 5 0,-4 0 0,1 10 0,-5-4 0,0 9 0,-5-8 0,0 3 0,0-5 0,0-5 0,-4-1 0,-1-5 0,-4 1 0,1-1 0,-5-3 0,3 3 0,-3-7 0,4 2 0,-4-3 0,3 0 0,-3 0 0,4 0 0,1 0 0,-1 0 0,0-3 0,1-2 0,-2-14 0,5 12 0,1-7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42.451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1 141 24575,'0'-22'0,"0"3"0,0-5 0,4 5 0,5 0 0,6 0 0,4 9 0,0 2 0,-1 8 0,6 0 0,-8 0 0,12 0 0,-17 0 0,12 0 0,-8 4 0,4 10 0,-4 8 0,0 3 0,0 5 0,-5-10 0,4 0 0,0-3 0,-4-7 0,7 4 0,-7-10 0,7 1 0,-7-5 0,8 0 0,-4 0 0,5-5 0,0-4 0,-5-6 0,4-4 0,-8 5 0,3-4 0,-4 4 0,0-1 0,-3-8 0,-3 16 0,-3-7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43.438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192 9 24575,'-3'-5'0,"-6"2"0,-5 11 0,-6 8 0,0 9 0,-1 12 0,4 2 0,-5 13 0,9 2 0,-5 0 0,12-9 0,-5 6 0,10-17 0,-9 10 0,9-13 0,-4-6 0,5 5 0,0-10 0,0 3 0,0-9 0,8-5 0,3-5 0,13-4 0,-4 0 0,10 0 0,-5 0 0,1 0 0,3 0 0,-9 0 0,4 0 0,-5-5 0,0-4 0,0-2 0,-4-7 0,2 4 0,-6-5 0,7-5 0,-7-2 0,4-5 0,-5 5 0,0-9 0,0 8 0,1-17 0,-5 12 0,-1-6 0,-5 1 0,0 10 0,0-9 0,0 15 0,-4-3 0,-6 5 0,0 5 0,-8 0 0,4 5 0,-5 4 0,-5 1 0,4 4 0,-5 0 0,6 0 0,0 0 0,1 0 0,3 0 0,2 0 0,4 0 0,1 0 0,-1 0 0,5 0 0,0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43.988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1 24575,'0'0'0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45.025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198 48 24575,'-13'3'0,"-4"12"0,2 6 0,-1 10 0,-11 8 0,14-6 0,-10 12 0,7-6 0,9 6 0,-12-7 0,16 6 0,-10-17 0,7 9 0,1-16 0,0 4 0,5-5 0,0-1 0,0-3 0,0-3 0,0-3 0,0-1 0,8-3 0,7-1 0,10-4 0,6 0 0,0 0 0,-6 0 0,5-5 0,-5-1 0,1-8 0,3 3 0,-9-7 0,4 2 0,-5 2 0,0-4 0,0 3 0,-4-9 0,-1 3 0,0-8 0,-3 3 0,0-5 0,-7-6 0,-4 4 0,0-4 0,0 0 0,0 4 0,0-4 0,0 12 0,-8 0 0,-3 6 0,-8 5 0,4-4 0,-2 7 0,2 2 0,-4 4 0,0 1 0,5 3 0,-4-3 0,4 4 0,-5 0 0,0 0 0,0 0 0,5 0 0,-4 4 0,12-3 0,-3 3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46.026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96 56 24575,'-5'-7'0,"1"4"0,4 4 0,-8-7 0,6-4 0,-10-3 0,7 8 0,-4-2 0,1 6 0,-1-3 0,0 4 0,1 0 0,0 0 0,3 3 0,1 2 0,4 3 0,0 1 0,0-1 0,0 1 0,4-5 0,0 0 0,4-4 0,-4 0 0,0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47.447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326 0 24575,'-44'67'0,"1"-1"0,-1 0 0,0 0 0,-13 21 0,2-2 0,22-19 0,32-20 0,-3 3 0,4-21 0,0-14 0,0 3 0,0-7 0,0 8 0,0-9 0,4 9 0,1-8 0,3 3 0,5-5 0,2-3 0,3-1 0,1-4 0,0 0 0,0 0 0,0 0 0,-1 0 0,1 0 0,0 0 0,0 0 0,0-4 0,-5-5 0,4-6 0,-3-4 0,-1 0 0,4 4 0,-8-2 0,4 2 0,-5 0 0,-4 2 0,-1 0 0,-4 3 0,0-8 0,0 4 0,0 0 0,0-4 0,0 4 0,0-1 0,0-2 0,-4 7 0,-1-8 0,-8 8 0,2-4 0,-2 5 0,4-4 0,0 3 0,0-3 0,-4 4 0,3 4 0,-3-3 0,0 7 0,3-6 0,-8 6 0,9-3 0,-5 4 0,1 0 0,4 0 0,-9 0 0,8 0 0,-3 4 0,0 1 0,3 3 0,-3 1 0,8 0 0,-3-1 0,7 1 0,-6-5 0,6 0 0,-3-4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49.485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0 163 24575,'0'-12'0,"0"-4"0,9-4 0,2 0 0,9-10 0,-1 14 0,6-3 0,-9 5 0,7 7 0,-8-1 0,-1 8 0,-1 0 0,-4 0 0,4 4 0,-3 11 0,4 12 0,-2 19 0,-6 1 0,-1 12 0,-5-6 0,0 1 0,0-2 0,0-13 0,0-2 0,0-12 0,0-5 0,0-2 0,0-9 0,0 4 0,0-11 0,0-8 0,0-13 0,0-7 0,0-11 0,0-2 0,5 0 0,1-4 0,5 4 0,0-6 0,4 6 0,-3 7 0,3 3 0,-6 8 0,5-3 0,-4 10 0,3 1 0,-4 4 0,4 0 0,-4 0 0,9 4 0,-8 1 0,3 1 0,-5 2 0,1-3 0,-1 4 0,1 0 0,-1 0 0,-3 11 0,-1 0 0,-4 17 0,0 3 0,0 2 0,0 10 0,0-4 0,0 0 0,0-2 0,0-6 0,0 0 0,0-6 0,0 0 0,0-11 0,3-1 0,-2-5 0,3 1 0,-4-8 0,0-12 0,0-16 0,5-5 0,6-12 0,6 5 0,0-6 0,4 0 0,-5 12 0,1-3 0,1 15 0,-8 2 0,3 5 0,-4 6 0,-1 3 0,1 1 0,-1 4 0,1 0 0,-1 0 0,0 0 0,-3 4 0,-1 11 0,0 5 0,-3 18 0,4-6 0,-5 12 0,0-6 0,4 1 0,-2-2 0,7-6 0,-8 0 0,8-6 0,-8-1 0,3-5 0,0-4 0,-3-2 0,2-5 0,-3 1 0,0-5 0,0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50.553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88 387 24575,'8'0'0,"5"0"0,-4 0 0,4 0 0,6 0 0,-8 0 0,7 0 0,-9 0 0,4 0 0,-4 0 0,4 0 0,-8-4 0,2-5 0,-1-11 0,4-5 0,-4-6 0,3-7 0,-8 6 0,4-12 0,-5 6 0,0-1 0,0 1 0,0 13 0,0 0 0,-7 15 0,1 1 0,-16 9 0,6 0 0,-8 5 0,4 9 0,-1 14 0,0 4 0,-1 12 0,0-6 0,5 7 0,-5 0 0,10 0 0,-5 7 0,6-11 0,4 9 0,3-18 0,4 5 0,0-6 0,0-5 0,0-2 0,0-5 0,8-5 0,3 0 0,13-4 0,-4-1 0,10 1 0,-5 0 0,6-4 0,0-1 0,-5-5 0,-2 0 0,0 0 0,-4 0 0,4 0 0,-10 0 0,-1 0 0,0 0 0,-3-4 0,3 3 0,-5-7 0,1 4 0,-5-5 0,0 1 0,-1-1 0,-2 5 0,3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8.542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24575,'20'0'0,"-7"0"0,13 0 0,-13 0 0,9 0 0,-10 0 0,0 0 0,-8 0 0,0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51.775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255 0 24575,'-13'0'0,"0"0"0,4 0 0,-9 0 0,7 0 0,-18 5 0,18 4 0,-28 27 0,29-12 0,-23 27 0,20-17 0,1 4 0,-8 5 0,18-4 0,-13 6 0,13 7 0,-3-6 0,5 13 0,0-12 0,0 5 0,0-7 0,0 15 0,0-11 0,0 10 0,0-14 0,0 0 0,9-6 0,4 4 0,18-14 0,6 10 0,3-10 0,6-9 0,-6 5 0,5-18 0,0 4 0,-7-6 0,-1-5 0,-6 0 0,-5 0 0,-6 0 0,-11 0 0,-5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53.149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0 414 24575,'0'8'0,"0"5"0,0-4 0,4 4 0,1-4 0,8-4 0,1-2 0,5-3 0,0 0 0,-5 0 0,4 0 0,-4 0 0,0 0 0,4 0 0,-9 0 0,4 0 0,-4 0 0,0-8 0,-4-8 0,3 0 0,-3-12 0,4 12 0,-3-8 0,-2 5 0,-4 0 0,0 0 0,0 5 0,0-4 0,0 8 0,-8-3 0,3 8 0,-12 1 0,7 4 0,-3 0 0,0 0 0,3 0 0,-3 0 0,-1 14 0,3 3 0,-9 14 0,3 6 0,1-4 0,-5 10 0,9-11 0,-3 5 0,9-6 0,1-1 0,5-4 0,0-2 0,0-5 0,0-1 0,0-3 0,5 2 0,-1-7 0,10 4 0,0-5 0,5 0 0,0 0 0,-1 1 0,6-5 0,-3-1 0,8-4 0,-9 0 0,10 0 0,2 0 0,0-5 0,11-6 0,-9-11 0,4-1 0,-5-9 0,-6 5 0,6-13 0,-10 7 0,5-13 0,-11 8 0,-1-7 0,-6 7 0,1 1 0,-5 6 0,-2 0 0,-4 0 0,0 0 0,0 0 0,0 0 0,0 0 0,0 5 0,0 2 0,0 5 0,0 0 0,0 5 0,-4 0 0,0 10 0,-5 0 0,1 4 0,0 0 0,-1 0 0,4 8 0,-3 8 0,2 9 0,1 12 0,0 2 0,5 13 0,0-5 0,0 5 0,0 0 0,0-12 0,0 11 0,0-19 0,0 5 0,4-11 0,5-2 0,6-6 0,4-3 0,5-1 0,-4-5 0,4-3 0,-5-2 0,5-4 0,-4 0 0,4 0 0,-13 0 0,-3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53.438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1 24575,'5'0'0,"-1"0"0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57.925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81 761 24575,'0'99'0,"0"-1"0,0 1 0,0 5 0,0-1 0,0-24 0,0-24 0,0 18 0,0-64 0,0-11 0,-6-24 0,5-14 0,-11-38 0,5-3 0,-7-18 0,6 25 0,-5-18 0,6 34 0,0-19 0,1 23 0,6 8 0,0 3 0,0 16 0,0-9 0,9 15 0,1-3 0,14 4 0,2 0 0,5 4 0,0-3 0,0 12 0,0-7 0,-6 13 0,-1-4 0,-9 5 0,-2 0 0,-5 0 0,1 14 0,-4 3 0,0 20 0,-5-5 0,0 5 0,0-6 0,-5 0 0,-4-5 0,-12-1 0,-4-10 0,-6 0 0,-1-5 0,1-4 0,6-2 0,0-4 0,6 0 0,5 0 0,1 0 0,5 0 0,3 4 0,1 0 0,8 0 0,0 0 0,4-4 0,1 0 0,-1 0 0,1 0 0,-2-4 0,8 3 0,11-7 0,-2 2 0,12-9 0,-16 4 0,4-7 0,-10 3 0,0 1 0,-6 0 0,1 1 0,0 4 0,0-5 0,-1 6 0,1-1 0,-5-4 0,4 3 0,-7-3 0,2 16 0,-3 8 0,0 8 0,0 11 0,0-5 0,0 6 0,0-5 0,0 3 0,0-9 0,0 0 0,0-2 0,4-9 0,-3 4 0,7-4 0,-4-4 0,5-2 0,-1-3 0,1 0 0,-1 0 0,5 0 0,1-4 0,1-1 0,2-8 0,-2 3 0,-1-8 0,0 3 0,-5-4 0,5-5 0,-2-2 0,2 0 0,1-3 0,-4 3 0,4-5 0,-5 5 0,-1 2 0,-3 5 0,2 5 0,-7 1 0,2 4 0,-3 11 0,0 5 0,0 16 0,0-3 0,0 9 0,0-9 0,0 10 0,0-10 0,0 4 0,0-5 0,0 0 0,4-5 0,1-1 0,8-4 0,1 0 0,5 0 0,-1 1 0,1-5 0,0-1 0,0-4 0,0 0 0,-1 0 0,1 0 0,-5 0 0,5-14 0,-5 2 0,2-17 0,9-10 0,-11-9 0,15-20 0,-15-3 0,12-16 0,-12 14 0,6-12 0,-8 22 0,-5-6 0,3 16 0,-8 7 0,3 14 0,-5 7 0,0 18 0,-5 20 0,-8 22 0,-6 26 0,0 2 0,0 13 0,7-13 0,-1 5 0,6 1 0,2-13 0,5 11 0,0-21 0,0 0 0,0-9 0,0-6 0,0-5 0,0-2 0,0-5 0,4 0 0,1-5 0,8-1 0,-3-4 0,8 0 0,-4-4 0,5-1 0,-5-4 0,4 0 0,-4 0 0,0 0 0,4 0 0,-9-4 0,5-5 0,-5-5 0,0-5 0,1-6 0,5-7 0,-3-6 0,4-7 0,-4-7 0,-1 5 0,1-12 0,-5 5 0,-2 0 0,-5 8 0,0 3 0,0 16 0,0-4 0,0 17 0,0 0 0,0 6 0,0 6 0,-4 8 0,-2 8 0,1 4 0,-3-3 0,7 2 0,-3-7 0,1 3 0,2-5 0,-3 0 0,4 0 0,0 5 0,0 7 0,0 5 0,0 20 0,0 2 0,0 14 0,0 0 0,0-7 0,0-9 0,0-8 0,0-6 0,0-5 0,0-7 0,3-6 0,2-4 0,4-4 0,-1-2 0,5-3 0,1 0 0,5 0 0,5 0 0,-3-8 0,8-3 0,-2-15 0,0-1 0,5-6 0,-4 0 0,5-1 0,-5 2 0,-1-1 0,-12 8 0,4 0 0,-9 6 0,4 1 0,-9 3 0,-1 2 0,-4 5 0,-3 3 0,-2 1 0,-8 4 0,-1 0 0,-5 4 0,0 2 0,4 7 0,-3 2 0,12 4 0,-6-5 0,11 3 0,-3-7 0,4 3 0,0-4 0,0 4 0,4-4 0,11 5 0,6-9 0,9 0 0,7-5 0,-4 0 0,10 0 0,-10 0 0,4 0 0,0 0 0,-4-10 0,4-1 0,-6-10 0,-6 1 0,5 0 0,-10 0 0,0 1 0,-2 4 0,-4-3 0,1 8 0,-2-3 0,-5 8 0,-3-3 0,-8 11 0,-8 2 0,-2 15 0,-6 5 0,3 6 0,-1 6 0,-3 2 0,7-1 0,2-6 0,2-2 0,8-10 0,-4-1 0,5-6 0,0-4 0,0-1 0,0 1 0,0-1 0,0 1 0,0-1 0,4-3 0,0-2 0,4-3 0,1 0 0,-1 0 0,1 0 0,-1 0 0,5-4 0,-3-1 0,3-4 0,0-4 0,-3 3 0,4-13 0,-5 7 0,1-13 0,0-3 0,-4-7 0,-1-13 0,-5 5 0,0-12 0,0 12 0,0-12 0,0 5 0,0 1 0,0 0 0,0 15 0,0 0 0,0 7 0,0 0 0,0 0 0,0 6 0,-4 0 0,3 11 0,-3 1 0,4 19 0,0 13 0,5 23 0,2 12 0,5 7 0,5 0 0,-3-1 0,4 1 0,-6 0 0,0 0 0,4-8 0,-2 6 0,2-12 0,-4 5 0,-2-13 0,1 4 0,0-10 0,-1-2 0,-4-6 0,-2-11 0,-4-1 0,0-5 0,-8-3 0,6-1 0,-5-4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4:59.828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1 24575,'0'12'0,"0"3"0,0 32 0,0 9 0,0 14 0,0-12 0,0 15 0,0-24 0,0 20 0,0-15 0,0-8 0,0-15 0,0-6 0,0-11 0,4-12 0,5-8 0,1-12 0,8-1 0,-3-5 0,4 3 0,6 1 0,-5 2 0,4 7 0,-5-3 0,0 9 0,0 1 0,-1 4 0,-3 0 0,-2 0 0,-5 0 0,1 13 0,0-1 0,2 18 0,-6-5 0,0 6 0,-5-6 0,0 5 0,0-10 0,0 4 0,-14-9 0,2-1 0,-18-4 0,4-4 0,-11-2 0,5-4 0,-6 0 0,7-5 0,9-9 0,-2-8 0,17-9 0,-2 0 0,9 0 0,0 0 0,0 0 0,5 0 0,10 4 0,6 2 0,5 5 0,10 4 0,-9 1 0,4 9 0,-1 2 0,-5 4 0,1 0 0,-2 0 0,-5 0 0,0 4 0,-1 5 0,-3 1 0,-2 3 0,-5-4 0,1-1 0,-1 1 0,1-5 0,4 0 0,-4-4 0,4 0 0,0-8 0,2-3 0,-1-8 0,4 0 0,-7 0 0,2 0 0,1 5 0,-4 0 0,3 5 0,-5 1 0,1-1 0,-1 4 0,1 1 0,-1 4 0,0 0 0,0 8 0,-3 7 0,-2 16 0,3 14 0,0-4 0,5 16 0,2 17 0,-1-20 0,1 38 0,-1-36 0,0 8 0,-5 2 0,3-25 0,-9 3 0,3-19 0,-4-5 0,0-2 0,0-9 0,0 4 0,0-4 0,0-1 0,-8 1 0,-3-4 0,-13 4 0,4-8 0,-10 4 0,4-5 0,1 0 0,-5 0 0,-2 0 0,5 0 0,-9-5 0,16-4 0,0-2 0,7-2 0,4 4 0,4-4 0,2-7 0,3 0 0,0-10 0,0-2 0,0-7 0,21-7 0,6-1 0,29-3 0,7 5 0,-5 7 0,17 7 0,-12 6 0,8 5 0,-3 1 0,-14 8 0,-2 4 0,-13 2 0,-8 5 0,-6 0 0,-11 0 0,-1 0 0,-5 0 0,-3 0 0,-1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5:02.008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1 154 24575,'4'-13'0,"12"-7"0,6-2 0,10-4 0,-6 10 0,3 1 0,-9 6 0,4 3 0,-9 2 0,2 4 0,-7 0 0,8 13 0,-7 5 0,4 19 0,-4-5 0,-5 5 0,-2 0 0,-4-4 0,0 4 0,0-12 0,0 5 0,0-15 0,0 8 0,0-13 0,0 3 0,0-12 0,0-6 0,5-15 0,1-5 0,4-6 0,0 0 0,0 0 0,5 0 0,-3 0 0,6 5 0,-3 2 0,0 5 0,-2 4 0,-4 2 0,-1 5 0,1-1 0,-1 4 0,1 1 0,-1 4 0,1-3 0,-1 2 0,0-3 0,0 4 0,0 3 0,-4 12 0,0 0 0,-4 21 0,4-15 0,-3 15 0,3-16 0,-4 5 0,4-7 0,-3-3 0,3-2 0,0-5 0,-3 1 0,6-1 0,-2-3 0,3-1 0,1-4 0,-1 0 0,1 0 0,-1 0 0,5 0 0,-3-9 0,9-7 0,-4-4 0,1-10 0,1 10 0,-6-4 0,2 9 0,-3-2 0,-2 7 0,-2-8 0,-3 8 0,1-3 0,-3 5 0,3-6 0,-4 5 0,4-9 0,-3 8 0,3-3 0,-4 4 0,0 1 0,0 7 0,0 15 0,0 2 0,0 18 0,5-2 0,1 0 0,0 11 0,3-10 0,-3 4 0,4-6 0,0-6 0,0-1 0,-1-5 0,5 0 0,-4-5 0,8 0 0,-8-1 0,3-3 0,0 3 0,-3-8 0,3-1 0,-4-4 0,-1 0 0,1 0 0,-1 0 0,1-13 0,1-5 0,6-19 0,-5 4 0,5-10 0,-1 10 0,-3-4 0,3 6 0,-5 0 0,1 0 0,-1 5 0,-1 2 0,-3 9 0,-2-2 0,-4 7 0,0-3 0,0 4 0,0 0 0,0 1 0,0 22 0,0 0 0,0 23 0,0-7 0,0-4 0,4 4 0,2-10 0,4 9 0,-1-9 0,1 5 0,-1-11 0,-4-1 0,-1-5 0,-4 1 0,0-4 0,0-2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5:06.229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151 505 24575,'-4'-13'0,"-4"7"0,7-6 0,-11 7 0,10-4 0,-15 0 0,15 0 0,-14 0 0,11 4 0,-8 1 0,5 4 0,4 4 0,-3 1 0,6 8 0,-7 1 0,2 5 0,1 0 0,-3-5 0,3 4 0,0-9 0,-3 9 0,6-9 0,-2 4 0,4-4 0,0-1 0,0 1 0,0 0 0,0-1 0,0 0 0,0 0 0,4 0 0,1-3 0,3-2 0,0 1 0,1-3 0,-1 7 0,5-7 0,2 2 0,-1-3 0,4 0 0,-4 0 0,0 0 0,4 0 0,-9 0 0,4 0 0,-4 0 0,4 0 0,-3 0 0,3 0 0,-5 0 0,5 0 0,1 0 0,1 0 0,2-8 0,3-3 0,1-14 0,4-1 0,-4-5 0,0-7 0,1 0 0,0-8 0,-5 1 0,0-7 0,-6 5 0,1-5 0,-1 7 0,0 0 0,-4 6 0,-2 2 0,-5 11 0,0 6 0,0 3 0,0 7 0,-4 1 0,-1 5 0,-7 4 0,2 0 0,-3 0 0,-1 4 0,5 1 0,-5 9 0,1 0 0,2 5 0,-3 5 0,-1 1 0,4 6 0,-5 6 0,11 9 0,-6 1 0,10 11 0,-4-11 0,5 12 0,0-5 0,0 7 0,0-8 0,0-1 0,0-13 0,0 5 0,0-17 0,0 8 0,4-15 0,1 0 0,4-2 0,0-9 0,0 4 0,-1-4 0,1-4 0,0-2 0,-1-3 0,1 0 0,-1 0 0,5 0 0,1 0 0,1 0 0,2 0 0,-7 0 0,7-4 0,-2-1 0,-1-4 0,-1 0 0,-4-4 0,4 2 0,-3-2 0,4-1 0,-5 0 0,0 0 0,0-4 0,-4 4 0,3-11 0,-6 5 0,6 0 0,-7 3 0,6 7 0,-6-3 0,3 4 0,0 1 0,-3 0 0,2 0 0,-3-1 0,0 1 0,-4 3 0,0 1 0,-5 4 0,1 0 0,-1 0 0,1 0 0,-1 0 0,1 0 0,0 4 0,-1 5 0,5 5 0,0 0 0,-1 4 0,4-4 0,-3 5 0,4-5 0,0 4 0,0-4 0,0 0 0,0-1 0,0-4 0,0-1 0,4 1 0,1-1 0,8 1 0,1-4 0,5-1 0,-5-4 0,4 0 0,-4 0 0,5 0 0,-5 0 0,-1 0 0,0 0 0,-3-4 0,3 0 0,-5-5 0,-3-4 0,-1-2 0,-4 1 0,4-9 0,2 3 0,9-11 0,-4 5 0,3 6 0,-5 2 0,0 9 0,-4-5 0,-1 6 0,-1 3 0,-2-3 0,3 14 0,-4 6 0,0 6 0,0 12 0,0-10 0,0 10 0,0-10 0,0 4 0,0-5 0,0-1 0,0-3 0,4-2 0,1-5 0,3 1 0,1-1 0,-1-3 0,5-2 0,-3 1 0,7-3 0,-7 3 0,8-4 0,-4 0 0,0 0 0,4-4 0,-8-6 0,7-5 0,-6-3 0,3-7 0,0 0 0,-3-1 0,4-4 0,-5 4 0,0-5 0,-4 0 0,3 6 0,-8 1 0,3 5 0,-4 4 0,0-3 0,0 9 0,0-4 0,0 11 0,0 13 0,0 4 0,0 15 0,0-4 0,0-1 0,0 5 0,0-10 0,0-1 0,0-6 0,0-4 0,0-1 0,0 1 0,4-1 0,1-3 0,3 3 0,1-7 0,-1 2 0,1-3 0,-1 0 0,1 0 0,-1 0 0,5 0 0,1-4 0,5-5 0,0-6 0,0-4 0,0-5 0,0 3 0,2-8 0,-2 8 0,-3-8 0,2 3 0,-2 0 0,-1-3 0,4 3 0,-8 0 0,3 2 0,-4 5 0,-1 0 0,0 5 0,-4 1 0,-8 8 0,-14 16 0,-3 6 0,-6 16 0,10-8 0,1 5 0,5-10 0,0 4 0,5-5 0,1-5 0,4 4 0,0-9 0,0 5 0,0-6 0,0 0 0,3 1 0,7-5 0,4 0 0,4-4 0,1 4 0,0-3 0,0 7 0,-5-6 0,-1 5 0,-5-2 0,1 4 0,-1-1 0,1 1 0,-4-1 0,-2 1 0,-3 4 0,0 1 0,0 10 0,-4 2 0,-7 5 0,-5-1 0,-9-3 0,8-3 0,-11-4 0,11-5 0,-7 0 0,5-10 0,0-1 0,5-4 0,1 0 0,4-4 0,5 0 0,0-9 0,4 3 0,0-3 0,0 4 0,0 1 0,0-1 0,0 1 0,0 4 0,0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5:07.151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55 1 24575,'0'12'0,"4"4"0,1-6 0,8 8 0,2-8 0,10 14 0,-4-8 0,9 11 0,-9-8 0,4 6 0,-6 0 0,3 12 0,-1-4 0,-4 17 0,3-15 0,-7 22 0,-3-9 0,-4-1 0,-6 4 0,0-6 0,0 2 0,-5 5 0,-6-13 0,-6 4 0,-10-9 0,5-2 0,-4-2 0,7-9 0,3 3 0,-2-10 0,3 4 0,-4-7 0,-5 7 0,4-7 0,-4 3 0,9-5 0,2 0 0,5-4 0,-1-2 0,0-3 0,1 0 0,0 0 0,3 0 0,2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5:22.176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1044 24575,'12'0'0,"7"0"0,-3 0 0,12 0 0,-17 0 0,12 0 0,-3 0 0,-5 0 0,8 0 0,-8-8 0,3 1 0,2-16 0,0 1 0,0-9 0,1 0 0,0-6 0,-4 5 0,4-12 0,-9-2 0,4-1 0,-4-5 0,0 0 0,-1-2 0,1-6 0,1-9 0,-6 6 0,4-5 0,-10 14 0,10-5 0,-10 18 0,5-3 0,-6 13 0,0 5 0,0 7 0,0 5 0,0 6 0,0 7 0,0 6 0,0 21 0,0 7 0,0 12 0,0 0 0,0 7 0,0 2 0,0 6 0,0-6 0,0-2 0,0-7 0,0 0 0,0-6 0,0-2 0,0-6 0,0-6 0,0-6 0,3-6 0,2-4 0,4-1 0,4 1 0,1-4 0,5-1 0,0-4 0,-1 0 0,1 0 0,0 0 0,0 0 0,0-8 0,-1-3 0,2-13 0,-4-8 0,3 0 0,-7-12 0,4 5 0,-5 0 0,0-11 0,0 15 0,-5-15 0,-1 17 0,-5 1 0,0 3 0,0 13 0,0-3 0,0 11 0,0-1 0,-4 4 0,0-2 0,-4 2 0,-1-3 0,5 10 0,0 16 0,4 14 0,0 20 0,0 2 0,0-1 0,6 6 0,0-5 0,6 0 0,5 5 0,0-19 0,1 11 0,1-24 0,-8 3 0,3-11 0,-5-5 0,0-1 0,-1-8 0,1-1 0,-1-4 0,1 0 0,-5-14 0,0 11 0,-4-11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5:23.414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290 39 24575,'-12'-9'0,"-4"-6"0,6 13 0,-13-7 0,11 9 0,-16 0 0,17 0 0,-12 0 0,8-4 0,-4 11 0,-1 11 0,0 9 0,7 17 0,-6-6 0,11 14 0,-9 2 0,5 0 0,6 5 0,1-12 0,5 12 0,0-12 0,0 5 0,0-14 0,0-1 0,0-6 0,0-5 0,4-2 0,5-5 0,6-5 0,4 0 0,5-9 0,-4-1 0,4-4 0,-5 0 0,0 0 0,-5 0 0,3 0 0,-7 0 0,3 0 0,-4-8 0,0-3 0,0-3 0,0 1 0,0 0 0,-5 3 0,1-3 0,-5 4 0,0 1 0,0-6 0,0 5 0,0-4 0,0 4 0,-4 1 0,-1-1 0,-3 4 0,3-2 0,1 3 0,4-5 0,0-4 0,0-1 0,14-1 0,-2-3 0,17 2 0,-3-4 0,-1 4 0,5 1 0,-10 6 0,0 3 0,-3 2 0,-7 4 0,3 0 0,-4 0 0,-1 0 0,-3 14 0,-1 3 0,-4 14 0,0-1 0,0 8 0,0-6 0,0 5 0,0-20 0,0-3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9.134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24575,'2'4'0,"8"-1"0,11-3 0,12 0 0,-4 0 0,3 0 0,-4 0 0,-6 0 0,0 0 0,-10 0 0,-4 0 0,-4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5:24.285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224 245 24575,'4'-29'0,"0"0"0,-4 7 0,0 6 0,0-9 0,0 10 0,0-3 0,0-1 0,0 1 0,0 4 0,-4 1 0,0 4 0,-10 0 0,0 4 0,0 1 0,1 4 0,-6 0 0,8 0 0,-8 0 0,6 0 0,-1 4 0,-6 11 0,5 7 0,-5 8 0,9 1 0,-5 7 0,10-6 0,1 5 0,5-16 0,0 2 0,0-9 0,0 1 0,0-2 0,4-9 0,5 0 0,5-4 0,5 0 0,0-4 0,0-6 0,-4-10 0,3 0 0,-7-4 0,2 5 0,1 0 0,-4 0 0,3 4 0,-4 6 0,-4 1 0,3 7 0,-4-2 0,4 3 0,1 0 0,-1 0 0,1 0 0,4 0 0,1 8 0,0 2 0,4 9 0,-2 5 0,-2-4 0,6 10 0,-10-10 0,4 0 0,-4-3 0,-5-11 0,-1 3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5:25.088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1 574 24575,'0'-25'0,"0"-3"0,0-17 0,0 6 0,0-28 0,0 22 0,0-38 0,5 35 0,1-12 0,5 22 0,-5 0 0,7 17 0,-7 2 0,7 10 0,-5 5 0,5 0 0,-4 4 0,4 0 0,0 0 0,-3 0 0,3 3 0,-4 7 0,0 4 0,5 5 0,-4 5 0,4 1 0,-3 12 0,-1-4 0,2 10 0,-2-4 0,1 0 0,0 4 0,0-10 0,-1 4 0,1-7 0,-1 1 0,0-5 0,-5-2 0,4-5 0,-8-5 0,3-1 0,-4-4 0,0-1 0,0-3 0,0-1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5:25.604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72 24575,'0'-8'0,"0"0"0,4 0 0,5 3 0,11 1 0,5 4 0,1 0 0,-2 0 0,0 0 0,1 0 0,-4 0 0,2 0 0,-13 0 0,3 0 0,-4 0 0,-5-3 0,0-12 0,-4 8 0,0-7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5:26.495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280 18 24575,'-2'-10'0,"-5"3"0,-10 7 0,-2 0 0,0 0 0,0 0 0,0 0 0,0 4 0,0 5 0,0 11 0,-1 6 0,4 5 0,-3-6 0,7 11 0,-6-14 0,11 13 0,-6-9 0,7-1 0,1-5 0,0-2 0,5-4 0,0 0 0,0-1 0,0-4 0,4-1 0,11-3 0,1-1 0,13-4 0,3 0 0,-5 0 0,9 4 0,-11 2 0,1 4 0,-2-1 0,-10 0 0,0 5 0,-6-5 0,1 9 0,-4-4 0,-1 11 0,-4-5 0,0 4 0,0 0 0,0-8 0,-8 7 0,-2-9 0,-9 0 0,0 0 0,0-5 0,-6-3 0,0-2 0,-6-4 0,5 0 0,2 0 0,5 0 0,5 0 0,1 0 0,4 0 0,4 0 0,1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5:27.264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1 24575,'0'8'0,"0"0"0,0 5 0,0 0 0,0 1 0,0-2 0,0-4 0,0-7 0,4-2 0,-3-3 0,3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5:27.708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1 24575,'0'0'0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9:27.657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0 158 24575,'5'-11'0,"-2"0"0,11-11 0,3 2 0,14 4 0,0-3 0,0 12 0,0-2 0,-6 9 0,5 0 0,-5 0 0,1 0 0,-2 0 0,-5 0 0,-5 0 0,-5 8 0,3 2 0,-5 9 0,11 5 0,-8-8 0,1 2 0,1-9 0,-6-4 0,7 3 0,0-7 0,-4 3 0,4-4 0,0-4 0,-3-6 0,4-5 0,-5-4 0,0 5 0,1-4 0,-2 9 0,1-5 0,0 1 0,-4 3 0,-1-3 0,0 5 0,-3-1 0,2 4 0,-3 1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9:41.77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155 43 24575,'0'-9'0,"0"1"0,0 0 0,0-1 0,-4 5 0,-1 0 0,-7 4 0,-8 0 0,4 0 0,-7 8 0,13 3 0,-4 7 0,4 7 0,0 0 0,5 6 0,-9 0 0,12 0 0,-8-6 0,10-1 0,0-5 0,0 0 0,0-5 0,0-1 0,0-4 0,4-1 0,5 1 0,6-4 0,9-1 0,-4-4 0,9 5 0,-3-4 0,5 8 0,-6-4 0,-1 5 0,-5 4 0,0 0 0,-4 10 0,-1-3 0,-4 8 0,0-3 0,0 5 0,-4-6 0,-2 5 0,-4-5 0,0 1 0,0-2 0,0-5 0,0-5 0,0 3 0,-3-7 0,-7 3 0,0-4 0,-7-4 0,2-1 0,-9-4 0,4 0 0,-5 0 0,6 0 0,1-9 0,3 4 0,2-13 0,3 4 0,5-11 0,1 5 0,4-4 0,0-1 0,0 5 0,0-10 0,0 10 0,0-9 0,5 3 0,5-5 0,12-1 0,4 5 0,2-4 0,2 9 0,-4-4 0,0 11 0,-2 0 0,-5 6 0,-5 0 0,-1 3 0,-5-1 0,1 2 0,-5-3 0,0-5 0,-4-2 0,0 1 0,0-4 0,0 4 0,0-5 0,-4 0 0,-1 5 0,-9-4 0,0 12 0,-5-7 0,0 12 0,0-7 0,0 7 0,0-3 0,5 4 0,-4 0 0,8 0 0,-8 0 0,9 0 0,-1 0 0,7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9:43.24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465 7 24575,'-74'-1'0,"1"-1"0,0 1 0,-27-2 0,25 6 0,58 6 0,9 5 0,4 11 0,2-5 0,-2 9 0,-1-3 0,0-1 0,-1 0 0,-2-11 0,7-1 0,-3-5 0,0 1 0,3-1 0,1-3 0,5-1 0,3-4 0,5 0 0,1 0 0,5 0 0,0 0 0,-1 0 0,7 0 0,-5 0 0,4 0 0,-5 0 0,5 4 0,-4 2 0,4-1 0,-5 3 0,0-2 0,0-1 0,-5 3 0,-1-3 0,-5 3 0,1 1 0,-1-1 0,-3 1 0,-1-1 0,-4 5 0,0 1 0,0 5 0,0-5 0,0 4 0,0-4 0,-4 5 0,-6-5 0,-5 4 0,-4-7 0,-5 3 0,-2-4 0,1-1 0,-5 2 0,4-1 0,1 0 0,0-5 0,6-1 0,5-4 0,-4 0 0,9 0 0,-5 0 0,6 0 0,-1 0 0,1 0 0,-1 0 0,4 0 0,2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9:44.14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39 169 24575,'-5'4'0,"-2"0"0,6 9 0,-3 2 0,4 3 0,0 1 0,0 0 0,0 0 0,0 0 0,0-5 0,0-1 0,0-5 0,0 11 0,0-8 0,4 7 0,5-13 0,1 2 0,8-6 0,-4 7 0,0-7 0,4 3 0,-9-4 0,9 0 0,-8 0 0,3 0 0,0 0 0,-4-4 0,4 0 0,-4-5 0,0-4 0,-1 3 0,2-8 0,-2 9 0,2-9 0,-6 3 0,1-9 0,-5 4 0,0-10 0,0 4 0,0-5 0,0 0 0,0 6 0,-5-5 0,-5 10 0,0-4 0,-8 9 0,8 2 0,-8 3 0,8 5 0,-8 1 0,4 4 0,-5 0 0,0 0 0,5 4 0,-4 5 0,3 11 0,0 0 0,0 4 0,6-5 0,-1 0 0,5-1 0,1 1 0,4-5 0,0-1 0,0-4 0,0-4 0,0-2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24:49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581 0 24575,'-2'0'0,"-5"13"0,-13-2 0,-5 17 0,-6 3 0,6-5 0,-6 15 0,11-16 0,-10 11 0,11-12 0,-5 3 0,7-8 0,-1 3 0,-4-5 0,3 1 0,-3-1 0,0-3 0,4 2 0,-4-2 0,5 3 0,0-4 0,3 3 0,-2-3 0,3 0 0,0-1 0,1-4 0,4 0 0,0 0 0,4-1 0,-3 1 0,3-1 0,-4 1 0,4-1 0,-3 1 0,3 0 0,0-1 0,-3 1 0,2-4 0,1 3 0,-3-3 0,6 0 0,-2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39.835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24575,'6'0'0,"10"0"0,23 0 0,-10 0 0,25 0 0,-39 0 0,13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9:45.41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60 162 24575,'-8'0'0,"-1"0"0,1 0 0,-1 0 0,1 0 0,3 8 0,-2-2 0,6 12 0,-3-4 0,4 5 0,0 5 0,0-4 0,0 4 0,0 1 0,0-10 0,0 4 0,0-6 0,0-4 0,0 9 0,0-8 0,0 3 0,0-5 0,0 1 0,4-1 0,0 1 0,9 0 0,-3-1 0,3-3 0,-4-1 0,4 0 0,-4-3 0,9 4 0,-8-5 0,7 0 0,-7 0 0,3 0 0,0 0 0,-3 0 0,3 0 0,0 0 0,-4-4 0,5-1 0,-6-8 0,1-2 0,1-3 0,-1-1 0,-4-6 0,4 5 0,-8-10 0,3 10 0,1-10 0,-4 5 0,3-1 0,-4-3 0,0 8 0,0-3 0,0 0 0,0 3 0,0-3 0,-4 5 0,-1 0 0,-4 5 0,-5 0 0,4 6 0,-7 2 0,2-2 0,1 7 0,-4-3 0,8 4 0,-7 0 0,7 0 0,-3 0 0,4 0 0,0 0 0,1 4 0,-1 5 0,0 1 0,4 7 0,-3-7 0,3 3 0,1-8 0,0-1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9:47.31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154 1 24575,'-13'0'0,"-1"0"0,-5 0 0,5 0 0,-9 0 0,12 0 0,-13 13 0,13-1 0,-4 18 0,10-5 0,0 6 0,5 6 0,0-10 0,0 9 0,0-16 0,5 10 0,10-9 0,1-1 0,14-1 0,-10-8 0,9 4 0,-8-10 0,8 0 0,-9-5 0,4 0 0,-5 0 0,0-5 0,0-4 0,-4-11 0,2 0 0,-5-10 0,6 10 0,-7-10 0,2 10 0,-3-5 0,0 1 0,0 4 0,-5 0 0,-1 2 0,-4 8 0,0-3 0,0 4 0,0 8 0,0 12 0,0 16 0,0 5 0,0 11 0,0-10 0,0 4 0,0-6 0,0 0 0,0-6 0,0 0 0,0-11 0,0-1 0,0-4 0,0-1 0,0-7 0,0-6 0,0-15 0,0-5 0,0-13 0,0 6 0,0-12 0,0 12 0,0-6 0,0 7 0,0 0 0,0 6 0,5 0 0,-1 11 0,5 1 0,0 4 0,-1 4 0,1 1 0,-1 4 0,0 0 0,1 4 0,-5 5 0,4 11 0,-6 5 0,2 12 0,1-4 0,-4-2 0,3-1 0,-4-10 0,0 0 0,0-7 0,0-5 0,0 1 0,0-1 0,4-3 0,0-1 0,1-13 0,2-1 0,-2-9 0,5 0 0,-1 0 0,1 0 0,-1 0 0,0 5 0,0-4 0,0 4 0,0 0 0,0 0 0,0 1 0,0 7 0,0-6 0,-1 11 0,1-3 0,-1 4 0,0 0 0,1 4 0,-5 10 0,4 7 0,-7 10 0,9 6 0,-9-5 0,9 12 0,-9-12 0,8 0 0,-8-2 0,8-10 0,-8-1 0,3-6 0,-4-4 0,0-1 0,0-3 0,0-1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9:48.45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18 50 24575,'-9'-12'0,"1"3"0,8-3 0,4 4 0,10 3 0,7 1 0,5 4 0,3 0 0,-9 0 0,5 0 0,-11 0 0,-1 0 0,-5 0 0,-3 4 0,-1 10 0,-4 7 0,-5 16 0,-7 1 0,-4 1 0,-1-2 0,3-12 0,4-5 0,1-3 0,4-7 0,0 3 0,16-8 0,6-6 0,10-5 0,11-10 0,-6 0 0,5-1 0,-11-2 0,-2 8 0,-5 2 0,-5 1 0,-1 7 0,-5-7 0,-3 7 0,-1-3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9:49.00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501 10 24575,'2'-9'0,"-16"22"0,-11 28 0,-13 24 0,14-14 0,-2 5-840,0 0 1,0 2 839,-6 12 0,0 2 0,0 0 0,1-2 0,7-13 0,2-1 0,-5 8 0,2-3 34,-3 22-34,0 6 0,4-20 0,16-22 0,-3-13 0,11-11 0,0-13 0,0-1 0,0-6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9:49.77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52 24575,'0'4'0,"0"14"0,0 9 0,0 24 0,0-4 0,0 6 0,0 5 0,0-4 0,0 7 0,0-8 0,0-1 0,0-13 0,0-2 0,0-16 0,0-3 0,0-9 0,0-12 0,0-3 0,5-24 0,1 3 0,5-23 0,0 9 0,1-18 0,5 5 0,1 0 0,1-5 0,2 12 0,-3-5 0,4 13 0,-6 2 0,3 11 0,-8 2 0,2 9 0,-4 2 0,0 4 0,-1 5 0,0 0 0,-3 4 0,-1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9:50.59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255 1 24575,'-26'0'0,"-2"0"0,2 0 0,-10 5 0,15 4 0,-15 7 0,20-1 0,-7 3 0,9-4 0,3 1 0,3-2 0,3 0 0,4-4 0,-3 9 0,4-8 0,0 3 0,4-5 0,10-4 0,2 0 0,20-4 0,-9 0 0,10 0 0,-6 4 0,0 2 0,-6 4 0,-1 0 0,-9 3 0,-1 2 0,-5 4 0,1 5 0,-1-4 0,-3 10 0,-2-5 0,-4 6 0,0 0 0,0 0 0,0 0 0,-14-5 0,2-1 0,-12-6 0,0-4 0,-2-1 0,1-8 0,-5-1 0,10-5 0,0 0 0,2 0 0,8 0 0,-3 0 0,5 0 0,4-4 0,0 3 0,4-3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9:21.643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0 891 24575,'3'5'0,"7"-1"0,3-4 0,2 0 0,8 0 0,-8 0 0,15 0 0,-5 0 0,6-5 0,0-5 0,-6-6 0,0-9 0,-5 0 0,-4-13 0,5 0 0,-1-31 0,-7 24 0,5-37 0,-17 32 0,11-18 0,-11 7 0,4 0 0,-5 7 0,0 2 0,0 7 0,0 6 0,0 2 0,0 16 0,0 2 0,0 10 0,0 1 0,0-1 0,0 11 0,0 10 0,0 18 0,0 16 0,0 1 0,0 5 0,0-7 0,0-1 0,0 1 0,0-6 0,0-2 0,0-6 0,4-5 0,1-7 0,4-6 0,0-4 0,4 0 0,1-5 0,5 1 0,-1-5 0,7 0 0,-5 0 0,9-10 0,-3-1 0,-1-9 0,0-5 0,-5-1 0,-4-5 0,6-21 0,-10 16 0,1-30 0,-3 19 0,-9-7 0,5 8 0,-6 9 0,0 11 0,0 6 0,0 7 0,0 5 0,0 10 0,0 10 0,0 25 0,0 19 0,0-1 0,0 20 0,0-20 0,0 14 0,0-9 0,0-6 0,4-8 0,2-9 0,8-12 0,-3-1 0,2-9 0,-4-6 0,-5-5 0,0-4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9:22.774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1 530 24575,'0'13'0,"0"0"0,0 5 0,0-7 0,0 12 0,0-14 0,0-13 0,0-31 0,0-2 0,0-28 0,0 9 0,0-6 0,0-15 0,0 21 0,0-4 0,0 15 0,0 11 0,0 4 0,0 11 0,0 5 0,0 0 0,3 10 0,2 0 0,3 4 0,6 14 0,1 3 0,13 22 0,-5 0 0,12 9 0,-11-3 0,4 2 0,1-1 0,-5 0 0,4-6 0,-7-3 0,-1-11 0,-5-2 0,-1-5 0,-5-5 0,0-1 0,-1-5 0,1-3 0,-5-8 0,0-7 0,-4-8 0,0-6 0,-4-2 0,2 0 0,-7-3 0,8 3 0,-8-5 0,8 0 0,-4 0 0,5 0 0,0 0 0,0 0 0,0 5 0,0 6 0,0 7 0,0 4 0,0 1 0,0-1 0,0 4 0,0 2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9:23.891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137 109 24575,'0'-12'0,"0"2"0,0-7 0,0 2 0,0 1 0,0-4 0,0 8 0,-3 1 0,-6 5 0,-4 4 0,-5 4 0,4 11 0,-1 13 0,0 4 0,3 5 0,2 0 0,-5 2 0,13 0 0,-8-7 0,10-8 0,0 0 0,0-4 0,0 0 0,0-3 0,0-7 0,0 3 0,3-5 0,2 1 0,8-4 0,1-2 0,0-3 0,4 0 0,-4 0 0,5-8 0,1-8 0,-5-10 0,5-11 0,-8 5 0,3-5 0,-4 6 0,-1 5 0,-1 2 0,-3 9 0,-2 2 0,-4 5 0,3 3 0,-2 8 0,3 13 0,0 8 0,2 6 0,5 7 0,-1-4 0,1 4 0,-1-11 0,4-2 0,-4-10 0,3-1 0,0-4 0,-4-4 0,4-1 0,1-4 0,-5 0 0,5-14 0,-9 11 0,-1-11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9:24.399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0 24575,'0'13'0,"0"27"0,0-19 0,0 42 0,0-26 0,0 17 0,0 4 0,0-17 0,0 9 0,0-11 0,0 0 0,0-2 0,0-6 0,0-10 0,0-3 0,0-10 0,0-3 0,0-2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40.569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24575,'24'0'0,"-6"0"0,19 0 0,-14 0 0,11 0 0,-12 0 0,0 0 0,-13 0 0,-1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9:24.957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17 24575,'7'-10'0,"-2"3"0,17 7 0,-1 0 0,10 0 0,6 0 0,-5 0 0,0 0 0,4 0 0,-15 0 0,5 0 0,-9 0 0,-8 0 0,0 0 0,-6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9:25.838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1 125 24575,'0'-8'0,"0"0"0,0-6 0,0 5 0,0-5 0,3 6 0,2-1 0,3 5 0,5 0 0,-4 4 0,8 0 0,-7 0 0,2 0 0,1 0 0,-4 0 0,4 0 0,-4 0 0,-1 0 0,0 4 0,5 1 0,-3 0 0,3 3 0,-5-7 0,1 6 0,-1-6 0,1 3 0,-1-4 0,1 0 0,-1 0 0,1 0 0,-5-8 0,0-2 0,-4-20 0,0 17 0,0-7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0:01.302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1 221 24575,'0'13'0,"0"-7"0,0-26 0,0 3 0,0-21 0,8 17 0,-1-8 0,10 9 0,4-6 0,-5 7 0,12 3 0,-12 3 0,14 2 0,-15 6 0,9 0 0,-5 5 0,1 0 0,4 0 0,-9 4 0,3 11 0,-3 0 0,0 5 0,2-3 0,-7-7 0,7 8 0,-7-9 0,8 5 0,-9-6 0,9-3 0,-4 3 0,0-7 0,0 4 0,-1-5 0,-4 0 0,4 0 0,-4 0 0,-1 0 0,1 0 0,-1 0 0,1-4 0,-1-1 0,1-4 0,-1 5 0,1-4 0,4 3 0,-7 0 0,2 1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0:02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371 9 24575,'-2'-5'0,"-10"1"0,-7 4 0,-13 22 0,-4 12 0,-3 30 0,-20 11 0,16 4 0,2-6 0,11 3 0,16-6 0,-10 1 0,15 5 0,-2-20 0,11 10 0,0-26 0,0 10 0,0-23 0,0 8 0,0-14 0,8-1 0,3-11 0,13 0 0,2-4 0,4 1 0,8-1 0,-6-5 0,11 0 0,-4 0 0,0 0 0,-2 0 0,-6 0 0,0-10 0,-6 4 0,0-9 0,-7 2 0,1-2 0,-5 1 0,0 0 0,-6 1 0,1 7 0,0-6 0,-1 7 0,-3-3 0,-1-5 0,-4 3 0,0-8 0,0 4 0,-4-5 0,-11-1 0,-8-5 0,-8 7 0,-1-3 0,1 11 0,0 4 0,1 2 0,-1 4 0,0 0 0,5 0 0,-10 0 0,9 4 0,-11 7 0,7 5 0,6-1 0,0 4 0,15-13 0,1 2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0:03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24575,'20'28'0,"0"-5"0,14 9 0,-1 3 0,0-6 0,-4 9 0,16-2 0,-12 5 0,22 4 0,-25-6 0,3-5 0,-7-8 0,-10-10 0,2-3 0,-13-8 0,3 3 0,-4-3 0,1-2 0,-1-3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0:03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322 1 24575,'-27'26'0,"3"11"0,0-19 0,-5 25 0,8-20 0,-13 17 0,12-9 0,-5 1 0,12-6 0,-5 3 0,9-3 0,1 5 0,-5 6 0,8-4 0,-4 10 0,1-11 0,9 0 0,-8-8 0,8-9 0,-3-2 0,4-5 0,0-3 0,0-1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0:04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24575,'0'24'0,"0"-7"0,0 40 0,0-26 0,0 34 0,0-18 0,0 14 0,0 8 0,0-13 0,0-3 0,0-9 0,0-17 0,0-2 0,0-7 0,0-8 0,0 3 0,0-9 0,0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0:05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24575,'0'4'0,"0"3"0,-5 17 0,-1 7 0,0 8 0,-5 30 0,9-25 0,-4 30 0,6-33 0,0 5 0,0-3 0,0-11 0,0 0 0,0-8 0,0-5 0,0-5 0,0-1 0,0 0 0,3-3 0,7 3 0,4-4 0,4 0 0,1 0 0,0-3 0,0 2 0,-1-7 0,1 3 0,0-4 0,0 0 0,-5 0 0,4 0 0,-9 0 0,4 0 0,0 0 0,-3-4 0,3 0 0,-4-5 0,-1-4 0,1-2 0,0 1 0,1-4 0,-1 4 0,0-5 0,1 0 0,-5 0 0,3-5 0,-6-2 0,2-5 0,-4-6 0,0 4 0,0-4 0,0 6 0,0 0 0,0 5 0,0-3 0,0 8 0,0-3 0,-4 10 0,0 1 0,-5 4 0,-4 0 0,-2 4 0,-3 1 0,3 4 0,-3 0 0,4 0 0,-5 0 0,0 0 0,0 0 0,0 0 0,5 0 0,-4 0 0,8 0 0,-3 4 0,5 0 0,-1 5 0,0-4 0,5 2 0,-4-6 0,7 2 0,-2-3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0:05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24575,'12'0'0,"8"0"0,0 0 0,15 0 0,-13 0 0,14 0 0,-16 0 0,4 0 0,-10 0 0,0 0 0,-6 0 0,0 0 0,-3 0 0,-2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0:06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0 24575,'0'33'0,"0"10"0,0-8 0,0 21 0,0-21 0,0 17 0,-5-7 0,3-7 0,-7-1 0,8-6 0,-4 0 0,5-10 0,0-3 0,0-9 0,0-1 0,10-3 0,7-1 0,10-4 0,-1 0 0,-2-9 0,0 3 0,1-9 0,6 5 0,0-1 0,-5 6 0,-2-4 0,0 8 0,-8-7 0,7 7 0,-13-3 0,3 4 0,-5 0 0,0-4 0,-3 3 0,-1-2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41.92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24575,'6'4'0,"8"0"0,23-4 0,-10 0 0,20 0 0,-22 0 0,7 0 0,-16 0 0,-5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0:07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24575,'0'18'0,"0"3"0,0 16 0,0 2 0,0 6 0,0 0 0,0 0 0,0 0 0,0-7 0,0-6 0,0-8 0,0-5 0,0 0 0,0-5 0,0-2 0,0-3 0,0 3 0,0 3 0,0 3 0,0 1 0,0-5 0,0 4 0,0-9 0,0 4 0,0-4 0,0-4 0,0-2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0:09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25 24575,'0'-8'0,"0"0"0,-4 4 0,-1 0 0,-8 4 0,-1 0 0,-9 0 0,8 0 0,-3 19 0,3 6 0,2 20 0,-9 6 0,10-4 0,0 12 0,2-19 0,9 11 0,-4-19 0,5 5 0,0-6 0,0-5 0,0-2 0,0-5 0,9-5 0,-3-1 0,11-3 0,3-1 0,0-3 0,4-2 0,-5-4 0,5 0 0,-4-8 0,5-3 0,-6-13 0,1-2 0,1-5 0,-5 0 0,4-6 0,-8 4 0,4-10 0,-6 4 0,1 0 0,0 2 0,-1 6 0,0 5 0,-4 6 0,-2 3 0,0 11 0,-3 4 0,2 18 0,-3 14 0,0 16 0,0 1 0,0 12 0,0-13 0,0 6 0,0-7 0,0-6 0,0-7 0,0-8 0,0-10 0,0-1 0,0-4 0,0-1 0,0-22 0,0-7 0,0-17 0,5-5 0,2 4 0,-1 1 0,4-6 0,-4 12 0,4 0 0,0 2 0,0 10 0,-1-5 0,0 11 0,0 1 0,0 4 0,-1 5 0,1 0 0,-1 4 0,1 0 0,-1 0 0,0 11 0,-3 6 0,3 11 0,-7 3 0,4 6 0,-5-5 0,0 5 0,0-6 0,0 0 0,4-6 0,-3-5 0,3-7 0,-4-4 0,0-1 0,0 0 0,0-10 0,0-10 0,0-18 0,5-9 0,2-6 0,9 0 0,1 0 0,5 6 0,-5 2 0,2 6 0,-8 5 0,8 2 0,-9 9 0,3 2 0,-5 8 0,0 2 0,0 3 0,-3 3 0,-2 18 0,-3 2 0,0 20 0,5-10 0,-4 10 0,3-4 0,1-1 0,-4-1 0,8-6 0,-8-5 0,4-7 0,-1-5 0,-3-6 0,3 0 0,-4 1 0,0-4 0,0-2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0:10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24575,'22'0'0,"-4"0"0,7 0 0,-7 0 0,1 0 0,0 0 0,-5 0 0,4 0 0,-8 0 0,2 0 0,-7 8 0,-1 2 0,-4 13 0,0 2 0,-9 1 0,2 3 0,-11-9 0,3 10 0,0-15 0,1 4 0,9-11 0,1 1 0,15-5 0,0 0 0,16-9 0,-2 0 0,6-6 0,0 1 0,-6 0 0,0 4 0,-11 2 0,-1 0 0,-5 3 0,1-3 0,-4 1 0,-2 2 0,-3-3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0:11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549 5 24575,'1'-5'0,"-14"28"0,-4 4 0,-28 51 0,2 6-831,16-29 0,0 3 831,-2-2 0,0 0 0,3 3 0,-1 0 0,0-2 0,1-1-8,7-9 1,1-1 7,-3 6 0,2 0 0,-3 29 0,-6 8 0,4-16 0,16-20 0,-7-9 0,10-22 0,-1 3 1232,2-17-1232,-3-3 111,1-1 0,-2-4 0,4 0 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0:12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24575,'0'-6'0,"0"13"0,0 13 0,0 17 0,0 9 0,0 1 0,0 5 0,0-7 0,0 7 0,0-6 0,0-5 0,5 1 0,-4-21 0,8 10 0,-8-17 0,4-1 0,-5-5 0,0 1 0,3-4 0,2-2 0,3-3 0,0 0 0,1-4 0,0-5 0,0-5 0,1-17 0,0 4 0,0-10 0,1-1 0,0 0 0,0-1 0,0-5 0,-1 11 0,1-4 0,-1 6 0,1 0 0,3 5 0,-3 2 0,6 5 0,-7 5 0,3 1 0,-4 4 0,-1 1 0,1-1 0,-1 4 0,-3 2 0,-1 3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0:13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0 24575,'-8'0'0,"-5"0"0,-6 0 0,-13 0 0,-1 10 0,1 0 0,8 10 0,9-1 0,-9 6 0,16-9 0,-7 8 0,11-10 0,3 5 0,-4-5 0,5-2 0,0-4 0,0 0 0,14-3 0,3-2 0,14-3 0,0 0 0,0 0 0,0 0 0,0 0 0,0 0 0,-6 0 0,-1 0 0,-5 0 0,0 0 0,-5 4 0,-1 1 0,-4 8 0,0 6 0,-3 7 0,-2 5 0,-4 0 0,0 0 0,0 0 0,0 0 0,-9 0 0,-2-1 0,-15-3 0,0-2 0,-5-9 0,-7-1 0,6-4 0,-5-5 0,6-2 0,5-4 0,2 0 0,9 0 0,2 0 0,4 0 0,1 0 0,3 0 0,2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1:32.972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0 239 24575,'0'-13'0,"4"-1"0,12-11 0,1-1 0,10-7 0,-7 12 0,0-8 0,-1 13 0,-4-4 0,2 11 0,-2 1 0,-1 7 0,-1-3 0,-4-5 0,-1 7 0,1-6 0,0 8 0,-4 3 0,-2 12 0,-3 6 0,0 16 0,0 2 0,0 13 0,0 1 0,0 16 0,0-6 0,0 5 0,0-7 0,0 0 0,0-7 0,0 5 0,5-19 0,-4 4 0,8-13 0,-3-5 0,3-2 0,1-5 0,-1-5 0,0-1 0,4-4 0,1-4 0,0-1 0,4-4 0,-4 0 0,5 0 0,-5-4 0,4-5 0,-3-11 0,0-6 0,0-11 0,-4-1 0,0-7 0,0 0 0,0 0 0,0 0 0,-5 7 0,-1-6 0,-5 11 0,0-4 0,0 6 0,0 5 0,0 2 0,0 10 0,-4-4 0,-1 8 0,-3-3 0,-1 8 0,1 2 0,7 3 0,6 0 0,14 0 0,7 0 0,5 0 0,6 0 0,-4 0 0,10 0 0,-11 0 0,6 0 0,-13 0 0,-1 0 0,-5 0 0,-5 0 0,-1 0 0,-4 0 0,-1 0 0,-3 0 0,-1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1:36.325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184 651 24575,'-13'0'0,"4"0"0,-9 0 0,4 0 0,-5 0 0,0 0 0,4 0 0,-2 0 0,7 0 0,-8 0 0,9 4 0,-5 5 0,9 10 0,1 7 0,4-1 0,0 11 0,0-9 0,0 10 0,0-6 0,0-6 0,0 5 0,0-10 0,0 0 0,0-3 0,4-7 0,5 4 0,1-6 0,7-3 0,-7-1 0,8-4 0,-9 0 0,4 0 0,1-4 0,-4-6 0,3-10 0,-3-5 0,1-13 0,-5 6 0,4-12 0,-9 5 0,4-6 0,0 0 0,-4 0 0,4 0 0,-5 6 0,0 2 0,0 6 0,0 5 0,0 6 0,0 3 0,0 7 0,0-6 0,0 7 0,0-7 0,0 1 0,0-9 0,0 4 0,0-5 0,0 11 0,0 1 0,0 4 0,0 15 0,5 13 0,2 17 0,4 16 0,0-6 0,2 30 0,-1-25 0,0 24 0,6-14 0,-5-6 0,10 5 0,-10-16 0,2-10 0,-5-4 0,0-11 0,-1-5 0,0-1 0,-1-4 0,1-5 0,-1 0 0,5-4 0,-3 0 0,3 0 0,0-8 0,-3-3 0,8-13 0,-7-2 0,5-11 0,-6 4 0,1-4 0,-1 12 0,-5-5 0,-1 10 0,-4-5 0,0 11 0,0-4 0,0 9 0,0-5 0,0 6 0,0-1 0,0 1 0,0-1 0,0 1 0,4-1 0,1 0 0,3 1 0,1-1 0,-1 1 0,1-1 0,-1 0 0,1 1 0,4-1 0,-3 0 0,3 4 0,-5-3 0,1 7 0,-1-3 0,1 4 0,-1 0 0,0 7 0,-3 4 0,-2 6 0,-3 2 0,0-5 0,0 0 0,0-6 0,0 0 0,0 1 0,4-1 0,1-3 0,3-1 0,0-4 0,1 0 0,-1 0 0,1 0 0,-1 0 0,1 0 0,-1 0 0,1 0 0,0-9 0,-5 4 0,5-13 0,-4 8 0,0-3 0,2 4 0,-6 1 0,3 10 0,-4 10 0,0 12 0,0 7 0,0 6 0,0-5 0,0 5 0,0-6 0,0-6 0,4 0 0,1-11 0,4-1 0,-1-5 0,5 1 0,-3-4 0,8-1 0,-4-4 0,5 0 0,-1-4 0,9-19 0,2-8 0,2-23 0,-1-9 0,-6 7 0,0-11 0,-6 14 0,5-8 0,-9 0 0,3 7 0,-6 8 0,0 9 0,-5 6 0,-2 0 0,-4 0 0,0 0 0,0 0 0,0 5 0,0 2 0,0 5 0,0 5 0,0 0 0,0 6 0,-7 3 0,1 9 0,-8 26 0,2 19 0,0 22 0,4-7 0,3 19 0,5-17 0,0 30 0,0-16-453,0-22 1,0 0 452,0 36 0,5 1 0,-2-37 0,2-4 0,7 1 0,1 41 0,4-43 0,-3 8 0,2-13 0,0-4 0,-5-19 0,3 0 905,0-7-905,-4-3 0,3-2 0,-4-9 0,-1 0 0,0-4 0,1 0 0,-1 0 0,1-8 0,1-8 0,1-31 0,-5-2 0,-1-13 0,-5 4 0,0 11 0,0-12 0,0 19 0,0-5 0,0 14 0,-4 5 0,-5 6 0,-6 7 0,-4 7 0,0 2 0,0 4 0,0 0 0,0 0 0,0 0 0,0 0 0,5 0 0,1 0 0,4 0 0,4-7 0,6-3 0,10-19 0,10 0 0,9-16 0,6 3 0,0-13 0,1 5 0,-7-2 0,-6-2 0,-3 7 0,-8-5 0,3 7 0,-10 0 0,-1 7 0,-5 1 0,0 5 0,0 1 0,0 6 0,0 0 0,0 11 0,0 1 0,0 4 0,-3 4 0,-2 2 0,-3 3 0,-2 20 0,5 19 0,0 25 0,5 14 0,0-7 0,0 5 0,0-6 0,0 8 0,0-7 0,0-9 0,5-10 0,1-14 0,4-1 0,0-11 0,4-6 0,-4-7 0,3-4 0,-4-1 0,-1-3 0,1-1 0,-1-4 0,1 0 0,-1 0 0,1 0 0,-1 0 0,1 0 0,-1-4 0,1-1 0,-5 1 0,0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1:36.754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17 24575,'33'-4'0,"-17"0"0,23 0 0,-22 3 0,-2-3 0,-1 4 0,-1 0 0,-1 0 0,-6 0 0,1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1:37.253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9 0 24575,'-5'0'0,"2"0"0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2:42.512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24575,'15'0'0,"5"0"0,3 0 0,-1 0 0,5 0 0,-14 0 0,1 0 0,-11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1:38.580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0 419 24575,'0'16'0,"0"1"0,0-3 0,0-9 0,0-29 0,0-13 0,0-11 0,0-17 0,0 23 0,0-24 0,0 12 0,0 11 0,0 0 0,0 23 0,0 0 0,4 11 0,1 14 0,9 17 0,3 10 0,5 13 0,1 7 0,0-5 0,0 5 0,-6-14 0,3-1 0,-9-11 0,3-6 0,-4-3 0,-2-7 0,1 3 0,0-8 0,-1-1 0,1-1 0,-1-2 0,-3 0 0,-2-16 0,-3-6 0,0-16 0,0-9 0,0 0 0,0-6 0,-5 7 0,-1 6 0,0 7 0,1 8 0,1 5 0,3 5 0,-3 1 0,4 4 0,0 5 0,0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1:39.520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242 133 24575,'0'-12'0,"0"-1"0,0-1 0,0 1 0,0 0 0,0 3 0,0-3 0,0 0 0,0 3 0,-3-3 0,-7 9 0,-4 0 0,-5 4 0,-5 0 0,8 0 0,-12 0 0,17 0 0,-19 15 0,14-3 0,-1 19 0,-2 1 0,17 0 0,-18 12 0,17-17 0,-7 15 0,10-15 0,0 5 0,0-8 0,0-5 0,0-5 0,0-1 0,7-8 0,4-2 0,6-3 0,2-4 0,1-11 0,-1-1 0,-4-8 0,4-1 0,-9 5 0,5-4 0,-6 5 0,1 0 0,-1 5 0,-1 1 0,1 4 0,-1 4 0,1 1 0,-1 4 0,1 0 0,-1 0 0,1 0 0,-1 0 0,5 0 0,-3 0 0,3 0 0,0 0 0,-3 0 0,8 0 0,-9 4 0,9 1 0,-4 4 0,5 1 0,-5-5 0,-5-1 0,-5-4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1:40.430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0 338 24575,'0'-7'0,"0"-6"0,0-16 0,0-9 0,0 6 0,0 0 0,5 8 0,4 5 0,6 4 0,3 2 0,1 7 0,0 2 0,5 4 0,-4 0 0,10 0 0,-10 0 0,9 5 0,-3 0 0,5 10 0,-10 0 0,8 6 0,-14-6 0,10-1 0,-7-9 0,1-1 0,0-4 0,-5 0 0,-1 0 0,-3-13 0,4-5 0,-3-13 0,4 0 0,-5 0 0,-4 6 0,-1-5 0,-5 18 0,0-2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1:52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396 0 24575,'-12'0'0,"-2"0"0,-17 0 0,9 0 0,-20 0 0,20 0 0,-14 0 0,16 0 0,-10 0 0,14 0 0,-2 0 0,9 0 0,-4 0 0,-1 0 0,4 11 0,3 0 0,7 15 0,0 0 0,0 11 0,0-5 0,0 12 0,0-12 0,0 0 0,0-2 0,0-15 0,0 3 0,0-9 0,0-1 0,0 1 0,3-5 0,6 0 0,5-4 0,5 0 0,5 0 0,1 0 0,1 0 0,4 0 0,-5 0 0,6 0 0,0 0 0,-6 0 0,-1 4 0,-5 2 0,-4 13 0,-1 2 0,-4 10 0,1 0 0,-6 5 0,0-3 0,-5 10 0,0-11 0,0 5 0,0-6 0,0 0 0,-5 0 0,0 0 0,-5-5 0,0-2 0,-4-6 0,4-3 0,-8 2 0,4-7 0,-5 4 0,0-5 0,-5-3 0,3-2 0,-8-4 0,8 0 0,-3 0 0,0 0 0,3 0 0,-3 0 0,0-5 0,3 0 0,-3-5 0,10 1 0,-4-1 0,8 5 0,-3-3 0,8 4 0,2-1 0,3 2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1:53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30 106 24575,'-9'31'0,"4"7"0,-4 0 0,7 7 0,-3-6 0,5 4 0,0-11 0,0 0 0,0-2 0,0-10 0,0 4 0,0-5 0,0-1 0,0-4 0,0-2 0,4-8 0,1 0 0,8-4 0,-3 0 0,7 0 0,-3 0 0,5 0 0,-5 0 0,4 0 0,-4 0 0,5 0 0,-5 0 0,4 0 0,-8 0 0,7-8 0,-7-3 0,8-8 0,-8 5 0,4-4 0,-1 4 0,-2-11 0,2 5 0,-3-4 0,0 0 0,-5 3 0,4-8 0,-7 8 0,2-3 0,-4 5 0,0 0 0,0 0 0,0 0 0,0-5 0,0 4 0,0-5 0,0 6 0,-8 1 0,1-1 0,-6 0 0,-1 4 0,-1 1 0,1 5 0,-4 4 0,4-3 0,-1 7 0,-2-4 0,2 5 0,1 0 0,-4 0 0,4 5 0,-6 9 0,0 8 0,4 3 0,-3 5 0,8-10 0,-3 4 0,4-5 0,1-5 0,0-1 0,4-4 0,1-4 0,4-2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1:54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24575,'0'17'0,"0"6"0,0 2 0,0 6 0,0 6 0,0 2 0,0 0 0,0-2 0,0-11 0,0 3 0,0-13 0,0 7 0,0-14 0,0 4 0,0-4 0,0-12 0,5-9 0,1-12 0,4-13 0,1-2 0,0 0 0,5-5 0,-4 12 0,3-5 0,-5 6 0,4 6 0,-3 5 0,2 2 0,-4 8 0,0-3 0,-1 8 0,1-2 0,-1 6 0,1-3 0,-1 4 0,1 0 0,-1 0 0,0 0 0,1 0 0,-5 14 0,4 3 0,-6 13 0,7 1 0,-8 6 0,3-4 0,-4 4 0,5-6 0,-4-6 0,8-1 0,-8-5 0,3 0 0,-4-5 0,4-1 0,-3-4 0,3-1 0,-4-3 0,0-1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1:56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24575,'4'4'0,"0"5"0,-4 10 0,0 6 0,0 6 0,0 0 0,0 6 0,0-9 0,0 7 0,0-15 0,0 10 0,0-14 0,0 7 0,0-14 0,0 4 0,0-4 0,0-8 0,0-12 0,0-10 0,4-10 0,2 0 0,5-6 0,-1 4 0,5-4 0,-3 6 0,7 5 0,-9 2 0,8 5 0,-8 5 0,8 0 0,-8 5 0,3 4 0,-5 1 0,1 1 0,-1 2 0,1-3 0,-1 4 0,1 0 0,-1 0 0,-3 8 0,3 8 0,-7 9 0,4 6 0,0 6 0,-4-4 0,4 4 0,-5-6 0,0-6 0,0 5 0,0-10 0,0-1 0,0-5 0,0-6 0,0 0 0,0 1 0,3-8 0,-2-6 0,7-15 0,-2-5 0,4-6 0,1 0 0,3 0 0,-2 0 0,7 0 0,-7-1 0,6 11 0,-7-2 0,3 8 0,-5 1 0,0 0 0,-1 10 0,1-4 0,-1 7 0,1-7 0,-1 7 0,1-2 0,-1 3 0,1 0 0,-1 0 0,1 0 0,-1 0 0,0 0 0,0 0 0,1 8 0,-4 2 0,3 15 0,-6-5 0,6 4 0,-7-5 0,7-5 0,-7-1 0,3 0 0,-4-3 0,0 3 0,0-5 0,0 1 0,0-1 0,0 1 0,0-1 0,0 1 0,0-1 0,0 1 0,-4-1 0,-11-3 0,8-1 0,-7-4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1:56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524 0 24575,'5'1'0,"-18"21"0,3 38 0,-25 12 0,20-21 0,-1 2-839,-4-3 1,-2 2 838,-5 11 0,1 3 0,2-1 0,0 1 0,-4 11 0,0 0 0,5-10 0,0-1 0,-1 7 0,1-5 0,-7 19 266,-3 6-266,15-45 0,-6 12 0,7-21 0,6-12 0,2-4 315,8-13 0,-4-1 1,5-6-1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1:57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365 7 24575,'-6'0'0,"3"0"0,-22 0 0,4 0 0,-10 0 0,0 0 0,0 0 0,0 0 0,-6-5 0,9 3 0,-2 6 0,15 2 0,-8 7 0,11 6 0,-3-7 0,6 16 0,8-17 0,-8 17 0,8-12 0,-4 4 0,5-3 0,0-7 0,0 8 0,0-9 0,0 9 0,0-8 0,0 3 0,0-5 0,0 1 0,8 0 0,-2-1 0,12 1 0,-9 0 0,9 0 0,-4-4 0,10 4 0,-4-4 0,5 5 0,-7-1 0,1 1 0,-4 3 0,-2-3 0,-4 8 0,-4 2 0,-1 0 0,-4 4 0,0-5 0,0-1 0,0 1 0,0 0 0,-8 0 0,-3 0 0,-13-4 0,4-2 0,-10-2 0,10-2 0,-4 1 0,5-1 0,0-4 0,4 0 0,2-5 0,5 0 0,4-4 0,0-5 0,4-10 0,0-13 0,0 13 0,0-1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2:03.389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0 120 24575,'0'-22'0,"4"8"0,1-9 0,4 13 0,4-4 0,-3 1 0,0 3 0,2 1 0,-6 5 0,7 4 0,-5 0 0,-4 3 0,0 12 0,-4 0 0,0 21 0,0-9 0,0 10 0,0 7 0,0-3 0,0 18 0,0-12 0,0 12 0,0-19 0,0 11 0,0-19 0,0 5 0,0-11 0,0 3 0,0-9 0,0 0 0,4-2 0,1-9 0,4 4 0,-1-4 0,1-1 0,4 1 0,-3-4 0,7-1 0,-3-4 0,5 0 0,0 0 0,0 0 0,0-8 0,0-8 0,1-10 0,1-11 0,1-2 0,-5-6 0,4 6 0,-9-4 0,3 10 0,-9-10 0,4 4 0,-9-6 0,4 0 0,-5 6 0,0-4 0,0 16 0,0-9 0,0 20 0,0-7 0,0 13 0,-4 1 0,0 5 0,6 4 0,5 0 0,15 0 0,4 0 0,5 0 0,-6 0 0,5 0 0,-10 0 0,4 0 0,-9 0 0,-2 4 0,-5-3 0,1 2 0,-5 1 0,0-3 0,-4 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6:5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902 239 24575,'-11'0'0,"-4"0"0,2 0 0,-4 0 0,0 0 0,-5 0 0,-1 0 0,-5 0 0,0 0 0,-5 4 0,4 1 0,-4 5 0,-1-5 0,5-1 0,-5 0 0,2-2 0,3 2 0,-3-4 0,4 0 0,0 4 0,1-3 0,-1 3 0,6 0 0,0-3 0,0 7 0,8-7 0,-7 3 0,8-4 0,-1 0 0,-2 4 0,8-3 0,-4 2 0,0-3 0,3 0 0,-2 0 0,3 0 0,0 4 0,1-3 0,-1 2 0,0-3 0,1 0 0,-1 0 0,1 0 0,6 0 0,2-3 0,6-6 0,5-4 0,1-4 0,4 0 0,0 1 0,6-8 0,-5 6 0,5-5 0,-5 1 0,-1 4 0,-3-4 0,2 0 0,-7 8 0,8-7 0,-8 8 0,3 0 0,-4 2 0,-4 3 0,3 4 0,-6-3 0,-1 6 0,-9-2 0,1 6 0,-12 6 0,6 4 0,-8 9 0,5-4 0,-1 4 0,0 0 0,-4 1 0,3 0 0,-3-2 0,9-4 0,-3 0 0,3 0 0,-1 0 0,-1-4 0,5 3 0,-2-7 0,4 3 0,0-1 0,0-2 0,0 2 0,4-3 0,-3-1 0,3 1 0,0-1 0,0 0 0,4 0 0,0 0 0,0 1 0,0-1 0,0 0 0,0 1 0,0-1 0,0 0 0,3 0 0,2 0 0,2 0 0,0 1 0,1-1 0,0 1 0,3 0 0,-2 4 0,8 6 0,-4 0 0,5 9 0,-5-10 0,0 5 0,-4-5 0,-1-4 0,0-1 0,-1-5 0,1 1 0,-4-1 0,0 1 0,-1-4 0,-2-1 0,2-3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2:06.914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37 212 24575,'16'0'0,"2"0"0,6 0 0,-4 0 0,4 0 0,-5-4 0,0-5 0,0-2 0,-1-7 0,-3 8 0,-2-3 0,-5 0 0,1-2 0,0 1 0,-3-4 0,-3 8 0,-3-7 0,0 7 0,0-3 0,0-1 0,0 5 0,-3-1 0,-2 6 0,-8 4 0,-2 0 0,-4 0 0,0 0 0,-5 0 0,4 0 0,-5 5 0,6 0 0,0 8 0,1 2 0,-1 4 0,4 0 0,1 5 0,4-4 0,0 4 0,5-5 0,1 0 0,4-1 0,0 1 0,0 0 0,0 0 0,0 0 0,0-1 0,4 1 0,11-4 0,1 3 0,13-7 0,-3 3 0,4-3 0,8-6 0,-6 0 0,11-5 0,-10 0 0,4 0 0,-12 0 0,0 0 0,-11-9 0,0-1 0,-9-1 0,-1 3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2:10.310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207 406 24575,'-13'0'0,"-1"0"0,-4 0 0,0 0 0,-1 0 0,0 0 0,1 0 0,-1 0 0,4 8 0,-3-1 0,7 16 0,1-7 0,1 13 0,8-3 0,-4 11 0,5-5 0,0 11 0,0-10 0,0 4 0,0-6 0,0 0 0,0-6 0,4-5 0,1-7 0,8-4 0,-3-5 0,7 1 0,-3-5 0,5 0 0,0 0 0,0-9 0,0-7 0,2-15 0,-5-2 0,0-11 0,-5 6 0,1-15 0,-1 7 0,1-13 0,-6 5 0,-1 1 0,-5 1 0,0 13 0,0 7 0,0 8 0,0 10 0,0 1 0,4 8 0,0 1 0,1 12 0,-2 8 0,2 15 0,-4 2 0,9 10 0,-4-4 0,6 6 0,-2-7 0,1 0 0,-1-8 0,1 1 0,-1-5 0,-1-6 0,0-7 0,-1-5 0,1 1 0,-1-1 0,1-3 0,-1-1 0,1-4 0,-1 0 0,1 0 0,0 0 0,-1-4 0,0-1 0,1-3 0,0-6 0,0 0 0,0-5 0,1 0 0,-1 0 0,0 0 0,1 0 0,-1 0 0,1 0 0,-2 5 0,-2 1 0,-3 4 0,1 1 0,1-1 0,3 4 0,1 2 0,-1 3 0,0 0 0,1 0 0,-1 0 0,1 0 0,-1 0 0,1 8 0,0 2 0,-4 5 0,4 2 0,-8-7 0,7 3 0,-7-5 0,2 1 0,1-1 0,-3 1 0,7-4 0,-4-2 0,5-3 0,-1 0 0,1 0 0,-1-3 0,2-12 0,3-1 0,-2-13 0,8 3 0,-8 0 0,3 2 0,-4 5 0,-1 5 0,0 0 0,-1 10 0,-3 3 0,-2 16 0,-3 5 0,0 18 0,0 7 0,0 2 0,0 5 0,5-14 0,1 6 0,4-17 0,0 3 0,-1-16 0,5 0 0,0-9 0,10-1 0,2-4 0,6-15 0,1-10 0,2-17 0,2-13 0,-1 0 0,-5-6 0,-1 0 0,-5-8 0,-6 13 0,-1-11 0,-7 20 0,-4-5 0,-2 13 0,-5 8 0,0 6 0,0 6 0,0 5 0,-3 8 0,-3 23 0,-10 19 0,3 25 0,-6 18 0,5 11 0,7-9 0,0 13 0,7-21-332,0-10 1,0 1 331,0 9 0,0-16 0,0-1 0,0 8 0,0-2 0,0-2 0,0-22 0,0-1 0,0-16 0,0-2 663,4-11-663,-3 1 0,7-4 0,-4-2 0,5-3 0,-1 0 0,1-4 0,5-10 0,-4-7 0,10-16 0,-8 4 0,4-11 0,-5 6 0,-5-8 0,-1 1 0,-5 6 0,0 2 0,0 6 0,-4 5 0,-5 2 0,-11 9 0,-6 1 0,0 4 0,2 0 0,5 1 0,0 3 0,5 2 0,5 0 0,5 0 0,4-9 0,0 3 0,4-8 0,11 3 0,6-5 0,18-8 0,-5 0 0,6-7 0,-7 7 0,1-11 0,-7 11 0,1-11 0,-12 8 0,-1 0 0,-5-6 0,-4-2 0,-1 0 0,-5-5 0,0 17 0,0-9 0,0 20 0,0-2 0,-3 13 0,-2 1 0,-3 4 0,-2 14 0,-6 24 0,8 20 0,-9 5 0,16 12 0,-4-11 0,5 6 0,0-1 0,0-16 0,0-1 0,0-13 0,0-2 0,4-11 0,6-6 0,0-7 0,7-4 0,-2-4 0,-1-1 0,3-4 0,-7 0 0,8 0 0,-4 0 0,0-4 0,4-10 0,-7-2 0,-1 0 0,-6 8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2:10.683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8 24575,'57'-4'0,"-14"0"0,-17 4 0,-13 0 0,-8 0 0,-1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2:11.182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0 0 24575,'0'0'0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2:12.359"/>
    </inkml:context>
    <inkml:brush xml:id="br0">
      <inkml:brushProperty name="width" value="0.05" units="cm"/>
      <inkml:brushProperty name="height" value="0.05" units="cm"/>
      <inkml:brushProperty name="color" value="#0610FF"/>
    </inkml:brush>
  </inkml:definitions>
  <inkml:trace contextRef="#ctx0" brushRef="#br0">1 254 24575,'45'-47'0,"0"0"0,-16 43 0,24-44 0,-5 10 0,-35 66 0,2-4 0,0 10 0,5-7 0,-1 1 0,-5-10 0,-1-8 0,1 4 0,-4-6 0,3-3 0,-5-1 0,1-4 0,-1 0 0,5 0 0,-2-14 0,2 3 0,-2-19 0,2 10 0,-2-10 0,3 10 0,-4-10 0,-1 14 0,1-7 0,-1 9 0,0-1 0,-4 2 0,3 4 0,-7 1 0,3-1 0,-4 5 0,0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2:19.47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0 24575,'0'22'0,"0"25"0,0-16 0,0 34 0,0-24 0,0 18 0,0-19 0,0 18 0,0-24 0,0 16 0,0-23 0,0 4 0,0-7 0,0-4 0,0 0 0,0-7 0,0 0 0,0-4 0,0 1 0,0-6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2:20.50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57 47 24575,'-8'8'0,"-1"5"0,0 6 0,-1 2 0,5 3 0,-4 0 0,8-4 0,-4 10 0,5-10 0,0 4 0,0-5 0,0-1 0,0-3 0,0 2 0,0-7 0,0 8 0,0-5 0,0 1 0,8-5 0,-1 3 0,16-6 0,-7 12 0,8-7 0,-6 3 0,1-1 0,5-2 0,-8 2 0,7-3 0,-9-1 0,0-4 0,4-1 0,-4-4 0,0 0 0,4 0 0,-4 0 0,5 0 0,-5-4 0,4-5 0,-8-5 0,4-11 0,-5 5 0,2-10 0,-2 10 0,1-10 0,0 10 0,-5-4 0,-1 5 0,-4 5 0,0-4 0,0 4 0,0-5 0,0 0 0,0 0 0,0 5 0,0-4 0,-8 4 0,-3-5 0,-7 0 0,-1 4 0,0-3 0,-6 7 0,5-3 0,-4 0 0,0 3 0,3 2 0,-3 0 0,10 8 0,-4-3 0,3 4 0,-3 0 0,-1 0 0,4 0 0,-3 0 0,9 0 0,-4 0 0,4 0 0,5 0 0,0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2:21.39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1 170 24575,'0'-17'0,"0"-1"0,0-6 0,0 4 0,0-5 0,0 6 0,0 5 0,3 5 0,2 5 0,13 4 0,3 0 0,10 0 0,-6 0 0,5 0 0,-5 0 0,12 0 0,-4 0 0,-2 0 0,-1 0 0,-10-8 0,4 5 0,-10-5 0,-1 8 0,-4 0 0,-1 0 0,1 0 0,-4 7 0,-2 15 0,-3 17 0,-5 15 0,-1 0 0,-13 12 0,6-2 0,-11 6 0,10-2 0,-4-14 0,12-2 0,-3-19 0,7-2 0,-2-17 0,4-1 0,0-5 0,0 1 0,0-4 0,0-2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2:21.90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5 145 24575,'-4'-12'0,"8"-1"0,12-1 0,18-12 0,-2 9 0,20-7 0,-18 8 0,10 10 0,-7-4 0,-14 9 0,12-4 0,-25 5 0,9 0 0,-15 0 0,0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2:23.85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27 57 24575,'-3'5'0,"2"2"0,-7 2 0,7 5 0,-7 5 0,7 0 0,-4 5 0,5 2 0,0-1 0,0 5 0,0-10 0,0 4 0,0 0 0,0-8 0,0 6 0,0-13 0,4 0 0,1-6 0,7-3 0,3 0 0,3-4 0,-3-1 0,-2-4 0,0-4 0,-3-2 0,3 1 0,-4-4 0,0 4 0,0 0 0,1-4 0,-6 4 0,1-1 0,-5-3 0,0 9 0,0-5 0,0 6 0,0-1 0,3 1 0,-2 11 0,2 8 0,-3 8 0,0 11 0,0-5 0,0 6 0,0-5 0,0-7 0,0-1 0,0-8 0,0 3 0,0-5 0,0-6 0,0-8 0,5-13 0,0-2 0,6-15 0,-1 9 0,1-10 0,-1 6 0,4 5 0,2-3 0,3 8 0,-4 2 0,2 1 0,-7 12 0,3-6 0,0 11 0,-3-3 0,3 4 0,-5 0 0,1 0 0,-5 14 0,0-3 0,-4 19 0,0-10 0,0 10 0,0-10 0,0 4 0,0-5 0,0-5 0,0-1 0,0-5 0,0 1 0,0 0 0,0-1 0,3-14 0,2-1 0,4-14 0,1-3 0,3 3 0,3-8 0,3 9 0,1-5 0,-2 6 0,-3 0 0,3 1 0,-4 3 0,1-3 0,-2 12 0,-4-7 0,0 12 0,-1-6 0,1 6 0,-1-3 0,0 4 0,0 8 0,-4 7 0,0 5 0,1 9 0,-4-3 0,4-1 0,-5-5 0,3-7 0,-2-5 0,3 1 0,-4-1 0,0 1 0,0-5 0,0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7:0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7 320 24575,'-5'8'0,"5"-1"0,4-3 0,13 3 0,-7-3 0,11 1 0,-9-1 0,6-4 0,-6 0 0,4 0 0,-3 0 0,0 0 0,-2 0 0,1 0 0,1 0 0,-1 0 0,4 0 0,-7-8 0,3 3 0,-4-11 0,0 3 0,0-3 0,1-1 0,-1 0 0,0 0 0,1 0 0,-1-4 0,-3 2 0,3-2 0,-7 4 0,2 0 0,-3 0 0,0 0 0,0-5 0,0 4 0,0-4 0,0 9 0,-3-3 0,-2 11 0,-7-3 0,-1 8 0,-4 0 0,4 0 0,-8 0 0,7 0 0,-8 0 0,5 8 0,-5 7 0,7 4 0,-8 8 0,9-4 0,0 0 0,1 3 0,4-3 0,0 5 0,4 0 0,-4-1 0,8 0 0,-3 1 0,4-1 0,0 1 0,0 0 0,0-5 0,0-2 0,0-4 0,0 0 0,0 0 0,0-4 0,0 2 0,0-6 0,0 2 0,0-3 0,3 0 0,2-1 0,2 1 0,5 0 0,1 0 0,3 0 0,-3-3 0,3-1 0,-3-4 0,3 0 0,1 0 0,-4 0 0,3 0 0,-8 0 0,8 0 0,-7 0 0,3 0 0,-5 0 0,1 0 0,-7 0 0,-10 0 0,-4 0 0,-7 7 0,3-1 0,0 9 0,0-2 0,0 4 0,-1 5 0,5-5 0,-4 5 0,8-5 0,-4 5 0,4-4 0,-3 8 0,6-8 0,-6 8 0,7-8 0,0 9 0,-3-4 0,7 0 0,-3 4 0,0-10 0,3 5 0,-3-9 0,4 3 0,0-4 0,0 1 0,0 2 0,0-2 0,0-1 0,0 4 0,0-3 0,0 0 0,4 2 0,0-6 0,4 7 0,0-8 0,0 4 0,4-4 0,0 0 0,5 0 0,5 1 0,-5-4 0,5-1 0,-5-4 0,0 0 0,0 0 0,-1 0 0,-3 0 0,3 0 0,-8 0 0,8 0 0,-7 0 0,3 0 0,-5-4 0,1 0 0,4-4 0,-4 0 0,4-4 0,-4 3 0,4-7 0,-3 4 0,3-5 0,-4 4 0,4-3 0,-4 7 0,4-7 0,-4 8 0,0-8 0,-3-2 0,-2 0 0,-3-4 0,0 1 0,0 3 0,0-8 0,0 8 0,0 1 0,0 1 0,-3 11 0,-5-7 0,-1 8 0,-7-1 0,7 2 0,-7 3 0,8 0 0,-4 0 0,4 0 0,1 3 0,2 5 0,2 5 0,-1 4 0,3-4 0,-2 2 0,3-2 0,0 0 0,0-2 0,0-3 0,3 0 0,6-4 0,3-1 0,1-3 0,3 0 0,-8 0 0,4 0 0,-4 0 0,-1 0 0,1 0 0,0 0 0,-4 0 0,-1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2:24.49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649 0 24575,'-21'36'0,"-3"4"0,-12 21 0,-11 18-1961,6 4 1961,12-33 0,0 3 0,-1 3 0,-1 0 0,0 0 0,0 1 0,0 6 0,0-3 0,-15 21-29,25-34 1,1-2 28,-17 14 485,5 4-485,2-3 0,13-27 0,2-2 978,10-17-978,-3-1 555,7-12-555,-3-2 0,8-11 0,-3 2 0,3 1 0,-4 5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2:25.38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308 1 24575,'-8'0'0,"1"0"0,-21 0 0,2 0 0,0 0 0,2 0 0,0 0 0,-2 0 0,5 3 0,-7 8 0,16 3 0,-6-3 0,12 1 0,2-2 0,4-1 0,0 4 0,0-5 0,12-3 0,4-1 0,19-4 0,-3 0 0,12 0 0,-12 0 0,12 0 0,-12 0 0,5 4 0,-11-3 0,-2 8 0,-10-8 0,-1 7 0,-4-3 0,-5 8 0,0 1 0,-4 10 0,0 2 0,-5 5 0,-5 0 0,-11-5 0,-6 5 0,-5-9 0,-6 0 0,5-7 0,-4-4 0,0-5 0,10-2 0,-9-4 0,16 0 0,-5 0 0,11 0 0,1 0 0,4 0 0,0-4 0,1-1 0,3-3 0,-3-1 0,8 1 0,-8-5 0,6 7 0,-2-3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2:59.58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410 596 24575,'0'-17'0,"0"0"0,0 2 0,0-3 0,0 9 0,-4-4 0,-5-1 0,-1 8 0,-7-2 0,7 8 0,-3 0 0,4 0 0,1 0 0,-5 0 0,3 0 0,0 4 0,2 5 0,3 5 0,0 11 0,-4 0 0,8 1 0,-8 3 0,7-9 0,-2 4 0,4-5 0,0-4 0,0-2 0,0-5 0,0 1 0,4-1 0,5 1 0,5-4 0,0-1 0,4-4 0,-8 0 0,3 0 0,-5 0 0,1 0 0,-1 0 0,1-8 0,0-7 0,-4-5 0,4-10 0,-8 10 0,8-4 0,-8 5 0,3 5 0,-4 0 0,0 6 0,0-1 0,0 0 0,0 8 0,4 6 0,-3 5 0,7 2 0,-3 2 0,0-5 0,3 4 0,-3-4 0,3-1 0,1 1 0,-1-5 0,1 0 0,-1-4 0,1 0 0,-1 0 0,1 0 0,-1 0 0,1-4 0,-1 0 0,-3-10 0,3-5 0,-6-2 0,7-8 0,-8-3 0,3 0 0,-4-12 0,0 12 0,0-12 0,0 12 0,0-12 0,0 12 0,0-6 0,-5 1 0,-5 4 0,-11 1 0,-1 2 0,-8 8 0,9-3 0,-9 9 0,4 2 0,-5 4 0,0 4 0,6 1 0,-5 5 0,4 0 0,1 0 0,-5 0 0,10 4 0,-5 11 0,4 13 0,5 4 0,-6 19 0,9-11 0,-4 19 0,5-12 0,0 12 0,1-12 0,-1-1 0,6-3 0,-3-11 0,8 12 0,-4-12 0,5 12 0,0-6 0,0 7 0,0 0 0,0 0 0,5-1 0,1-5 0,9-2 0,-3-6 0,13 1 0,-8-6 0,13 0 0,-4-11 0,5 0 0,-6-5 0,5 0 0,-5 0 0,6-4 0,0-2 0,0-4 0,0 0 0,0 0 0,-5 0 0,3-9 0,-8-7 0,10-12 0,-9-3 0,5-1 0,-7 1 0,-4 5 0,-2 2 0,-5 9 0,0 2 0,0 5 0,-5-1 0,4 0 0,-7 5 0,3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3:05.64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24575,'0'13'0,"0"6"0,0 1 0,0 16 0,0-9 0,0 32 0,0-2 0,0 13 0,0-14 0,0 1 0,0-2 0,0 1 0,0 4 0,0-15 0,0-12 0,0-2 0,0-12 0,0-5 0,0-1 0,0-9 0,0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3:06.7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0 108 24575,'0'17'0,"0"0"0,0 2 0,0 0 0,0 0 0,0 5 0,0-4 0,0 4 0,0-5 0,0-1 0,0 1 0,0 0 0,0 0 0,0-5 0,0-1 0,0-4 0,0-1 0,4 1 0,-3-1 0,11 1 0,-6-4 0,7 3 0,0-3 0,-3 0 0,7-1 0,-3 0 0,1-3 0,2 3 0,-2-4 0,-1 0 0,3 0 0,-7 0 0,8 0 0,-9 0 0,9 0 0,-8-4 0,3-1 0,-5-3 0,1-5 0,0 3 0,0-8 0,-1 8 0,2-7 0,-5 2 0,-1-9 0,-4 4 0,0-10 0,0 10 0,0-10 0,0 4 0,0-5 0,0 6 0,0-5 0,-4 10 0,-2-4 0,-7 9 0,-2-3 0,-4 7 0,0-2 0,0 3 0,0 1 0,0 3 0,0 2 0,0 4 0,0 0 0,5 0 0,1 0 0,0 0 0,3 0 0,-3 4 0,8 0 0,-3 10 0,3 0 0,-1 0 0,2-1 0,4-4 0,0-1 0,0 1 0,0-5 0,0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3:07.41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24575,'0'5'0,"0"21"0,0 11 0,0 39 0,0-18 0,0 36 0,0-37 0,0 26 0,0-27 0,0 19 0,0-19 0,0 4 0,0-27 0,0-7 0,0-13 0,0-4 0,0-1 0,0-3 0,0-2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3:08.31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1 186 24575,'0'8'0,"0"1"0,0-1 0,0 0 0,0 1 0,0 3 0,0-3 0,0 3 0,0 2 0,0 0 0,0 0 0,0-1 0,0 0 0,0-3 0,0 3 0,0-5 0,0 0 0,3-3 0,6-1 0,5-4 0,5-9 0,1-6 0,5-12 0,3-6 0,1-6 0,-3 11 0,-10-8 0,2 16 0,-7-5 0,2 6 0,-4 5 0,1-4 0,-5 8 0,3-7 0,-3 7 0,4-3 0,-5 4 0,4 0 0,-7 1 0,3-1 0,-1 4 0,-2 2 0,3 3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3:09.02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 24575,'6'6'0,"1"4"0,14 8 0,4 7 0,-3 1 0,4 6 0,-6-6 0,0 3 0,0-3 0,-5-5 0,-1 2 0,0-9 0,-4 5 0,3-5 0,-8 4 0,3-9 0,-7 4 0,3-4 0,-4-5 0,0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3:09.88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24575,'5'4'0,"-2"12"0,-3 30 0,0 8 0,0 14 0,0-18 0,0 23 0,0-24 0,6 20 0,0-15 0,1-9 0,1-18 0,-7-4 0,7-8 0,-7-2 0,4 0 0,-2-8 0,1-1 0,4-4 0,0 0 0,0 0 0,1-9 0,0-7 0,1-9 0,0-6 0,1-6 0,-1 4 0,6-10 0,-4 10 0,4-10 0,-6 10 0,1-4 0,-1 6 0,0 0 0,0 5 0,0 2 0,0 5 0,-1 0 0,0 5 0,-4 1 0,3 4 0,-4 0 0,5 1 0,-1 3 0,-4-2 0,4 6 0,-7-3 0,3 4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3:10.63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582 1 24575,'-21'25'0,"9"11"0,-25 36 0,7 19-1746,9-38 1,-1 4 1745,-2 12 0,0 3 0,-3-1 0,0 2 0,-3 10 0,0 1 0,0 0 0,1-3 0,5-16 0,1-2 12,1 1 0,1-2-12,-8 28 743,-3-16-743,7-6 0,8-30 0,6-11 1739,3-12-1739,7-7 911,-3-22-911,4-6 0,0 0 0,0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12:37:0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46 247 24575,'-8'0'0,"1"0"0,-1 0 0,1 0 0,3 3 0,1 1 0,-1 8 0,3-3 0,-3 7 0,4-4 0,0 1 0,0-2 0,0 0 0,0-2 0,0 7 0,0-3 0,0 4 0,0 0 0,0 0 0,0 0 0,0-4 0,0-1 0,0-5 0,4 1 0,0 0 0,3-4 0,1-1 0,-1-3 0,1 0 0,0 0 0,4 0 0,-4 0 0,8 0 0,-7 0 0,7 0 0,-7-7 0,7 1 0,-7-10 0,4 3 0,-5-4 0,1 0 0,-1-1 0,4 1 0,-2-5 0,2 4 0,-3-4 0,0 5 0,-1 0 0,1 0 0,-1 0 0,0 4 0,-3-3 0,2 3 0,-6 0 0,3-3 0,-4 7 0,0-7 0,0 7 0,0-7 0,0 3 0,0 0 0,0-3 0,0 7 0,0-7 0,-3 7 0,-2-7 0,-3 7 0,0-3 0,0 4 0,0 4 0,1-3 0,-1 6 0,0-2 0,-4 3 0,3 0 0,-14 0 0,12 0 0,-13 4 0,11 0 0,0 9 0,1 0 0,-1 4 0,4 0 0,-4 0 0,5-4 0,-1 3 0,5-3 0,-3 0 0,6-2 0,-3-3 0,1 0 0,2-1 0,-2-3 0,3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3:12.58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21 1 24575,'0'22'0,"-9"2"0,6 13 0,-6 9 0,9-6 0,0 4 0,0-7 0,0-9 0,0 7 0,0-14 0,0 3 0,0-5 0,0-5 0,0-1 0,8-5 0,-2 1 0,7-4 0,0-1 0,-3-4 0,8 0 0,-4 0 0,0 0 0,-1-4 0,-4-6 0,4 0 0,-2-8 0,2 8 0,-4-8 0,-4 4 0,3-5 0,-3 0 0,1-5 0,2 4 0,-7-10 0,7 10 0,-7-5 0,4 7 0,-5-1 0,0 4 0,0 2 0,0 4 0,0 1 0,0 7 0,0 6 0,0 14 0,0 7 0,0 5 0,0 0 0,0 0 0,0-6 0,0 5 0,0-10 0,0 4 0,0-10 0,0 4 0,0-8 0,0 3 0,0-5 0,0-7 0,0-6 0,0-9 0,0-10 0,0-2 0,4-5 0,2-6 0,4 10 0,1-9 0,-1 10 0,4 1 0,-4 5 0,4 2 0,-6 8 0,1 1 0,0 1 0,-1 7 0,1-2 0,-1 3 0,-3 11 0,-2 6 0,-3 19 0,0 2 0,0 1 0,0-2 0,0-6 0,0-5 0,0-2 0,0-10 0,0-1 0,0-4 0,0-1 0,3-7 0,3-11 0,3-6 0,1-14 0,0 5 0,0-6 0,0 0 0,5 0 0,-4 0 0,8 5 0,-8 2 0,2 5 0,1 4 0,-4 2 0,3 4 0,-5 1 0,1 3 0,-1-3 0,1 7 0,-1-3 0,0 4 0,0 0 0,0 8 0,-3 13 0,4 6 0,-3 15 0,-1-3 0,5-1 0,-5 0 0,1-8 0,-1 1 0,-1-5 0,-3-7 0,3-6 0,-4-4 0,0-1 0,0-3 0,0-1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3:14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528 525 24575,'0'-7'0,"0"-13"0,0-11 0,0 0 0,0-5 0,0 14 0,0-9 0,-4 17 0,3 1 0,-11 8 0,6 1 0,-7 4 0,4 0 0,-4 0 0,-1 0 0,-1 0 0,-2 8 0,6 8 0,-3 10 0,-1 5 0,8 0 0,-7 0 0,13-6 0,-4 5 0,5-10 0,0-1 0,0-6 0,0-4 0,0-1 0,7-3 0,-1-1 0,11-4 0,-8 0 0,9-5 0,-8 1 0,3-5 0,-5 0 0,1 0 0,-5-4 0,4 3 0,-3-3 0,-1 4 0,4-4 0,-7 3 0,4-3 0,-2 9 0,2 0 0,3 4 0,0 4 0,0 1 0,1 8 0,0-4 0,-1 4 0,1-4 0,-1-1 0,5 1 0,-3-4 0,3-1 0,0-4 0,-3 0 0,3 0 0,-5 0 0,1 0 0,0-8 0,0-3 0,1-13 0,-5 4 0,-1-10 0,1 4 0,-4-5 0,4 0 0,-5 1 0,0-1 0,0 0 0,0 0 0,0 0 0,-5 0 0,0 5 0,-9 2 0,3 5 0,-7 0 0,3 4 0,-4-3 0,1 8 0,-1-4 0,0 4 0,-6 0 0,0 5 0,-6 0 0,0 5 0,5 0 0,-10 0 0,9 0 0,-16 0 0,15 14 0,-9 5 0,8 20 0,-7 8 0,0 3 0,5 9 0,1-4 0,11 5 0,-4 9 0,9-7 0,1 0 0,2-4 0,10-11 0,-5-1 0,6-9 0,0-6 0,0 0 0,9-6 0,1 0 0,14-6 0,2 1 0,11-4 0,2 0 0,6-5 0,6-5 0,3-1 0,6-5 0,-6 0 0,5 0 0,-13 0 0,6-5 0,-13-5 0,-2-2 0,-11-7 0,3 3 0,-13 1 0,7-3 0,-13 4 0,3-1 0,1 2 0,-4-1 0,3 4 0,-4 1 0,-4 1 0,-2 3 0,-3-3 0,0-1 0,0 5 0,0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3:21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24575,'0'31'0,"0"6"0,0 24 0,0 7 0,0 3 0,0-8 0,0 4 0,0-5 0,0 1 0,0-2 0,0-9 0,0-13 0,0-2 0,0-6 0,0 0 0,0-6 0,0-1 0,0-5 0,0 0 0,0-1 0,0-4 0,0-5 0,0-6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3:22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24575,'0'33'0,"0"-4"0,0 14 0,0-4 0,0 13 0,0-6 0,0 13 0,0-5 0,0 7 0,5 0 0,2-8 0,-1-7 0,4-3 0,-9-10 0,9 4 0,-9-16 0,8 2 0,-8-14 0,3 4 0,-4-4 0,0-1 0,3-10 0,3-16 0,-1-8 0,5-17 0,-4 4 0,5-6 0,0 0 0,0 6 0,5-4 0,-4 10 0,3 1 0,-5 3 0,4 8 0,-3-8 0,3 3 0,1-5 0,-3 0 0,7 0 0,-8 5 0,4-4 0,-1 14 0,-3-7 0,2 13 0,-4-3 0,-5 4 0,4 1 0,-4 3 0,0-2 0,0 6 0,-4-3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3:23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513 0 24575,'1'18'0,"-9"7"0,-15 32 0,-12 25-1276,15-33 1,-2 3 1275,-3 6 0,-1 3 0,2 4 0,0-1 0,-1-3 0,-1 0 0,-2 9 0,1-1 0,8-12 0,-1-3 212,0-6 0,-1-2-212,-11 37 510,7-28-510,-1 14 0,9-21 0,11-14 1297,-3-11-1297,8-14 0,-3 0 0,4-5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43:24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24575,'0'-8'0,"0"0"0,0-1 0,0 1 0,0-1 0,0 1 0,4-1 0,1 1 0,7 4 0,-2 0 0,8 4 0,-9 0 0,9 0 0,-8 0 0,3 0 0,-5 0 0,1 8 0,0 3 0,-4 13 0,-1 1 0,-4 12 0,0 2 0,0 0 0,0-2 0,0-6 0,0-1 0,0-4 0,-4-7 0,3-5 0,-2-6 0,3 0 0,0 1 0,0-11 0,0-5 0,0-16 0,0-2 0,4-6 0,2 5 0,8-3 0,-3 8 0,8-3 0,-9 0 0,8 7 0,-7-6 0,7 13 0,-8-4 0,3 5 0,0 0 0,-3 1 0,3-1 0,0 4 0,-4-3 0,5 7 0,-6-3 0,1 4 0,-1 0 0,0 0 0,1 0 0,-5 9 0,4 1 0,-7 9 0,3 5 0,0-4 0,-3 0 0,3-3 0,-4-7 0,0 8 0,0-9 0,0 4 0,0 0 0,0-3 0,0 3 0,0-4 0,0-1 0,0 1 0,4-5 0,0-4 0,5-9 0,0-5 0,0-5 0,1-6 0,-1 5 0,2-9 0,-2 8 0,1-3 0,-1 5 0,5 0 0,-4 0 0,3 5 0,-4 1 0,0 4 0,-1 4 0,1-2 0,-1 6 0,0-3 0,0 4 0,-3 8 0,3 7 0,-7 10 0,3 6 0,-4-1 0,0 8 0,5-6 0,-4 5 0,4-12 0,-5 0 0,0-11 0,0-1 0,0-5 0,0 1 0,0-1 0,3-3 0,2-1 0,3-4 0,0 0 0,1 0 0,-1 0 0,1 0 0,-1 0 0,5 0 0,-3 0 0,3 0 0,-5-4 0,1-1 0,-1-3 0,1 3 0,-1-3 0,-3 4 0,2-1 0,-6-2 0,3 2 0,-4 0 0,0 1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21:42.009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7 45 24575,'-4'14'0,"1"1"0,3-3 0,0 7 0,0-1 0,0 8 0,0 0 0,0 6 0,0 0 0,0 6 0,0 6 0,0-15 0,9 18 0,1-23 0,14 19 0,-5-15 0,10 6 0,-12-12 0,16 6 0,-4-9 0,5 4 0,2-4 0,3 0 0,0-4 0,11 4 0,-5-4 0,6 6 0,-5-6 0,4 4 0,-4-9 0,27 17 0,-22-14 0,28 10 0,-25-13 0,12 1 0,15 1 0,-23-6 0,-6-3 0,-2 0 0,-2-3 0,39 0 0,-40 0 0,18-5 0,-12-6 0,27-13 0,-16 1 0,18-11 0,-16 10 0,8-9 0,1 4-591,8-7 591,7-6 0,-43 23 0,-1 0 0,2-6 0,0 0 0,2 5 0,-1 1 0,-1 0 0,0 0 0,45-16 0,-44 21 0,1 1 0,34-16 0,7 10 0,-9 2 0,1 0 0,8 4 0,-7-5 0,14 1 0,-5 3 0,-15-3 0,4 7 0,3 1 0,3-4 0,-14 6 0,0 1 0,5 1 0,-10 5-17,7 0 17,-2 0 0,-8 0 0,0 0 0,16 0 0,-18 0 0,16 4 0,-33 6 0,16 7 0,6 10 0,1-3 0,-2 3 0,-10 5 590,-12-5-590,3 14 18,-4-9-18,-4 8 0,-5-4 0,-1 5 0,-10-7 0,-1 4 0,-7-10 0,-2 3 0,-3-9 0,-3 3 0,2-5 0,-6 1 0,5-6 0,-9-4 0,2-3 0,-3-2 0,0 5 0,0-3 0,0 3 0,0-4 0,0 1 0,0-1 0,-3 0 0,2 0 0,-2 0 0,3 1 0,0-1 0,-3-3 0,2 2 0,-2-2 0,3 3 0,-3-3 0,-1-1 0,0-9 0,1-13 0,3-3 0,0-15 0,0 4 0,0-5 0,0-13 0,4 10 0,6-9 0,10 6 0,5-2 0,6-1 0,-6 8 0,3 5 0,-4 6 0,-1 9 0,-2 2 0,0 8 0,-4 5 0,8 0 0,-8 4 0,13 0 0,-7 0 0,9 0 0,-1 0 0,2 0 0,5 0 0,0 0 0,-6 0 0,5 0 0,-10 0 0,10 0 0,-9 0 0,8 0 0,-9 0 0,5 0 0,-11 3 0,4 2 0,-8 3 0,4 0 0,-5-3 0,-4-2 0,-1-3 0,-4 0 0,4 7 0,0 2 0,16 14 0,3 1 0,10 1 0,11 5 0,-4-13 0,17 3 0,3-9 0,-12-4 0,22-2 0,-21 0 0,18 1 0,-8 5 0,0 0 0,0 5 0,-6 0 0,-2 1 0,-7 2 0,-6-4 0,-2 4 0,-5-4 0,0-1 0,-5-5 0,-2-4 0,-9-1 0,-6-4 0,-5 0 0,-7-23 0,8 17 0,13-17 0,7 32 0,12-3 0,-6 8 0,0 0 0,5-4 0,25 11 0,-11-9 0,22 5 0,-19-6 0,6 0 0,-6-1 0,5 1 0,-12 0 0,5-1 0,-13 0 0,5-4 0,-10-2 0,10 1 0,-5-4 0,1 3 0,-2-4 0,-6 0 0,6 0 0,-10 0 0,9 0 0,-16 0 0,4 0 0,-5 0 0,-4 0 0,-2 0 0,1 0 0,-4 0 0,8 0 0,-4 0 0,10 0 0,-3 0 0,9 0 0,-10 0 0,10-4 0,-10 3 0,5-3 0,-6 4 0,0 0 0,0 0 0,0 0 0,0 0 0,6 0 0,-5 0 0,5-4 0,11-1 0,-13-4 0,13 0 0,-12 4 0,-3-2 0,3 2 0,1-5 0,-5 5 0,9-3 0,-3 3 0,4 0 0,1-4 0,-5 4 0,4 0 0,-10 1 0,5 0 0,-6 3 0,-5-6 0,4 6 0,-3-3 0,-1 1 0,4 2 0,-8-6 0,8 6 0,-8-6 0,3 2 0,-8-3 0,0 1 0,-5-1 0,1-13 0,5 14 0,23-10 0,-4 13 0,31 3 0,-15-8 0,16 3 0,-4-5 0,0 0 0,-2 0 0,-13-3 0,0 3 0,-7-7 0,1-2 0,-6 0 0,6-9 0,-4-1 0,1-1 0,-3 2 0,-10 3 0,2 11 0,-11-4 0,2 10 0,-9-2 0,0 7 0,0-3 0,1 3 0,-1-7 0,-3-11 0,5-19 0,5-56 0,-6 49 0,6-25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21:47.122"/>
    </inkml:context>
    <inkml:brush xml:id="br0">
      <inkml:brushProperty name="width" value="0.1" units="cm"/>
      <inkml:brushProperty name="height" value="0.1" units="cm"/>
      <inkml:brushProperty name="color" value="#004FE0"/>
    </inkml:brush>
  </inkml:definitions>
  <inkml:trace contextRef="#ctx0" brushRef="#br0">372 1 24575,'24'0'0,"3"0"0,17 0 0,1 0 0,13 0 0,17 0 0,10 0 0,-6 0 0,9 0 0,-27 11 0,21-3 0,-21 14 0,5-9 0,-15 3 0,-11-1 0,-2 1 0,-17 2 0,0 5 0,-7 13 0,-5 8 0,-5 19 0,-4 10 0,0 10 0,-4-8 0,-8 12 0,-6-12 0,-5 8 0,5-3 0,3-15 0,8-1 0,3-14 0,4-2 0,0-7 0,0 7 0,0-4 0,0 4 0,0 0 0,4-5 0,1 5 0,5-12 0,-1 4 0,4-10 0,0-1 0,15 1 0,-5-10 0,15 6 0,-5-6 0,17 8 0,-8-10 0,14 14 0,-10-14 0,4 9 0,2-4 0,-2-1 0,-10-5 0,-2-2 0,-12-6 0,-5 0 0,0 0 0,-9-4 0,3-1 0,-7-4 0,7 0 0,-6-13 0,-19 10 0,-14 0 0,-24 27 0,-13 15 0,5 9 0,-13 9 0,10-1-823,10-9 0,-3 3 823,9-1 0,0 2 0,-21 18 0,-1 4 0,7-3 0,2 1-1273,-2 3 1,1 1 1272,-1 0 0,2 0 0,8-5 0,2 0-518,1 1 1,3 0 517,7-8 0,4-3-155,-15 33 155,6 0 0,18-32 1320,-1 12-1320,7-10 2564,10-13-2564,2-2 1288,4-7-1288,0-5 209,0 3-209,0-3 0,4 6 0,11 6 0,0-6 0,10 13 0,2 9 0,-4 11 0,5 7 0,1 7-1016,-4 2 1016,10 11 0,-19-48 0,0 0 0,15 47-333,-3-18 333,-4 4 0,0 17 0,-5-7 0,-11-37 0,-2-1 0,-1 31 0,-5 7 0,0-5 0,-22 8 0,-6-6 0,-27-6 0,0-2 0,3-23 0,16-22 0,0-3 0,-10 1 0,-18 2 0,-1-3 0,10-15 0,-16 2 0,0-4 0,24-15 0,-34 1 0,36-7 0,-1 0 0,7-9 998,8-1-998,9-5 351,5-2-351,5 3 0,8-14 0,0-3 0,4 8 0,0 5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24:04.21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46 180 24575,'0'14'0,"0"11"0,0-7 0,0 8 0,0-3 0,-3-5 0,2 10 0,4-11 0,3 3 0,9-7 0,-10 2 0,9-10 0,-5 9 0,3-9 0,3 6 0,-3-6 0,9-2 0,-4-3 0,8 0 0,-8 0 0,3 0 0,1-4 0,-4 3 0,3-10 0,-4 6 0,0-10 0,-4 6 0,3-6 0,-3 3 0,1-9 0,2 4 0,-6-8 0,3 3 0,-3-4 0,-1 5 0,1 0 0,-1 0 0,0 4 0,-3-3 0,-2-1 0,-3 4 0,0-8 0,0 8 0,0-4 0,0 5 0,0 4 0,-7 0 0,-2 5 0,-7 2 0,-5 2 0,-6 3 0,0 0 0,-10 0 0,-2 13 0,8 8 0,-8 15 0,14 4 0,-6 5 0,0-2 0,4 7 0,2-3 0,1 15 0,7-14 0,-1 7 0,13-23 0,1 5 0,4-9 0,0 3 0,0-5 0,0-4 0,0 3 0,0-8 0,0 8 0,0-8 0,3 0 0,5-3 0,4-5 0,4 2 0,4-2 0,2-1 0,4 1 0,5-4 0,2-1 0,5-4 0,0 0 0,0 0 0,0 0 0,-5 0 0,-2-4 0,-5-5 0,-4-1 0,5-2 0,-13 8 0,4 0 0,-14 1 0,-1 2 0,-3-2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24:04.86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24575,'14'0'0,"11"0"0,3 0 0,5 0 0,3 0 0,-8 0 0,3 0 0,-5 0 0,-8 0 0,-3 0 0,-8 0 0,0 0 0,-3 0 0,-1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24:06.06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281 0 24575,'-6'0'0,"-5"0"0,-14 4 0,-1 1 0,-12 13 0,14-3 0,-14 18 0,15-9 0,-2 9 0,3-6 0,9-1 0,0-4 0,5-2 0,3-8 0,2-1 0,3-4 0,0 0 0,0 0 0,3-3 0,5-1 0,9-3 0,4 0 0,11 0 0,-5 0 0,10 0 0,-10 0 0,5 0 0,-11 0 0,0 0 0,-9 3 0,-1 1 0,-7 4 0,-1 3 0,-3 1 0,0 4 0,0-1 0,0 1 0,0 0 0,-4 0 0,-4 0 0,-4 0 0,-4 0 0,0-4 0,0 3 0,4-6 0,-3 2 0,6-4 0,-2-2 0,4-2 0,1-3 0,2-7 0,1 5 0,3-5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24:07.79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1 268 24575,'15'-3'0,"9"-12"0,6-9 0,10-8 0,-9-3 0,-2 7 0,-8 5 0,-3-2 0,-6 8 0,0 0 0,-4 2 0,-4 7 0,2-3 0,-5 4 0,2-1 0,-3 10 0,0 3 0,0 20 0,0-2 0,0 14 0,0-5 0,0 1 0,0 4 0,0-10 0,0 5 0,0-11 0,0 0 0,0-9 0,0-1 0,4-4 0,4-3 0,0-1 0,7-3 0,-3 0 0,4-3 0,-4-5 0,3-5 0,-6-3 0,2 0 0,-3-5 0,1 4 0,-1-8 0,1 3 0,-5 1 0,4-4 0,-7 8 0,3-9 0,-4 9 0,3 1 0,-2 4 0,2 5 0,0 3 0,1 1 0,3 3 0,-3 3 0,-1 15 0,-3 6 0,4 9 0,-3 3 0,7-3 0,-7 0 0,7-2 0,-7-5 0,6-4 0,-6-6 0,2-5 0,1-3 0,-4-1 0,7-3 0,-4-1 0,1-6 0,3-10 0,-6-5 0,7-13 0,-7 3 0,7-3 0,-3 5 0,0 4 0,3-3 0,-4 7 0,1 2 0,2 1 0,-3 7 0,4-4 0,-1 5 0,0 3 0,-1 1 0,1 3 0,0 0 0,0 0 0,1 0 0,-1 3 0,0 5 0,1 4 0,0 9 0,0-4 0,0 3 0,-3-4 0,2 0 0,-6 0 0,6 0 0,-3-4 0,0-1 0,3-4 0,-7 0 0,3 0 0,-3 0 0,0-3 0,0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24:08.469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15 4 24575,'-8'-2'0,"1"0"0,7 12 0,0-3 0,0 0 0,0 1 0,3-4 0,1-1 0,3-3 0,0 0 0,-3-3 0,-1-1 0,-6-3 0,-1 3 0,-3 1 0,3 3 0,1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24:10.645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252 179 24575,'0'-23'0,"0"0"0,0-3 0,0 0 0,-3 4 0,2 1 0,-3 9 0,1 1 0,2 4 0,-5 3 0,2 1 0,-7 3 0,-1 0 0,-1 7 0,-7 7 0,4 13 0,-6 2 0,7 2 0,-2 0 0,7-3 0,-8 8 0,8-3 0,-4 5 0,4 13 0,5-16 0,-5 21 0,4-16 0,-4 11 0,4-6 0,2-6 0,4-2 0,0-14 0,0 7 0,0-13 0,0 3 0,0-8 0,0-1 0,3 1 0,1-4 0,4 3 0,3-4 0,-3-3 0,7 3 0,-7-6 0,7 3 0,-3-4 0,0 0 0,-1 0 0,0 0 0,-3 0 0,3 0 0,-4 0 0,0 0 0,1 0 0,3 0 0,-3 0 0,7-4 0,-7 0 0,3-4 0,-4-3 0,1-1 0,0 0 0,-1-3 0,1 3 0,0-4 0,0 4 0,-1 1 0,-3-1 0,-1 4 0,-3-3 0,0 4 0,0 0 0,-7 3 0,-2 1 0,-7-1 0,0 3 0,4-2 0,-3 3 0,7 0 0,-4 0 0,5 0 0,0 0 0,9 0 0,8 0 0,10 0 0,6-4 0,0-1 0,1-4 0,-1 4 0,-5-2 0,0 6 0,-6-7 0,-3 8 0,0-4 0,-5 4 0,-3 9 0,-1 10 0,-7 6 0,-2 18 0,-3-9 0,-1 16 0,4-5 0,2 7 0,4-7 0,0-1 0,0-11 0,0-6 0,0-2 0,0-12 0,0 3 0,0-9 0,0 0 0,0-3 0,0-1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24:11.922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311 37 24575,'0'-7'0,"-3"0"0,-1 0 0,-7 3 0,-1-3 0,-4 6 0,-1-3 0,-3 4 0,-7 0 0,-1 0 0,-3 0 0,9 4 0,2 4 0,4 4 0,-1 4 0,2 0 0,2 4 0,1 2 0,3 4 0,4 0 0,-3 0 0,7-4 0,-3 3 0,4-8 0,0 3 0,0-4 0,0-4 0,8 0 0,0-5 0,13-2 0,0-2 0,1-3 0,-2 0 0,1 0 0,-4 0 0,3-3 0,-4-5 0,-3-10 0,2 5 0,-6-7 0,3 8 0,-5-1 0,1 2 0,-1 4 0,-3 0 0,-1 0 0,0-1 0,-2-3 0,2 3 0,-3-7 0,0 7 0,0-4 0,0 5 0,0 0 0,0 0 0,3 3 0,1 8 0,4 9 0,0 9 0,1 0 0,3 3 0,-3-8 0,3-1 0,-4-1 0,-1-7 0,0 3 0,1-7 0,-1-1 0,0-3 0,-3 0 0,-1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24:13.08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1 912 24575,'0'11'0,"0"-1"0,0-3 0,0-7 0,0-20 0,0-12 0,5-26 0,2-26 0,10 4-272,-7 21 0,0 2 272,8-10 0,-6 15 0,0 2 0,5-8 0,-4-24 0,5 28 0,-12 9 0,8 14 0,-10 9 0,0 1 544,0 5-544,-3 4 0,6 4 0,-3 2 0,0 2 0,2 0 0,-5-2 0,5 2 0,-2 0 0,2 1 0,1 3 0,0 0 0,4 0 0,-2 11 0,6-1 0,-5 15 0,6 2 0,-6 1 0,3 3 0,0-5 0,-3 5 0,2-3 0,-3 3 0,0 1 0,0-5 0,0 4 0,4-4 0,-3-1 0,2 0 0,-3 0 0,0 0 0,-1 0 0,1-4 0,-1-1 0,-4-6 0,3-3 0,-6 3 0,5-6 0,-5 2 0,6-4 0,-7 0 0,7 0 0,-7 0 0,7 4 0,-6-3 0,6 7 0,1 1 0,0-4 0,0 3 0,-5-8 0,-3 0 0,0 0 0,0-3 0,0-1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24:13.66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1 130 24575,'2'-7'0,"6"0"0,0 7 0,7-3 0,1-2 0,2-3 0,6-1 0,-2 1 0,4-5 0,0 3 0,0-2 0,-4 3 0,-2 1 0,-4 0 0,-7 0 0,1 3 0,-9-1 0,-4 5 0,-6-2 0,2 3 0,0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24:15.051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15 24575,'6'0'0,"5"0"0,9 0 0,1 0 0,-1 0 0,-3 0 0,8 0 0,-3 0 0,4 0 0,0 0 0,0 0 0,5 0 0,-8 0 0,8 0 0,-10 0 0,5 0 0,-4 0 0,-2 0 0,-4 0 0,-4 0 0,-1-3 0,-3 2 0,-1-6 0,0 7 0,-1-3 0,1 3 0,0 0 0,0 8 0,0 2 0,1 17 0,0-4 0,1 8 0,0-4 0,4 4 0,-3-4 0,7 0 0,-5-6 0,1-6 0,-2-3 0,-4 0 0,0-5 0,0-3 0,-3-4 0,-1-12 0,-7-11 0,-1-5 0,0 8 0,1 9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24:16.45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262 7 24575,'-2'-4'0,"-4"1"0,-8 3 0,-2 0 0,4 0 0,-3 0 0,6 0 0,-6 0 0,3 4 0,0 4 0,-4 9 0,3 0 0,0 8 0,-3-4 0,6 6 0,1-1 0,5 0 0,4-5 0,0 0 0,0-5 0,0-4 0,0-1 0,0-4 0,12 1 0,-2-1 0,11-2 0,-6 2 0,1-6 0,0 3 0,0-4 0,0 0 0,0 0 0,-4 0 0,3 0 0,-7 0 0,3 0 0,0 0 0,-3 3 0,3-2 0,-4 2 0,0 0 0,1-2 0,-1 5 0,0-2 0,0 3 0,0 0 0,-3 1 0,-1-1 0,-3 0 0,0 4 0,0 1 0,0 4 0,0 0 0,0 4 0,-4 2 0,-4-1 0,-5 4 0,-3-8 0,-1 4 0,-4-5 0,4-3 0,-8-1 0,8-7 0,-8-1 0,3-4 0,0 0 0,-3 0 0,8 0 0,-3-7 0,4 1 0,3-9 0,2 7 0,0-3 0,6 3 0,-4 4 0,8-2 0,-2 2 0,3-3 0,0 0 0,0 0 0,0-1 0,0 1 0,0 0 0,0 3 0,0 1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24:20.47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0 745 24575,'6'4'0,"3"-13"0,12-7 0,3-21 0,1-5 0,2-23 0,-1 3 0,-12 1 0,16-2 0,-26 16 0,19-6 0,-21 9 0,10 20 0,-12 3 0,4 23 0,-9 13 0,-4 12 0,-2 11 0,-3 6 0,4-4 0,5 10 0,0-5 0,5 1 0,0 4 0,0-5 0,0 0 0,0-1 0,0-11 0,0-6 0,7-7 0,2-7 0,7-2 0,0-6 0,5-2 0,-4-3 0,3-7 0,2-7 0,-4-14 0,1 0 0,-2-4 0,-3 1 0,0-2 0,0 0 0,-5-4 0,0 9 0,-4-3 0,-1 9 0,-4 2 0,0 7 0,0 2 0,0 10 0,0 15 0,0 10 0,0 14 0,-4 0 0,3 0 0,-4-5 0,5-1 0,0-11 0,0-4 0,0-6 0,12-3 0,-2-4 0,20 0 0,-7-4 0,9 0 0,-6 0 0,0-8 0,1-7 0,-4-7 0,5-12 0,-8 1 0,4-7 0,-5 2 0,-5 0 0,0 0 0,-5 5 0,-4-4 0,-1 10 0,-4 0 0,-3 6 0,-5 9 0,-9 0 0,-10 7 0,-1 1 0,-4 4 0,6 0 0,0 0 0,0 8 0,4 1 0,1 12 0,8 1 0,0 4 0,5-5 0,3 4 0,1-8 0,4 11 0,0-14 0,0 4 0,0-11 0,7-3 0,7-1 0,7-3 0,6 0 0,4-8 0,-2-7 0,3-10 0,-3-3 0,-2 4 0,-4 2 0,-2 6 0,-6 3 0,-3 2 0,3 3 0,-6 0 0,5 4 0,-2-3 0,4 6 0,-4-2 0,3 3 0,-3 0 0,4 0 0,-4 3 0,0 10 0,-4 10 0,2 9 0,-5 6 0,-1 6 0,-4 13 0,0-15 0,0 2 0,0-23 0,0-5 0,0-1 0,0-2 0,0-2 0,0-4 0,0 0 0,3-3 0,1-4 0,3-13 0,2-10 0,0-10 0,0 1 0,1-11 0,3 9 0,2-11 0,0 13 0,2-5 0,-7 14 0,7-7 0,-8 16 0,2-2 0,-4 9 0,1 3 0,-1 1 0,0 3 0,0 0 0,-3 7 0,3 6 0,-6 14 0,3 1 0,-4 3 0,4 1 0,-3-5 0,7 0 0,-3-2 0,3-8 0,-3 0 0,1-6 0,-2-4 0,4 0 0,-1 0 0,0-3 0,0-1 0,0-3 0,0 0 0,4 0 0,8-18 0,5-5 0,7-22 0,1-9 0,-2 11 0,2-19 0,-2 19 0,2-15 0,-6 12 0,-2 2 0,-2 0 0,-7 14 0,1-3 0,-11 17 0,-2 0 0,-3 4 0,-6 4 0,-7 5 0,-15 21 0,4 4 0,-6 23 0,11-5 0,0-2 0,8-6 0,0-11 0,10 0 0,-3-5 0,4-4 0,0-1 0,7-7 0,2-1 0,12-3 0,6 0 0,0 0 0,10 0 0,-10 3 0,5 2 0,-6 4 0,-5-1 0,0 4 0,-4 5 0,-5 0 0,0 4 0,-7-1 0,-2-3 0,-3 8 0,0-3 0,-4 4 0,-9 1 0,-2 0 0,-12-4 0,5-6 0,0-1 0,-3-6 0,8 1 0,-8-6 0,8-1 0,-4-4 0,9 0 0,-3 0 0,7 0 0,-3 0 0,7 0 0,1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24575,'0'78'0,"0"0"0,0 0 0,0 0 0,0-21 0,0 1 0,0 24 0,0 21 0,0-2 0,0-23-1645,0 11 1645,0-36 0,0 0 0,0 40 0,0-36 0,0 1 0,0 41 0,0 0 0,0-46 0,0 0 0,0 37 0,-3-37 0,0-1 0,1 18 268,-15 21-268,9-32 335,-10 19-335,7-14 0,-1 4 0,6-11 831,-4 6-831,8-15 211,-7-1-211,8-7 0,-3 0 0,4 1 0,0-6 0,0 4 0,0-10 0,0 4 0,0-5 0,0 0 0,0 0 0,0-5 0,0-2 0,0-4 0,0-4 0,0 7 0,0-11 0,0 7 0,0-9 0,0 1 0,0 0 0,0-1 0,0 1 0,0-1 0,0 1 0,0 0 0,0-1 0,0-3 0,0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24:21.374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8 7 24575,'-4'-3'0,"1"2"0,3-2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24:23.63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1 155 24575,'11'0'0,"0"0"0,5 0 0,-4 0 0,3 0 0,-7 0 0,3 0 0,-8-7 0,0-6 0,-3 0 0,0-11 0,0 11 0,0-12 0,-3 11 0,-1-5 0,-3 11 0,-5 0 0,7 1 0,-5 6 0,6-2 0,-4 3 0,4 10 0,1 4 0,3 10 0,0-3 0,0 4 0,0-8 0,0-3 0,0-7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24:25.56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0 301 24575,'0'-24'0,"4"2"0,5-10 0,-3 6 0,9 4 0,-10 2 0,3 8 0,-1 4 0,-3 5 0,0 5 0,-1 11 0,-3 4 0,0 15 0,0-5 0,0 10 0,0-10 0,0 4 0,0-4 0,0-6 0,0 4 0,0-12 0,0 7 0,0-12 0,3 3 0,1-4 0,3-3 0,0-1 0,0-3 0,5 0 0,0-7 0,4-6 0,2-14 0,0-6 0,1-5 0,0-6 0,6 3 0,-4-9 0,3 14 0,-5-6 0,-2 19 0,-3-3 0,-3 14 0,1 1 0,-4 6 0,3 2 0,-7 16 0,-1 1 0,-3 19 0,0 0 0,0 0 0,0 9 0,0-13 0,0 9 0,0-12 0,0-5 0,0-4 0,0-6 0,0-4 0,0-9 0,4-8 0,1-16 0,4-7 0,1-5 0,-1 0 0,5 0 0,0 0 0,5 5 0,-1 1 0,-5 6 0,3 8 0,-7 2 0,2 8 0,0 4 0,-3 1 0,3 3 0,-3 0 0,-1 7 0,1 7 0,-3 3 0,2 8 0,-6-4 0,7 1 0,-4 3 0,1-8 0,3 8 0,-4-8 0,1 4 0,-1-9 0,-4-1 0,0-4 0,0-3 0,0-1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24:26.373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21 0 24575,'-7'16'0,"-2"-7"0,8 10 0,-2-8 0,3 1 0,6-5 0,7-3 0,3-4 0,4 0 0,-8 0 0,-1 0 0,-3 0 0,-1 0 0,-3-4 0,-1 0 0,-3-3 0,0 0 0,-3 3 0,-1 1 0,-4 3 0,1 0 0,0 0 0,0 0 0,0 0 0,-1 0 0,1 3 0,3 5 0,1 8 0,3-6 0,0 1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24:31.40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417 545 24575,'-6'-8'0,"-12"1"0,-9 7 0,-17 0 0,-1 0 0,-7 9 0,-6 8 0,20 8 0,-12 11 0,29-3 0,-12 2 0,21-3 0,-1-5 0,13-6 0,0 0 0,0-5 0,17-3 0,10-5 0,25-4 0,2-4 0,10 0 0,-11 0 0,-1 4 0,-13 1 0,-8 8 0,-16 5 0,-3 9 0,-12-4 0,-5 13 0,-9-7 0,-13 6 0,-9 1 0,1-15 0,-3-3 0,10-9 0,-3-4 0,5-1 0,4-7 0,5-10 0,5-1 0,7-6 0,1 8 0,4 0 0,0 5 0,6 3 0,13 1 0,3 7 0,20 1 0,-8 4 0,15-3 0,-3-2 0,5-4 0,-6 0 0,-1 0 0,-11-13 0,0-2 0,-9-13 0,-1-5 0,-9 1 0,0-6 0,-5 5 0,-4 1 0,-1 11 0,-4 0 0,0 5 0,-3 13 0,-2 14 0,1 16 0,-1 6 0,5 4 0,0-10 0,0 5 0,0-15 0,0 3 0,8-12 0,5 0 0,8-4 0,1-4 0,-1 0 0,-1-8 0,-6-6 0,6-8 0,-10-10 0,3 0 0,-3-7 0,-5 1 0,-1 10 0,-4-2 0,0 12 0,0 2 0,0 1 0,-7 10 0,2-3 0,-10 8 0,3 0 0,-4 0 0,-5 0 0,4 0 0,-4 12 0,5-2 0,-2 15 0,6-8 0,0 4 0,7-5 0,1-4 0,4-1 0,0-4 0,0 0 0,0 0 0,4-3 0,4-1 0,4-3 0,3 0 0,6 0 0,-4 0 0,3 0 0,-4 0 0,5 0 0,8-16 0,-4 0 0,9-16 0,-15 6 0,9-8 0,-9 6 0,5-10 0,-6 5 0,1-5 0,0 5 0,-5-4 0,-1 9 0,-4-3 0,0 5 0,-5-1 0,0 6 0,-4 0 0,0 5 0,0 4 0,-7 0 0,-2 8 0,-3 1 0,-3 3 0,3 0 0,-4 0 0,0 0 0,0 0 0,4 3 0,-4 9 0,3 6 0,-1 13 0,1 2 0,8 5 0,0 0 0,5 23 0,0-17 0,0 17 0,0-23 0,9 0 0,7 1 0,4 0 0,9-4 0,-10-3 0,3-5 0,-5-9 0,-4 1 0,2-10 0,-7 2 0,7-3 0,-3-4 0,4 0 0,-4-4 0,8 0 0,-7-4 0,8-9 0,-4-5 0,5-9 0,-2-5 0,3-2 0,-9-4 0,4 0 0,-7 0 0,2 5 0,-4 2 0,4-3 0,-4 11 0,-1-1 0,-4 13 0,-4 4 0,0 6 0,0 10 0,-4 4 0,3 12 0,-6-4 0,6 1 0,-3 3 0,4-4 0,0 1 0,0-2 0,0-7 0,0-2 0,7-4 0,2 1 0,7-4 0,0 0 0,-1-4 0,1 0 0,0 0 0,-4 0 0,3 0 0,-6-7 0,3-7 0,-4-8 0,0 1 0,1-10 0,0 8 0,-4-8 0,-1 4 0,-4 1 0,0 4 0,0 6 0,0 1 0,0 6 0,0 5 0,0 20 0,0 3 0,4 14 0,1-7 0,3-4 0,0-2 0,0-4 0,0-4 0,-1 0 0,4-5 0,-3 0 0,7 1 0,-7-1 0,4-2 0,-5-2 0,0-3 0,0 0 0,4 0 0,-3 0 0,7-7 0,-6-7 0,-1-2 0,-4-20 0,-4-4 0,10-20 0,-4 7 0,16-17 0,-11 21 0,6-23 0,-7 19 0,0 0 0,-4 9 0,-2 6 0,-4 5 0,0 6 0,0 7 0,-3 8 0,-1 0 0,-4 5 0,1 0 0,0 3 0,1 4 0,2 18 0,1 6 0,3 26 0,0-9 0,0 22 0,0-16 0,0 5 0,0-2 0,4-11 0,5 0 0,10-6 0,-1-7 0,4-3 0,-5-6 0,3-5 0,-7-5 0,7 2 0,-8-5 0,4-1 0,0-3 0,-4 0 0,3-3 0,-7-5 0,8-9 0,-6-10 0,2-1 0,-2-9 0,-1 4 0,0 0 0,0 2 0,-4 9 0,-1 5 0,-4 6 0,-3 7 0,-1 8 0,-4 5 0,4 11 0,0-3 0,4 8 0,0-8 0,0 4 0,0-9 0,0 3 0,0-7 0,0 3 0,7-3 0,6-4 0,5-1 0,7-3 0,-9 0 0,9 0 0,-7 0 0,2-3 0,-3-10 0,-1-1 0,-3-11 0,-1 4 0,-3-6 0,-1 1 0,1 4 0,-5-3 0,0 8 0,-4 0 0,0 6 0,-3 7 0,-1 1 0,-7 10 0,-2 6 0,0 9 0,5 4 0,0 0 0,7 1 0,-3-1 0,4-5 0,0 0 0,3-9 0,5-1 0,9-3 0,4 0 0,5 1 0,0-4 0,-4-1 0,-2-4 0,-4 0 0,0 0 0,-4 0 0,0-12 0,-4-2 0,-3-13 0,-1-4 0,-4-2 0,0 0 0,0-4 0,0 4 0,0 5 0,0-2 0,-12 16 0,-3-3 0,-11 12 0,-5 1 0,-2 4 0,0 0 0,2 0 0,4 4 0,6 4 0,-4 16 0,11-5 0,2 5 0,8-9 0,4-7 0,0 3 0,10-7 0,10-1 0,6-3 0,23-14 0,-22-2 0,23-15 0,-25 3 0,15-7 0,-10 5 0,-2 1 0,-2 7 0,-9 6 0,3 2 0,-4 3 0,-4 6 0,3 2 0,-7 3 0,3 0 0,1 0 0,-4 0 0,3 11 0,-3 4 0,-3 16 0,3-3 0,-7 9 0,3-10 0,-4 0 0,0-6 0,0-9 0,0-1 0,0-4 0,3-3 0,1-4 0,3-4 0,0-7 0,1-2 0,0-3 0,0 0 0,3 0 0,-2 0 0,6 0 0,-3 0 0,4 4 0,0 0 0,-3 1 0,2 2 0,-7 1 0,3 1 0,0 6 0,-3-5 0,4 5 0,-5-3 0,0 4 0,0 0 0,0 0 0,0 0 0,1 8 0,0 0 0,0 13 0,0-4 0,0 3 0,0-4 0,0 0 0,0-4 0,-1-1 0,1-3 0,-1-1 0,0-3 0,0-1 0,0-3 0,1 0 0,-1 0 0,4 0 0,-3 0 0,3 0 0,-4 0 0,0 0 0,-3-7 0,0-2 0,-4-7 0,0 4 0,0-3 0,0 10 0,0-2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24:32.339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6 148 24575,'-6'4'0,"12"-1"0,29-8 0,7-5 0,16-7 0,-13-3 0,5 4 0,3-8 0,-12 16 0,4-15 0,-19 17 0,-9-2 0,-1 4 0,-9 4 0,0 0 0,-3-6 0,0 4 0,-4-4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7:24:33.52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44 52 24575,'0'3'0,"3"-5"0,0 8 0,4-6 0,0 0 0,-3-3 0,-1-1 0,-3-2 0,-3 2 0,-1-3 0,-3 6 0,0-2 0,0 3 0,-1 0 0,1 0 0,3 3 0,1 1 0,6 0 0,1-1 0,3-3 0,0 0 0,1 0 0,-1 0 0,-3-7 0,-1 2 0,-3-5 0,0 3 0,-7-1 0,-1 4 0,-4 1 0,1 3 0,4 0 0,-1 0 0,1 0 0,3 3 0,8-2 0,5 1 0,3-2 0,-1 0 0,0 0 0,-3 0 0,3 0 0,-4 0 0,-6 0 0,-1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2:12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24575,'0'13'0,"0"27"0,0-3 0,0 47 0,0-19 0,0 31-642,0 3 642,0-22 0,0-10 0,0-1 0,0-8 0,0 3 0,0 1 0,0 13 0,0 14 0,0-2 0,0-17 158,0-8-158,0-10 0,0-14 0,0-6 0,0-8 0,0-10 121,0-1 0,0-8 0,0-1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2:14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24575,'87'13'0,"-1"1"0,1-1 0,0 1 0,22 6 0,-4 1 0,-32 8 0,-38 24 0,-7 12 0,-17-32 0,0 10 0,-6-10 0,0 10 0,-5-11 0,0 11 0,0-10 0,0 10 0,0-4 0,0 6 0,0-6 0,0 4 0,0-11 0,-4 5 0,-2-6 0,-4-5 0,0 3 0,0-8 0,0 3 0,-4 0 0,-1-4 0,-1 4 0,-2-5 0,-2 1 0,0-6 0,-10 6 0,10-10 0,-10 5 0,5-5 0,-1 0 0,-4 0 0,10 0 0,-10-5 0,5-1 0,-7-4 0,1 0 0,-6 0 0,5 0 0,0 0 0,2 0 0,10-4 0,0-1 0,2 0 0,8-3 0,-3 7 0,4-2 0,1 3 0,-1-4 0,1 3 0,-1-3 0,0 4 0,1 0 0,-4 0 0,7 0 0,-2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2:16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0 318 24575,'0'-13'0,"0"-6"0,0-7 0,0-11 0,0-1 0,5-1 0,0 2 0,6 6 0,3 5 0,-3 2 0,2 10 0,-4 4 0,-1 6 0,5 4 0,-3 0 0,13 0 0,-12 0 0,17 0 0,-12 0 0,13 5 0,-3 5 0,-1 5 0,-5 5 0,-2-1 0,-3-1 0,-1-3 0,-1 2 0,0-3 0,-2 5 0,2 0 0,-4-5 0,0-1 0,0-4 0,-1-1 0,1 1 0,-1-1 0,1-3 0,-1-1 0,1-4 0,-1 0 0,0 0 0,1 0 0,-1 0 0,1 0 0,-1 0 0,0-4 0,0-1 0,1-4 0,0-4 0,-1 3 0,1-3 0,0 5 0,0-6 0,-5 5 0,4-5 0,-7 10 0,3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0:36:1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2:19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2:40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24575,'0'22'0,"0"2"0,0 7 0,0 6 0,0 2 0,0 6 0,0 0 0,0 0 0,0-7 0,0 13 0,0-17 0,0 16 0,0-17 0,0 4 0,0-6 0,0-1 0,0-4 0,0 3 0,0-13 0,0 12 0,0-12 0,0 8 0,0-5 0,0-5 0,0 4 0,0-9 0,0 4 0,0-4 0,0-1 0,0 1 0,0-1 0,3-3 0,2 2 0,3-2 0,0-1 0,1 0 0,-1-4 0,5 0 0,7 0 0,0 0 0,9 0 0,-3 0 0,5 0 0,0 0 0,-1 0 0,1 0 0,0-4 0,0-2 0,-5-4 0,-2 0 0,-5 0 0,-1 5 0,-3-3 0,-2 7 0,-5-3 0,1 4 0,-1 0 0,-4 0 0,0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2:41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24575,'18'-9'0,"-3"3"0,15-9 0,-5 5 0,1 4 0,-2-3 0,-5 8 0,-1-3 0,7 4 0,-10 0 0,14 0 0,-19 0 0,9 0 0,-11 0 0,1 0 0,-4 3 0,-2 6 0,-3 5 0,0 5 0,0 0 0,0 0 0,0 0 0,-8-1 0,2 1 0,-8 0 0,5-5 0,0-1 0,0-4 0,0 4 0,0-3 0,0 3 0,5-5 0,-4 0 0,4 1 0,-5-5 0,5 3 0,-3-2 0,2 4 0,-4-1 0,5 5 0,-4-3 0,7 3 0,-3-5 0,0-3 0,3 3 0,1-7 0,9 2 0,10-3 0,7 0 0,-1 0 0,5 0 0,-5 0 0,6 0 0,-5 0 0,3 0 0,-9-4 0,4 3 0,-9-3 0,-2 0 0,-5 3 0,1-3 0,-1 4 0,1 0 0,-1 0 0,0 0 0,1 0 0,-5 0 0,0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2:42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24575,'92'0'0,"1"0"0,0 0 0,-1 0 0,1 0 0,0 0 0,0 0 0,-1 0 0,1 0 0,0 0 0,13 0 0,11 0 0,2 0 0,-2 0 0,-12 0 0,-16 0 0,-24 0 0,-32 0 0,-26 0 0,4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2:44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1 161 24575,'51'-71'0,"-30"56"0,41-60 0,-43 75 0,0 0 0,0 0 0,-5 4 0,3 5 0,-2 1 0,3 8 0,-3-3 0,3-1 0,-8 4 0,8-7 0,-3 2 0,-1-7 0,4 2 0,-4-7 0,5 3 0,-1-4 0,1 0 0,0 0 0,0 0 0,0 0 0,-1-8 0,1-3 0,0-8 0,0 4 0,-5-2 0,0 2 0,-5 1 0,0 0 0,-1 10 0,1-4 0,-5 7 0,0-3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2:44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0 24575,'-4'8'0,"0"5"0,4 0 0,0 2 0,0 2 0,0-2 0,-9 9 0,7-4 0,-12 10 0,13-10 0,-8 9 0,3 3 0,-5 0 0,5 0 0,-4 4 0,9-9 0,-4 10 0,5-6 0,0-10 0,0 8 0,0-14 0,0 5 0,0-7 0,0 0 0,0-3 0,0 3 0,0 0 0,0-4 0,8 5 0,3-5 0,7 0 0,1 1 0,0-1 0,0 0 0,5 1 0,-4-5 0,4 0 0,-5-5 0,-5 0 0,4 0 0,-8 0 0,3 0 0,-5 0 0,1 0 0,7 0 0,-9 0 0,5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2:45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0 24575,'-23'0'0,"-1"0"0,-1 0 0,-5 0 0,14 4 0,-3 5 0,6-3 0,7 6 0,-7-7 0,12 3 0,-2 1 0,3-1 0,3-3 0,7 2 0,4-2 0,10 1 0,-4 2 0,10-7 0,-10 7 0,9-2 0,-8-1 0,-2 4 0,-1-4 0,-8 3 0,3 1 0,-5 0 0,-3-1 0,-1 5 0,-4 1 0,0 5 0,0 0 0,-5 0 0,0-1 0,-9 1 0,0-4 0,-5-2 0,5-4 0,-10 1 0,9-1 0,-10-3 0,6-2 0,1-4 0,-1 0 0,4 0 0,2 0 0,5 0 0,3 0 0,1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2:46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9 24575,'-9'-3'0,"1"2"0,0-3 0,-5 4 0,0 0 0,0 0 0,0 0 0,5 8 0,3 8 0,-4 4 0,3 10 0,1-10 0,0 4 0,5-5 0,0-5 0,0-1 0,0 0 0,0-3 0,0 3 0,0-5 0,0 1 0,4-5 0,1 4 0,3-7 0,5 3 0,-3-4 0,3 0 0,-4 0 0,4 0 0,-4 0 0,9 0 0,-8 0 0,3 0 0,-5 0 0,1 0 0,-1 0 0,1 0 0,-1 0 0,0 0 0,1 0 0,-4 0 0,-2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2:50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24575,'8'0'0,"0"0"0,0 0 0,0 0 0,0 0 0,1 0 0,-1 0 0,0 0 0,0 0 0,0 0 0,0 0 0,1 0 0,-1 0 0,1 0 0,-1 0 0,0 0 0,0 0 0,1 0 0,-1 0 0,0 0 0,1 0 0,-1 0 0,1 0 0,-1 0 0,0 0 0,0 0 0,0 0 0,0 0 0,1 0 0,-1 0 0,1 0 0,4 0 0,-4 0 0,9 0 0,-8 0 0,3 0 0,-5 0 0,1 0 0,-1 0 0,-3 0 0,-2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12:32:51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24575,'23'0'0,"-5"0"0,6 0 0,1 0 0,0 0 0,1 0 0,3 0 0,-13 0 0,2 0 0,-10 0 0,1 0 0,-1 0 0,0 0 0,0 0 0,0 0 0,-3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72.xml"/><Relationship Id="rId231" Type="http://schemas.openxmlformats.org/officeDocument/2006/relationships/customXml" Target="../ink/ink815.xml"/><Relationship Id="rId252" Type="http://schemas.openxmlformats.org/officeDocument/2006/relationships/customXml" Target="../ink/ink826.xml"/><Relationship Id="rId112" Type="http://schemas.openxmlformats.org/officeDocument/2006/relationships/image" Target="../media/image3260.png"/><Relationship Id="rId133" Type="http://schemas.openxmlformats.org/officeDocument/2006/relationships/customXml" Target="../ink/ink780.xml"/><Relationship Id="rId138" Type="http://schemas.openxmlformats.org/officeDocument/2006/relationships/image" Target="../media/image3400.png"/><Relationship Id="rId175" Type="http://schemas.openxmlformats.org/officeDocument/2006/relationships/customXml" Target="../ink/ink787.xml"/><Relationship Id="rId191" Type="http://schemas.openxmlformats.org/officeDocument/2006/relationships/customXml" Target="../ink/ink795.xml"/><Relationship Id="rId196" Type="http://schemas.openxmlformats.org/officeDocument/2006/relationships/image" Target="../media/image3681.png"/><Relationship Id="rId200" Type="http://schemas.openxmlformats.org/officeDocument/2006/relationships/image" Target="../media/image3701.png"/><Relationship Id="rId205" Type="http://schemas.openxmlformats.org/officeDocument/2006/relationships/customXml" Target="../ink/ink802.xml"/><Relationship Id="rId226" Type="http://schemas.openxmlformats.org/officeDocument/2006/relationships/image" Target="../media/image750.png"/><Relationship Id="rId247" Type="http://schemas.openxmlformats.org/officeDocument/2006/relationships/customXml" Target="../ink/ink823.xml"/><Relationship Id="rId107" Type="http://schemas.openxmlformats.org/officeDocument/2006/relationships/customXml" Target="../ink/ink767.xml"/><Relationship Id="rId221" Type="http://schemas.openxmlformats.org/officeDocument/2006/relationships/customXml" Target="../ink/ink810.xml"/><Relationship Id="rId242" Type="http://schemas.openxmlformats.org/officeDocument/2006/relationships/image" Target="../media/image758.png"/><Relationship Id="rId123" Type="http://schemas.openxmlformats.org/officeDocument/2006/relationships/customXml" Target="../ink/ink775.xml"/><Relationship Id="rId128" Type="http://schemas.openxmlformats.org/officeDocument/2006/relationships/image" Target="../media/image3340.png"/><Relationship Id="rId144" Type="http://schemas.openxmlformats.org/officeDocument/2006/relationships/image" Target="../media/image3430.png"/><Relationship Id="rId181" Type="http://schemas.openxmlformats.org/officeDocument/2006/relationships/customXml" Target="../ink/ink790.xml"/><Relationship Id="rId186" Type="http://schemas.openxmlformats.org/officeDocument/2006/relationships/image" Target="../media/image3630.png"/><Relationship Id="rId216" Type="http://schemas.openxmlformats.org/officeDocument/2006/relationships/image" Target="../media/image740.png"/><Relationship Id="rId237" Type="http://schemas.openxmlformats.org/officeDocument/2006/relationships/customXml" Target="../ink/ink818.xml"/><Relationship Id="rId211" Type="http://schemas.openxmlformats.org/officeDocument/2006/relationships/customXml" Target="../ink/ink805.xml"/><Relationship Id="rId232" Type="http://schemas.openxmlformats.org/officeDocument/2006/relationships/image" Target="../media/image753.png"/><Relationship Id="rId253" Type="http://schemas.openxmlformats.org/officeDocument/2006/relationships/customXml" Target="../ink/ink827.xml"/><Relationship Id="rId113" Type="http://schemas.openxmlformats.org/officeDocument/2006/relationships/customXml" Target="../ink/ink770.xml"/><Relationship Id="rId118" Type="http://schemas.openxmlformats.org/officeDocument/2006/relationships/image" Target="../media/image3290.png"/><Relationship Id="rId134" Type="http://schemas.openxmlformats.org/officeDocument/2006/relationships/image" Target="../media/image3370.png"/><Relationship Id="rId139" Type="http://schemas.openxmlformats.org/officeDocument/2006/relationships/customXml" Target="../ink/ink783.xml"/><Relationship Id="rId176" Type="http://schemas.openxmlformats.org/officeDocument/2006/relationships/image" Target="../media/image3590.png"/><Relationship Id="rId192" Type="http://schemas.openxmlformats.org/officeDocument/2006/relationships/image" Target="../media/image3661.png"/><Relationship Id="rId197" Type="http://schemas.openxmlformats.org/officeDocument/2006/relationships/customXml" Target="../ink/ink798.xml"/><Relationship Id="rId206" Type="http://schemas.openxmlformats.org/officeDocument/2006/relationships/image" Target="../media/image3731.png"/><Relationship Id="rId227" Type="http://schemas.openxmlformats.org/officeDocument/2006/relationships/customXml" Target="../ink/ink813.xml"/><Relationship Id="rId201" Type="http://schemas.openxmlformats.org/officeDocument/2006/relationships/customXml" Target="../ink/ink800.xml"/><Relationship Id="rId222" Type="http://schemas.openxmlformats.org/officeDocument/2006/relationships/image" Target="../media/image748.png"/><Relationship Id="rId243" Type="http://schemas.openxmlformats.org/officeDocument/2006/relationships/customXml" Target="../ink/ink821.xml"/><Relationship Id="rId248" Type="http://schemas.openxmlformats.org/officeDocument/2006/relationships/image" Target="../media/image761.png"/><Relationship Id="rId108" Type="http://schemas.openxmlformats.org/officeDocument/2006/relationships/image" Target="../media/image3240.png"/><Relationship Id="rId124" Type="http://schemas.openxmlformats.org/officeDocument/2006/relationships/image" Target="../media/image3320.png"/><Relationship Id="rId129" Type="http://schemas.openxmlformats.org/officeDocument/2006/relationships/customXml" Target="../ink/ink778.xml"/><Relationship Id="rId140" Type="http://schemas.openxmlformats.org/officeDocument/2006/relationships/image" Target="../media/image3411.png"/><Relationship Id="rId145" Type="http://schemas.openxmlformats.org/officeDocument/2006/relationships/customXml" Target="../ink/ink786.xml"/><Relationship Id="rId182" Type="http://schemas.openxmlformats.org/officeDocument/2006/relationships/image" Target="../media/image110.png"/><Relationship Id="rId187" Type="http://schemas.openxmlformats.org/officeDocument/2006/relationships/customXml" Target="../ink/ink793.xml"/><Relationship Id="rId217" Type="http://schemas.openxmlformats.org/officeDocument/2006/relationships/customXml" Target="../ink/ink808.xml"/><Relationship Id="rId1" Type="http://schemas.microsoft.com/office/2007/relationships/media" Target="../media/media10.m4a"/><Relationship Id="rId212" Type="http://schemas.openxmlformats.org/officeDocument/2006/relationships/image" Target="../media/image734.png"/><Relationship Id="rId233" Type="http://schemas.openxmlformats.org/officeDocument/2006/relationships/customXml" Target="../ink/ink816.xml"/><Relationship Id="rId238" Type="http://schemas.openxmlformats.org/officeDocument/2006/relationships/image" Target="../media/image756.png"/><Relationship Id="rId254" Type="http://schemas.openxmlformats.org/officeDocument/2006/relationships/image" Target="../media/image763.png"/><Relationship Id="rId114" Type="http://schemas.openxmlformats.org/officeDocument/2006/relationships/image" Target="../media/image3270.png"/><Relationship Id="rId119" Type="http://schemas.openxmlformats.org/officeDocument/2006/relationships/customXml" Target="../ink/ink773.xml"/><Relationship Id="rId130" Type="http://schemas.openxmlformats.org/officeDocument/2006/relationships/image" Target="../media/image3350.png"/><Relationship Id="rId135" Type="http://schemas.openxmlformats.org/officeDocument/2006/relationships/customXml" Target="../ink/ink781.xml"/><Relationship Id="rId177" Type="http://schemas.openxmlformats.org/officeDocument/2006/relationships/customXml" Target="../ink/ink788.xml"/><Relationship Id="rId198" Type="http://schemas.openxmlformats.org/officeDocument/2006/relationships/image" Target="../media/image3691.png"/><Relationship Id="rId193" Type="http://schemas.openxmlformats.org/officeDocument/2006/relationships/customXml" Target="../ink/ink796.xml"/><Relationship Id="rId202" Type="http://schemas.openxmlformats.org/officeDocument/2006/relationships/image" Target="../media/image729.png"/><Relationship Id="rId207" Type="http://schemas.openxmlformats.org/officeDocument/2006/relationships/customXml" Target="../ink/ink803.xml"/><Relationship Id="rId223" Type="http://schemas.openxmlformats.org/officeDocument/2006/relationships/customXml" Target="../ink/ink811.xml"/><Relationship Id="rId228" Type="http://schemas.openxmlformats.org/officeDocument/2006/relationships/image" Target="../media/image751.png"/><Relationship Id="rId244" Type="http://schemas.openxmlformats.org/officeDocument/2006/relationships/image" Target="../media/image759.png"/><Relationship Id="rId249" Type="http://schemas.openxmlformats.org/officeDocument/2006/relationships/customXml" Target="../ink/ink824.xml"/><Relationship Id="rId109" Type="http://schemas.openxmlformats.org/officeDocument/2006/relationships/customXml" Target="../ink/ink768.xml"/><Relationship Id="rId120" Type="http://schemas.openxmlformats.org/officeDocument/2006/relationships/image" Target="../media/image3300.png"/><Relationship Id="rId125" Type="http://schemas.openxmlformats.org/officeDocument/2006/relationships/customXml" Target="../ink/ink776.xml"/><Relationship Id="rId141" Type="http://schemas.openxmlformats.org/officeDocument/2006/relationships/customXml" Target="../ink/ink784.xml"/><Relationship Id="rId188" Type="http://schemas.openxmlformats.org/officeDocument/2006/relationships/image" Target="../media/image3641.png"/><Relationship Id="rId183" Type="http://schemas.openxmlformats.org/officeDocument/2006/relationships/customXml" Target="../ink/ink791.xml"/><Relationship Id="rId213" Type="http://schemas.openxmlformats.org/officeDocument/2006/relationships/customXml" Target="../ink/ink806.xml"/><Relationship Id="rId218" Type="http://schemas.openxmlformats.org/officeDocument/2006/relationships/image" Target="../media/image741.png"/><Relationship Id="rId234" Type="http://schemas.openxmlformats.org/officeDocument/2006/relationships/image" Target="../media/image754.png"/><Relationship Id="rId239" Type="http://schemas.openxmlformats.org/officeDocument/2006/relationships/customXml" Target="../ink/ink819.xml"/><Relationship Id="rId2" Type="http://schemas.openxmlformats.org/officeDocument/2006/relationships/audio" Target="../media/media10.m4a"/><Relationship Id="rId250" Type="http://schemas.openxmlformats.org/officeDocument/2006/relationships/image" Target="../media/image762.png"/><Relationship Id="rId255" Type="http://schemas.openxmlformats.org/officeDocument/2006/relationships/image" Target="../media/image1.png"/><Relationship Id="rId110" Type="http://schemas.openxmlformats.org/officeDocument/2006/relationships/image" Target="../media/image3250.png"/><Relationship Id="rId115" Type="http://schemas.openxmlformats.org/officeDocument/2006/relationships/customXml" Target="../ink/ink771.xml"/><Relationship Id="rId131" Type="http://schemas.openxmlformats.org/officeDocument/2006/relationships/customXml" Target="../ink/ink779.xml"/><Relationship Id="rId136" Type="http://schemas.openxmlformats.org/officeDocument/2006/relationships/image" Target="../media/image3380.png"/><Relationship Id="rId178" Type="http://schemas.openxmlformats.org/officeDocument/2006/relationships/image" Target="../media/image3600.png"/><Relationship Id="rId194" Type="http://schemas.openxmlformats.org/officeDocument/2006/relationships/image" Target="../media/image3671.png"/><Relationship Id="rId199" Type="http://schemas.openxmlformats.org/officeDocument/2006/relationships/customXml" Target="../ink/ink799.xml"/><Relationship Id="rId203" Type="http://schemas.openxmlformats.org/officeDocument/2006/relationships/customXml" Target="../ink/ink801.xml"/><Relationship Id="rId208" Type="http://schemas.openxmlformats.org/officeDocument/2006/relationships/image" Target="../media/image730.png"/><Relationship Id="rId229" Type="http://schemas.openxmlformats.org/officeDocument/2006/relationships/customXml" Target="../ink/ink814.xml"/><Relationship Id="rId224" Type="http://schemas.openxmlformats.org/officeDocument/2006/relationships/image" Target="../media/image749.png"/><Relationship Id="rId240" Type="http://schemas.openxmlformats.org/officeDocument/2006/relationships/image" Target="../media/image757.png"/><Relationship Id="rId245" Type="http://schemas.openxmlformats.org/officeDocument/2006/relationships/customXml" Target="../ink/ink822.xml"/><Relationship Id="rId126" Type="http://schemas.openxmlformats.org/officeDocument/2006/relationships/image" Target="../media/image3330.png"/><Relationship Id="rId121" Type="http://schemas.openxmlformats.org/officeDocument/2006/relationships/customXml" Target="../ink/ink774.xml"/><Relationship Id="rId142" Type="http://schemas.openxmlformats.org/officeDocument/2006/relationships/image" Target="../media/image3420.png"/><Relationship Id="rId184" Type="http://schemas.openxmlformats.org/officeDocument/2006/relationships/image" Target="../media/image3620.png"/><Relationship Id="rId189" Type="http://schemas.openxmlformats.org/officeDocument/2006/relationships/customXml" Target="../ink/ink794.xml"/><Relationship Id="rId219" Type="http://schemas.openxmlformats.org/officeDocument/2006/relationships/customXml" Target="../ink/ink809.xml"/><Relationship Id="rId3" Type="http://schemas.openxmlformats.org/officeDocument/2006/relationships/slideLayout" Target="../slideLayouts/slideLayout7.xml"/><Relationship Id="rId214" Type="http://schemas.openxmlformats.org/officeDocument/2006/relationships/image" Target="../media/image735.png"/><Relationship Id="rId230" Type="http://schemas.openxmlformats.org/officeDocument/2006/relationships/image" Target="../media/image752.png"/><Relationship Id="rId235" Type="http://schemas.openxmlformats.org/officeDocument/2006/relationships/customXml" Target="../ink/ink817.xml"/><Relationship Id="rId251" Type="http://schemas.openxmlformats.org/officeDocument/2006/relationships/customXml" Target="../ink/ink825.xml"/><Relationship Id="rId116" Type="http://schemas.openxmlformats.org/officeDocument/2006/relationships/image" Target="../media/image3280.png"/><Relationship Id="rId137" Type="http://schemas.openxmlformats.org/officeDocument/2006/relationships/customXml" Target="../ink/ink782.xml"/><Relationship Id="rId111" Type="http://schemas.openxmlformats.org/officeDocument/2006/relationships/customXml" Target="../ink/ink769.xml"/><Relationship Id="rId132" Type="http://schemas.openxmlformats.org/officeDocument/2006/relationships/image" Target="../media/image3360.png"/><Relationship Id="rId174" Type="http://schemas.openxmlformats.org/officeDocument/2006/relationships/image" Target="../media/image3580.png"/><Relationship Id="rId179" Type="http://schemas.openxmlformats.org/officeDocument/2006/relationships/customXml" Target="../ink/ink789.xml"/><Relationship Id="rId195" Type="http://schemas.openxmlformats.org/officeDocument/2006/relationships/customXml" Target="../ink/ink797.xml"/><Relationship Id="rId209" Type="http://schemas.openxmlformats.org/officeDocument/2006/relationships/customXml" Target="../ink/ink804.xml"/><Relationship Id="rId190" Type="http://schemas.openxmlformats.org/officeDocument/2006/relationships/image" Target="../media/image3651.png"/><Relationship Id="rId204" Type="http://schemas.openxmlformats.org/officeDocument/2006/relationships/image" Target="../media/image3721.png"/><Relationship Id="rId220" Type="http://schemas.openxmlformats.org/officeDocument/2006/relationships/image" Target="../media/image747.png"/><Relationship Id="rId225" Type="http://schemas.openxmlformats.org/officeDocument/2006/relationships/customXml" Target="../ink/ink812.xml"/><Relationship Id="rId241" Type="http://schemas.openxmlformats.org/officeDocument/2006/relationships/customXml" Target="../ink/ink820.xml"/><Relationship Id="rId246" Type="http://schemas.openxmlformats.org/officeDocument/2006/relationships/image" Target="../media/image760.png"/><Relationship Id="rId106" Type="http://schemas.openxmlformats.org/officeDocument/2006/relationships/image" Target="../media/image3230.png"/><Relationship Id="rId127" Type="http://schemas.openxmlformats.org/officeDocument/2006/relationships/customXml" Target="../ink/ink777.xml"/><Relationship Id="rId122" Type="http://schemas.openxmlformats.org/officeDocument/2006/relationships/image" Target="../media/image3311.png"/><Relationship Id="rId143" Type="http://schemas.openxmlformats.org/officeDocument/2006/relationships/customXml" Target="../ink/ink785.xml"/><Relationship Id="rId185" Type="http://schemas.openxmlformats.org/officeDocument/2006/relationships/customXml" Target="../ink/ink792.xml"/><Relationship Id="rId4" Type="http://schemas.openxmlformats.org/officeDocument/2006/relationships/customXml" Target="../ink/ink766.xml"/><Relationship Id="rId180" Type="http://schemas.openxmlformats.org/officeDocument/2006/relationships/image" Target="../media/image3611.png"/><Relationship Id="rId210" Type="http://schemas.openxmlformats.org/officeDocument/2006/relationships/image" Target="../media/image733.png"/><Relationship Id="rId215" Type="http://schemas.openxmlformats.org/officeDocument/2006/relationships/customXml" Target="../ink/ink807.xml"/><Relationship Id="rId236" Type="http://schemas.openxmlformats.org/officeDocument/2006/relationships/image" Target="../media/image755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81.png"/><Relationship Id="rId299" Type="http://schemas.openxmlformats.org/officeDocument/2006/relationships/customXml" Target="../ink/ink977.xml"/><Relationship Id="rId21" Type="http://schemas.openxmlformats.org/officeDocument/2006/relationships/image" Target="../media/image7231.png"/><Relationship Id="rId63" Type="http://schemas.openxmlformats.org/officeDocument/2006/relationships/image" Target="../media/image7551.png"/><Relationship Id="rId159" Type="http://schemas.openxmlformats.org/officeDocument/2006/relationships/customXml" Target="../ink/ink906.xml"/><Relationship Id="rId170" Type="http://schemas.openxmlformats.org/officeDocument/2006/relationships/image" Target="../media/image807.png"/><Relationship Id="rId226" Type="http://schemas.openxmlformats.org/officeDocument/2006/relationships/customXml" Target="../ink/ink940.xml"/><Relationship Id="rId268" Type="http://schemas.openxmlformats.org/officeDocument/2006/relationships/image" Target="../media/image860.png"/><Relationship Id="rId32" Type="http://schemas.openxmlformats.org/officeDocument/2006/relationships/customXml" Target="../ink/ink842.xml"/><Relationship Id="rId74" Type="http://schemas.openxmlformats.org/officeDocument/2006/relationships/customXml" Target="../ink/ink863.xml"/><Relationship Id="rId128" Type="http://schemas.openxmlformats.org/officeDocument/2006/relationships/customXml" Target="../ink/ink890.xml"/><Relationship Id="rId5" Type="http://schemas.openxmlformats.org/officeDocument/2006/relationships/image" Target="../media/image7151.png"/><Relationship Id="rId181" Type="http://schemas.openxmlformats.org/officeDocument/2006/relationships/customXml" Target="../ink/ink917.xml"/><Relationship Id="rId237" Type="http://schemas.openxmlformats.org/officeDocument/2006/relationships/customXml" Target="../ink/ink946.xml"/><Relationship Id="rId279" Type="http://schemas.openxmlformats.org/officeDocument/2006/relationships/customXml" Target="../ink/ink967.xml"/><Relationship Id="rId43" Type="http://schemas.openxmlformats.org/officeDocument/2006/relationships/image" Target="../media/image7401.png"/><Relationship Id="rId139" Type="http://schemas.openxmlformats.org/officeDocument/2006/relationships/customXml" Target="../ink/ink896.xml"/><Relationship Id="rId290" Type="http://schemas.openxmlformats.org/officeDocument/2006/relationships/image" Target="../media/image874.png"/><Relationship Id="rId304" Type="http://schemas.openxmlformats.org/officeDocument/2006/relationships/image" Target="../media/image881.png"/><Relationship Id="rId85" Type="http://schemas.openxmlformats.org/officeDocument/2006/relationships/image" Target="../media/image7660.png"/><Relationship Id="rId150" Type="http://schemas.openxmlformats.org/officeDocument/2006/relationships/image" Target="../media/image797.png"/><Relationship Id="rId192" Type="http://schemas.openxmlformats.org/officeDocument/2006/relationships/customXml" Target="../ink/ink923.xml"/><Relationship Id="rId206" Type="http://schemas.openxmlformats.org/officeDocument/2006/relationships/customXml" Target="../ink/ink930.xml"/><Relationship Id="rId248" Type="http://schemas.openxmlformats.org/officeDocument/2006/relationships/image" Target="../media/image847.png"/><Relationship Id="rId12" Type="http://schemas.openxmlformats.org/officeDocument/2006/relationships/customXml" Target="../ink/ink832.xml"/><Relationship Id="rId108" Type="http://schemas.openxmlformats.org/officeDocument/2006/relationships/customXml" Target="../ink/ink880.xml"/><Relationship Id="rId315" Type="http://schemas.openxmlformats.org/officeDocument/2006/relationships/customXml" Target="../ink/ink985.xml"/><Relationship Id="rId54" Type="http://schemas.openxmlformats.org/officeDocument/2006/relationships/customXml" Target="../ink/ink853.xml"/><Relationship Id="rId96" Type="http://schemas.openxmlformats.org/officeDocument/2006/relationships/customXml" Target="../ink/ink874.xml"/><Relationship Id="rId161" Type="http://schemas.openxmlformats.org/officeDocument/2006/relationships/customXml" Target="../ink/ink907.xml"/><Relationship Id="rId217" Type="http://schemas.openxmlformats.org/officeDocument/2006/relationships/image" Target="../media/image830.png"/><Relationship Id="rId259" Type="http://schemas.openxmlformats.org/officeDocument/2006/relationships/customXml" Target="../ink/ink957.xml"/><Relationship Id="rId23" Type="http://schemas.openxmlformats.org/officeDocument/2006/relationships/image" Target="../media/image7241.png"/><Relationship Id="rId119" Type="http://schemas.openxmlformats.org/officeDocument/2006/relationships/image" Target="../media/image782.png"/><Relationship Id="rId270" Type="http://schemas.openxmlformats.org/officeDocument/2006/relationships/image" Target="../media/image861.png"/><Relationship Id="rId65" Type="http://schemas.openxmlformats.org/officeDocument/2006/relationships/image" Target="../media/image7561.png"/><Relationship Id="rId130" Type="http://schemas.openxmlformats.org/officeDocument/2006/relationships/customXml" Target="../ink/ink891.xml"/><Relationship Id="rId172" Type="http://schemas.openxmlformats.org/officeDocument/2006/relationships/image" Target="../media/image808.png"/><Relationship Id="rId228" Type="http://schemas.openxmlformats.org/officeDocument/2006/relationships/customXml" Target="../ink/ink941.xml"/><Relationship Id="rId13" Type="http://schemas.openxmlformats.org/officeDocument/2006/relationships/image" Target="../media/image7191.png"/><Relationship Id="rId109" Type="http://schemas.openxmlformats.org/officeDocument/2006/relationships/image" Target="../media/image777.png"/><Relationship Id="rId260" Type="http://schemas.openxmlformats.org/officeDocument/2006/relationships/image" Target="../media/image856.png"/><Relationship Id="rId281" Type="http://schemas.openxmlformats.org/officeDocument/2006/relationships/customXml" Target="../ink/ink968.xml"/><Relationship Id="rId316" Type="http://schemas.openxmlformats.org/officeDocument/2006/relationships/image" Target="../media/image888.png"/><Relationship Id="rId34" Type="http://schemas.openxmlformats.org/officeDocument/2006/relationships/customXml" Target="../ink/ink843.xml"/><Relationship Id="rId55" Type="http://schemas.openxmlformats.org/officeDocument/2006/relationships/image" Target="../media/image7514.png"/><Relationship Id="rId76" Type="http://schemas.openxmlformats.org/officeDocument/2006/relationships/customXml" Target="../ink/ink864.xml"/><Relationship Id="rId97" Type="http://schemas.openxmlformats.org/officeDocument/2006/relationships/image" Target="../media/image52.png"/><Relationship Id="rId120" Type="http://schemas.openxmlformats.org/officeDocument/2006/relationships/customXml" Target="../ink/ink886.xml"/><Relationship Id="rId141" Type="http://schemas.openxmlformats.org/officeDocument/2006/relationships/customXml" Target="../ink/ink897.xml"/><Relationship Id="rId7" Type="http://schemas.openxmlformats.org/officeDocument/2006/relationships/image" Target="../media/image7161.png"/><Relationship Id="rId162" Type="http://schemas.openxmlformats.org/officeDocument/2006/relationships/image" Target="../media/image803.png"/><Relationship Id="rId183" Type="http://schemas.openxmlformats.org/officeDocument/2006/relationships/customXml" Target="../ink/ink918.xml"/><Relationship Id="rId218" Type="http://schemas.openxmlformats.org/officeDocument/2006/relationships/customXml" Target="../ink/ink936.xml"/><Relationship Id="rId239" Type="http://schemas.openxmlformats.org/officeDocument/2006/relationships/customXml" Target="../ink/ink947.xml"/><Relationship Id="rId250" Type="http://schemas.openxmlformats.org/officeDocument/2006/relationships/image" Target="../media/image848.png"/><Relationship Id="rId271" Type="http://schemas.openxmlformats.org/officeDocument/2006/relationships/customXml" Target="../ink/ink963.xml"/><Relationship Id="rId292" Type="http://schemas.openxmlformats.org/officeDocument/2006/relationships/image" Target="../media/image875.png"/><Relationship Id="rId306" Type="http://schemas.openxmlformats.org/officeDocument/2006/relationships/image" Target="../media/image882.png"/><Relationship Id="rId24" Type="http://schemas.openxmlformats.org/officeDocument/2006/relationships/customXml" Target="../ink/ink838.xml"/><Relationship Id="rId45" Type="http://schemas.openxmlformats.org/officeDocument/2006/relationships/image" Target="../media/image7413.png"/><Relationship Id="rId66" Type="http://schemas.openxmlformats.org/officeDocument/2006/relationships/customXml" Target="../ink/ink859.xml"/><Relationship Id="rId87" Type="http://schemas.openxmlformats.org/officeDocument/2006/relationships/image" Target="../media/image767.png"/><Relationship Id="rId110" Type="http://schemas.openxmlformats.org/officeDocument/2006/relationships/customXml" Target="../ink/ink881.xml"/><Relationship Id="rId131" Type="http://schemas.openxmlformats.org/officeDocument/2006/relationships/image" Target="../media/image788.png"/><Relationship Id="rId152" Type="http://schemas.openxmlformats.org/officeDocument/2006/relationships/image" Target="../media/image798.png"/><Relationship Id="rId173" Type="http://schemas.openxmlformats.org/officeDocument/2006/relationships/customXml" Target="../ink/ink913.xml"/><Relationship Id="rId194" Type="http://schemas.openxmlformats.org/officeDocument/2006/relationships/customXml" Target="../ink/ink924.xml"/><Relationship Id="rId208" Type="http://schemas.openxmlformats.org/officeDocument/2006/relationships/customXml" Target="../ink/ink931.xml"/><Relationship Id="rId229" Type="http://schemas.openxmlformats.org/officeDocument/2006/relationships/image" Target="../media/image837.png"/><Relationship Id="rId240" Type="http://schemas.openxmlformats.org/officeDocument/2006/relationships/image" Target="../media/image843.png"/><Relationship Id="rId261" Type="http://schemas.openxmlformats.org/officeDocument/2006/relationships/customXml" Target="../ink/ink958.xml"/><Relationship Id="rId14" Type="http://schemas.openxmlformats.org/officeDocument/2006/relationships/customXml" Target="../ink/ink833.xml"/><Relationship Id="rId35" Type="http://schemas.openxmlformats.org/officeDocument/2006/relationships/image" Target="../media/image7301.png"/><Relationship Id="rId56" Type="http://schemas.openxmlformats.org/officeDocument/2006/relationships/customXml" Target="../ink/ink854.xml"/><Relationship Id="rId77" Type="http://schemas.openxmlformats.org/officeDocument/2006/relationships/image" Target="../media/image7621.png"/><Relationship Id="rId100" Type="http://schemas.openxmlformats.org/officeDocument/2006/relationships/customXml" Target="../ink/ink876.xml"/><Relationship Id="rId282" Type="http://schemas.openxmlformats.org/officeDocument/2006/relationships/image" Target="../media/image868.png"/><Relationship Id="rId317" Type="http://schemas.openxmlformats.org/officeDocument/2006/relationships/customXml" Target="../ink/ink986.xml"/><Relationship Id="rId8" Type="http://schemas.openxmlformats.org/officeDocument/2006/relationships/customXml" Target="../ink/ink830.xml"/><Relationship Id="rId98" Type="http://schemas.openxmlformats.org/officeDocument/2006/relationships/customXml" Target="../ink/ink875.xml"/><Relationship Id="rId121" Type="http://schemas.openxmlformats.org/officeDocument/2006/relationships/image" Target="../media/image783.png"/><Relationship Id="rId142" Type="http://schemas.openxmlformats.org/officeDocument/2006/relationships/image" Target="../media/image793.png"/><Relationship Id="rId163" Type="http://schemas.openxmlformats.org/officeDocument/2006/relationships/customXml" Target="../ink/ink908.xml"/><Relationship Id="rId184" Type="http://schemas.openxmlformats.org/officeDocument/2006/relationships/customXml" Target="../ink/ink919.xml"/><Relationship Id="rId219" Type="http://schemas.openxmlformats.org/officeDocument/2006/relationships/image" Target="../media/image831.png"/><Relationship Id="rId230" Type="http://schemas.openxmlformats.org/officeDocument/2006/relationships/customXml" Target="../ink/ink942.xml"/><Relationship Id="rId251" Type="http://schemas.openxmlformats.org/officeDocument/2006/relationships/customXml" Target="../ink/ink953.xml"/><Relationship Id="rId25" Type="http://schemas.openxmlformats.org/officeDocument/2006/relationships/image" Target="../media/image7251.png"/><Relationship Id="rId46" Type="http://schemas.openxmlformats.org/officeDocument/2006/relationships/customXml" Target="../ink/ink849.xml"/><Relationship Id="rId67" Type="http://schemas.openxmlformats.org/officeDocument/2006/relationships/image" Target="../media/image7571.png"/><Relationship Id="rId272" Type="http://schemas.openxmlformats.org/officeDocument/2006/relationships/image" Target="../media/image863.png"/><Relationship Id="rId293" Type="http://schemas.openxmlformats.org/officeDocument/2006/relationships/customXml" Target="../ink/ink974.xml"/><Relationship Id="rId307" Type="http://schemas.openxmlformats.org/officeDocument/2006/relationships/customXml" Target="../ink/ink981.xml"/><Relationship Id="rId88" Type="http://schemas.openxmlformats.org/officeDocument/2006/relationships/customXml" Target="../ink/ink870.xml"/><Relationship Id="rId111" Type="http://schemas.openxmlformats.org/officeDocument/2006/relationships/image" Target="../media/image778.png"/><Relationship Id="rId132" Type="http://schemas.openxmlformats.org/officeDocument/2006/relationships/customXml" Target="../ink/ink892.xml"/><Relationship Id="rId153" Type="http://schemas.openxmlformats.org/officeDocument/2006/relationships/customXml" Target="../ink/ink903.xml"/><Relationship Id="rId174" Type="http://schemas.openxmlformats.org/officeDocument/2006/relationships/image" Target="../media/image809.png"/><Relationship Id="rId195" Type="http://schemas.openxmlformats.org/officeDocument/2006/relationships/image" Target="../media/image819.png"/><Relationship Id="rId209" Type="http://schemas.openxmlformats.org/officeDocument/2006/relationships/image" Target="../media/image827.png"/><Relationship Id="rId220" Type="http://schemas.openxmlformats.org/officeDocument/2006/relationships/customXml" Target="../ink/ink937.xml"/><Relationship Id="rId241" Type="http://schemas.openxmlformats.org/officeDocument/2006/relationships/customXml" Target="../ink/ink948.xml"/><Relationship Id="rId15" Type="http://schemas.openxmlformats.org/officeDocument/2006/relationships/image" Target="../media/image7201.png"/><Relationship Id="rId36" Type="http://schemas.openxmlformats.org/officeDocument/2006/relationships/customXml" Target="../ink/ink844.xml"/><Relationship Id="rId57" Type="http://schemas.openxmlformats.org/officeDocument/2006/relationships/image" Target="../media/image7521.png"/><Relationship Id="rId262" Type="http://schemas.openxmlformats.org/officeDocument/2006/relationships/image" Target="../media/image857.png"/><Relationship Id="rId283" Type="http://schemas.openxmlformats.org/officeDocument/2006/relationships/customXml" Target="../ink/ink969.xml"/><Relationship Id="rId318" Type="http://schemas.openxmlformats.org/officeDocument/2006/relationships/image" Target="../media/image889.png"/><Relationship Id="rId78" Type="http://schemas.openxmlformats.org/officeDocument/2006/relationships/customXml" Target="../ink/ink865.xml"/><Relationship Id="rId99" Type="http://schemas.openxmlformats.org/officeDocument/2006/relationships/image" Target="../media/image772.png"/><Relationship Id="rId101" Type="http://schemas.openxmlformats.org/officeDocument/2006/relationships/image" Target="../media/image773.png"/><Relationship Id="rId122" Type="http://schemas.openxmlformats.org/officeDocument/2006/relationships/customXml" Target="../ink/ink887.xml"/><Relationship Id="rId143" Type="http://schemas.openxmlformats.org/officeDocument/2006/relationships/customXml" Target="../ink/ink898.xml"/><Relationship Id="rId164" Type="http://schemas.openxmlformats.org/officeDocument/2006/relationships/image" Target="../media/image804.png"/><Relationship Id="rId185" Type="http://schemas.openxmlformats.org/officeDocument/2006/relationships/image" Target="../media/image814.png"/><Relationship Id="rId9" Type="http://schemas.openxmlformats.org/officeDocument/2006/relationships/image" Target="../media/image7171.png"/><Relationship Id="rId210" Type="http://schemas.openxmlformats.org/officeDocument/2006/relationships/customXml" Target="../ink/ink932.xml"/><Relationship Id="rId26" Type="http://schemas.openxmlformats.org/officeDocument/2006/relationships/customXml" Target="../ink/ink839.xml"/><Relationship Id="rId231" Type="http://schemas.openxmlformats.org/officeDocument/2006/relationships/image" Target="../media/image838.png"/><Relationship Id="rId252" Type="http://schemas.openxmlformats.org/officeDocument/2006/relationships/image" Target="../media/image849.png"/><Relationship Id="rId273" Type="http://schemas.openxmlformats.org/officeDocument/2006/relationships/customXml" Target="../ink/ink964.xml"/><Relationship Id="rId294" Type="http://schemas.openxmlformats.org/officeDocument/2006/relationships/image" Target="../media/image876.png"/><Relationship Id="rId308" Type="http://schemas.openxmlformats.org/officeDocument/2006/relationships/image" Target="../media/image883.png"/><Relationship Id="rId47" Type="http://schemas.openxmlformats.org/officeDocument/2006/relationships/image" Target="../media/image7471.png"/><Relationship Id="rId68" Type="http://schemas.openxmlformats.org/officeDocument/2006/relationships/customXml" Target="../ink/ink860.xml"/><Relationship Id="rId89" Type="http://schemas.openxmlformats.org/officeDocument/2006/relationships/image" Target="../media/image768.png"/><Relationship Id="rId112" Type="http://schemas.openxmlformats.org/officeDocument/2006/relationships/customXml" Target="../ink/ink882.xml"/><Relationship Id="rId133" Type="http://schemas.openxmlformats.org/officeDocument/2006/relationships/image" Target="../media/image789.png"/><Relationship Id="rId154" Type="http://schemas.openxmlformats.org/officeDocument/2006/relationships/image" Target="../media/image799.png"/><Relationship Id="rId175" Type="http://schemas.openxmlformats.org/officeDocument/2006/relationships/customXml" Target="../ink/ink914.xml"/><Relationship Id="rId196" Type="http://schemas.openxmlformats.org/officeDocument/2006/relationships/customXml" Target="../ink/ink925.xml"/><Relationship Id="rId200" Type="http://schemas.openxmlformats.org/officeDocument/2006/relationships/customXml" Target="../ink/ink927.xml"/><Relationship Id="rId16" Type="http://schemas.openxmlformats.org/officeDocument/2006/relationships/customXml" Target="../ink/ink834.xml"/><Relationship Id="rId221" Type="http://schemas.openxmlformats.org/officeDocument/2006/relationships/image" Target="../media/image832.png"/><Relationship Id="rId242" Type="http://schemas.openxmlformats.org/officeDocument/2006/relationships/image" Target="../media/image844.png"/><Relationship Id="rId263" Type="http://schemas.openxmlformats.org/officeDocument/2006/relationships/customXml" Target="../ink/ink959.xml"/><Relationship Id="rId284" Type="http://schemas.openxmlformats.org/officeDocument/2006/relationships/image" Target="../media/image869.png"/><Relationship Id="rId319" Type="http://schemas.openxmlformats.org/officeDocument/2006/relationships/image" Target="../media/image1.png"/><Relationship Id="rId37" Type="http://schemas.openxmlformats.org/officeDocument/2006/relationships/image" Target="../media/image7331.png"/><Relationship Id="rId58" Type="http://schemas.openxmlformats.org/officeDocument/2006/relationships/customXml" Target="../ink/ink855.xml"/><Relationship Id="rId79" Type="http://schemas.openxmlformats.org/officeDocument/2006/relationships/image" Target="../media/image7631.png"/><Relationship Id="rId102" Type="http://schemas.openxmlformats.org/officeDocument/2006/relationships/customXml" Target="../ink/ink877.xml"/><Relationship Id="rId123" Type="http://schemas.openxmlformats.org/officeDocument/2006/relationships/image" Target="../media/image784.png"/><Relationship Id="rId144" Type="http://schemas.openxmlformats.org/officeDocument/2006/relationships/image" Target="../media/image794.png"/><Relationship Id="rId90" Type="http://schemas.openxmlformats.org/officeDocument/2006/relationships/customXml" Target="../ink/ink871.xml"/><Relationship Id="rId165" Type="http://schemas.openxmlformats.org/officeDocument/2006/relationships/customXml" Target="../ink/ink909.xml"/><Relationship Id="rId186" Type="http://schemas.openxmlformats.org/officeDocument/2006/relationships/customXml" Target="../ink/ink920.xml"/><Relationship Id="rId211" Type="http://schemas.openxmlformats.org/officeDocument/2006/relationships/image" Target="../media/image828.png"/><Relationship Id="rId232" Type="http://schemas.openxmlformats.org/officeDocument/2006/relationships/customXml" Target="../ink/ink943.xml"/><Relationship Id="rId253" Type="http://schemas.openxmlformats.org/officeDocument/2006/relationships/customXml" Target="../ink/ink954.xml"/><Relationship Id="rId274" Type="http://schemas.openxmlformats.org/officeDocument/2006/relationships/image" Target="../media/image864.png"/><Relationship Id="rId295" Type="http://schemas.openxmlformats.org/officeDocument/2006/relationships/customXml" Target="../ink/ink975.xml"/><Relationship Id="rId309" Type="http://schemas.openxmlformats.org/officeDocument/2006/relationships/customXml" Target="../ink/ink982.xml"/><Relationship Id="rId27" Type="http://schemas.openxmlformats.org/officeDocument/2006/relationships/image" Target="../media/image7261.png"/><Relationship Id="rId48" Type="http://schemas.openxmlformats.org/officeDocument/2006/relationships/customXml" Target="../ink/ink850.xml"/><Relationship Id="rId69" Type="http://schemas.openxmlformats.org/officeDocument/2006/relationships/image" Target="../media/image7581.png"/><Relationship Id="rId113" Type="http://schemas.openxmlformats.org/officeDocument/2006/relationships/image" Target="../media/image779.png"/><Relationship Id="rId134" Type="http://schemas.openxmlformats.org/officeDocument/2006/relationships/customXml" Target="../ink/ink893.xml"/><Relationship Id="rId80" Type="http://schemas.openxmlformats.org/officeDocument/2006/relationships/customXml" Target="../ink/ink866.xml"/><Relationship Id="rId155" Type="http://schemas.openxmlformats.org/officeDocument/2006/relationships/customXml" Target="../ink/ink904.xml"/><Relationship Id="rId176" Type="http://schemas.openxmlformats.org/officeDocument/2006/relationships/image" Target="../media/image810.png"/><Relationship Id="rId197" Type="http://schemas.openxmlformats.org/officeDocument/2006/relationships/image" Target="../media/image820.png"/><Relationship Id="rId201" Type="http://schemas.openxmlformats.org/officeDocument/2006/relationships/image" Target="../media/image822.png"/><Relationship Id="rId222" Type="http://schemas.openxmlformats.org/officeDocument/2006/relationships/customXml" Target="../ink/ink938.xml"/><Relationship Id="rId243" Type="http://schemas.openxmlformats.org/officeDocument/2006/relationships/customXml" Target="../ink/ink949.xml"/><Relationship Id="rId264" Type="http://schemas.openxmlformats.org/officeDocument/2006/relationships/image" Target="../media/image858.png"/><Relationship Id="rId285" Type="http://schemas.openxmlformats.org/officeDocument/2006/relationships/customXml" Target="../ink/ink970.xml"/><Relationship Id="rId17" Type="http://schemas.openxmlformats.org/officeDocument/2006/relationships/image" Target="../media/image7213.png"/><Relationship Id="rId38" Type="http://schemas.openxmlformats.org/officeDocument/2006/relationships/customXml" Target="../ink/ink845.xml"/><Relationship Id="rId59" Type="http://schemas.openxmlformats.org/officeDocument/2006/relationships/image" Target="../media/image7531.png"/><Relationship Id="rId103" Type="http://schemas.openxmlformats.org/officeDocument/2006/relationships/image" Target="../media/image774.png"/><Relationship Id="rId124" Type="http://schemas.openxmlformats.org/officeDocument/2006/relationships/customXml" Target="../ink/ink888.xml"/><Relationship Id="rId310" Type="http://schemas.openxmlformats.org/officeDocument/2006/relationships/image" Target="../media/image884.png"/><Relationship Id="rId70" Type="http://schemas.openxmlformats.org/officeDocument/2006/relationships/customXml" Target="../ink/ink861.xml"/><Relationship Id="rId91" Type="http://schemas.openxmlformats.org/officeDocument/2006/relationships/image" Target="../media/image769.png"/><Relationship Id="rId145" Type="http://schemas.openxmlformats.org/officeDocument/2006/relationships/customXml" Target="../ink/ink899.xml"/><Relationship Id="rId166" Type="http://schemas.openxmlformats.org/officeDocument/2006/relationships/image" Target="../media/image805.png"/><Relationship Id="rId187" Type="http://schemas.openxmlformats.org/officeDocument/2006/relationships/image" Target="../media/image815.png"/><Relationship Id="rId1" Type="http://schemas.microsoft.com/office/2007/relationships/media" Target="../media/media11.m4a"/><Relationship Id="rId212" Type="http://schemas.openxmlformats.org/officeDocument/2006/relationships/customXml" Target="../ink/ink933.xml"/><Relationship Id="rId233" Type="http://schemas.openxmlformats.org/officeDocument/2006/relationships/customXml" Target="../ink/ink944.xml"/><Relationship Id="rId254" Type="http://schemas.openxmlformats.org/officeDocument/2006/relationships/image" Target="../media/image852.png"/><Relationship Id="rId28" Type="http://schemas.openxmlformats.org/officeDocument/2006/relationships/customXml" Target="../ink/ink840.xml"/><Relationship Id="rId49" Type="http://schemas.openxmlformats.org/officeDocument/2006/relationships/image" Target="../media/image764.png"/><Relationship Id="rId114" Type="http://schemas.openxmlformats.org/officeDocument/2006/relationships/customXml" Target="../ink/ink883.xml"/><Relationship Id="rId275" Type="http://schemas.openxmlformats.org/officeDocument/2006/relationships/customXml" Target="../ink/ink965.xml"/><Relationship Id="rId296" Type="http://schemas.openxmlformats.org/officeDocument/2006/relationships/image" Target="../media/image877.png"/><Relationship Id="rId300" Type="http://schemas.openxmlformats.org/officeDocument/2006/relationships/image" Target="../media/image879.png"/><Relationship Id="rId60" Type="http://schemas.openxmlformats.org/officeDocument/2006/relationships/customXml" Target="../ink/ink856.xml"/><Relationship Id="rId81" Type="http://schemas.openxmlformats.org/officeDocument/2006/relationships/image" Target="../media/image7640.png"/><Relationship Id="rId135" Type="http://schemas.openxmlformats.org/officeDocument/2006/relationships/image" Target="../media/image790.png"/><Relationship Id="rId156" Type="http://schemas.openxmlformats.org/officeDocument/2006/relationships/image" Target="../media/image800.png"/><Relationship Id="rId177" Type="http://schemas.openxmlformats.org/officeDocument/2006/relationships/customXml" Target="../ink/ink915.xml"/><Relationship Id="rId198" Type="http://schemas.openxmlformats.org/officeDocument/2006/relationships/customXml" Target="../ink/ink926.xml"/><Relationship Id="rId202" Type="http://schemas.openxmlformats.org/officeDocument/2006/relationships/customXml" Target="../ink/ink928.xml"/><Relationship Id="rId223" Type="http://schemas.openxmlformats.org/officeDocument/2006/relationships/image" Target="../media/image833.png"/><Relationship Id="rId244" Type="http://schemas.openxmlformats.org/officeDocument/2006/relationships/image" Target="../media/image845.png"/><Relationship Id="rId18" Type="http://schemas.openxmlformats.org/officeDocument/2006/relationships/customXml" Target="../ink/ink835.xml"/><Relationship Id="rId39" Type="http://schemas.openxmlformats.org/officeDocument/2006/relationships/image" Target="../media/image7341.png"/><Relationship Id="rId265" Type="http://schemas.openxmlformats.org/officeDocument/2006/relationships/customXml" Target="../ink/ink960.xml"/><Relationship Id="rId286" Type="http://schemas.openxmlformats.org/officeDocument/2006/relationships/image" Target="../media/image872.png"/><Relationship Id="rId50" Type="http://schemas.openxmlformats.org/officeDocument/2006/relationships/customXml" Target="../ink/ink851.xml"/><Relationship Id="rId104" Type="http://schemas.openxmlformats.org/officeDocument/2006/relationships/customXml" Target="../ink/ink878.xml"/><Relationship Id="rId125" Type="http://schemas.openxmlformats.org/officeDocument/2006/relationships/image" Target="../media/image785.png"/><Relationship Id="rId146" Type="http://schemas.openxmlformats.org/officeDocument/2006/relationships/image" Target="../media/image795.png"/><Relationship Id="rId167" Type="http://schemas.openxmlformats.org/officeDocument/2006/relationships/customXml" Target="../ink/ink910.xml"/><Relationship Id="rId188" Type="http://schemas.openxmlformats.org/officeDocument/2006/relationships/customXml" Target="../ink/ink921.xml"/><Relationship Id="rId311" Type="http://schemas.openxmlformats.org/officeDocument/2006/relationships/customXml" Target="../ink/ink983.xml"/><Relationship Id="rId71" Type="http://schemas.openxmlformats.org/officeDocument/2006/relationships/image" Target="../media/image7591.png"/><Relationship Id="rId92" Type="http://schemas.openxmlformats.org/officeDocument/2006/relationships/customXml" Target="../ink/ink872.xml"/><Relationship Id="rId213" Type="http://schemas.openxmlformats.org/officeDocument/2006/relationships/image" Target="../media/image8280.png"/><Relationship Id="rId234" Type="http://schemas.openxmlformats.org/officeDocument/2006/relationships/image" Target="../media/image839.png"/><Relationship Id="rId2" Type="http://schemas.openxmlformats.org/officeDocument/2006/relationships/audio" Target="../media/media11.m4a"/><Relationship Id="rId29" Type="http://schemas.openxmlformats.org/officeDocument/2006/relationships/image" Target="../media/image7271.png"/><Relationship Id="rId255" Type="http://schemas.openxmlformats.org/officeDocument/2006/relationships/customXml" Target="../ink/ink955.xml"/><Relationship Id="rId276" Type="http://schemas.openxmlformats.org/officeDocument/2006/relationships/image" Target="../media/image865.png"/><Relationship Id="rId297" Type="http://schemas.openxmlformats.org/officeDocument/2006/relationships/customXml" Target="../ink/ink976.xml"/><Relationship Id="rId40" Type="http://schemas.openxmlformats.org/officeDocument/2006/relationships/customXml" Target="../ink/ink846.xml"/><Relationship Id="rId115" Type="http://schemas.openxmlformats.org/officeDocument/2006/relationships/image" Target="../media/image780.png"/><Relationship Id="rId136" Type="http://schemas.openxmlformats.org/officeDocument/2006/relationships/customXml" Target="../ink/ink894.xml"/><Relationship Id="rId157" Type="http://schemas.openxmlformats.org/officeDocument/2006/relationships/customXml" Target="../ink/ink905.xml"/><Relationship Id="rId178" Type="http://schemas.openxmlformats.org/officeDocument/2006/relationships/image" Target="../media/image811.png"/><Relationship Id="rId301" Type="http://schemas.openxmlformats.org/officeDocument/2006/relationships/customXml" Target="../ink/ink978.xml"/><Relationship Id="rId61" Type="http://schemas.openxmlformats.org/officeDocument/2006/relationships/image" Target="../media/image7541.png"/><Relationship Id="rId82" Type="http://schemas.openxmlformats.org/officeDocument/2006/relationships/customXml" Target="../ink/ink867.xml"/><Relationship Id="rId199" Type="http://schemas.openxmlformats.org/officeDocument/2006/relationships/image" Target="../media/image821.png"/><Relationship Id="rId203" Type="http://schemas.openxmlformats.org/officeDocument/2006/relationships/image" Target="../media/image823.png"/><Relationship Id="rId19" Type="http://schemas.openxmlformats.org/officeDocument/2006/relationships/image" Target="../media/image7221.png"/><Relationship Id="rId224" Type="http://schemas.openxmlformats.org/officeDocument/2006/relationships/customXml" Target="../ink/ink939.xml"/><Relationship Id="rId245" Type="http://schemas.openxmlformats.org/officeDocument/2006/relationships/customXml" Target="../ink/ink950.xml"/><Relationship Id="rId266" Type="http://schemas.openxmlformats.org/officeDocument/2006/relationships/image" Target="../media/image859.png"/><Relationship Id="rId287" Type="http://schemas.openxmlformats.org/officeDocument/2006/relationships/customXml" Target="../ink/ink971.xml"/><Relationship Id="rId30" Type="http://schemas.openxmlformats.org/officeDocument/2006/relationships/customXml" Target="../ink/ink841.xml"/><Relationship Id="rId105" Type="http://schemas.openxmlformats.org/officeDocument/2006/relationships/image" Target="../media/image775.png"/><Relationship Id="rId126" Type="http://schemas.openxmlformats.org/officeDocument/2006/relationships/customXml" Target="../ink/ink889.xml"/><Relationship Id="rId147" Type="http://schemas.openxmlformats.org/officeDocument/2006/relationships/customXml" Target="../ink/ink900.xml"/><Relationship Id="rId168" Type="http://schemas.openxmlformats.org/officeDocument/2006/relationships/image" Target="../media/image806.png"/><Relationship Id="rId312" Type="http://schemas.openxmlformats.org/officeDocument/2006/relationships/image" Target="../media/image885.png"/><Relationship Id="rId51" Type="http://schemas.openxmlformats.org/officeDocument/2006/relationships/image" Target="../media/image765.png"/><Relationship Id="rId72" Type="http://schemas.openxmlformats.org/officeDocument/2006/relationships/customXml" Target="../ink/ink862.xml"/><Relationship Id="rId93" Type="http://schemas.openxmlformats.org/officeDocument/2006/relationships/image" Target="../media/image770.png"/><Relationship Id="rId189" Type="http://schemas.openxmlformats.org/officeDocument/2006/relationships/image" Target="../media/image816.png"/><Relationship Id="rId3" Type="http://schemas.openxmlformats.org/officeDocument/2006/relationships/slideLayout" Target="../slideLayouts/slideLayout7.xml"/><Relationship Id="rId214" Type="http://schemas.openxmlformats.org/officeDocument/2006/relationships/customXml" Target="../ink/ink934.xml"/><Relationship Id="rId235" Type="http://schemas.openxmlformats.org/officeDocument/2006/relationships/customXml" Target="../ink/ink945.xml"/><Relationship Id="rId256" Type="http://schemas.openxmlformats.org/officeDocument/2006/relationships/image" Target="../media/image853.png"/><Relationship Id="rId277" Type="http://schemas.openxmlformats.org/officeDocument/2006/relationships/customXml" Target="../ink/ink966.xml"/><Relationship Id="rId298" Type="http://schemas.openxmlformats.org/officeDocument/2006/relationships/image" Target="../media/image878.png"/><Relationship Id="rId116" Type="http://schemas.openxmlformats.org/officeDocument/2006/relationships/customXml" Target="../ink/ink884.xml"/><Relationship Id="rId137" Type="http://schemas.openxmlformats.org/officeDocument/2006/relationships/image" Target="../media/image791.png"/><Relationship Id="rId158" Type="http://schemas.openxmlformats.org/officeDocument/2006/relationships/image" Target="../media/image801.png"/><Relationship Id="rId302" Type="http://schemas.openxmlformats.org/officeDocument/2006/relationships/image" Target="../media/image880.png"/><Relationship Id="rId20" Type="http://schemas.openxmlformats.org/officeDocument/2006/relationships/customXml" Target="../ink/ink836.xml"/><Relationship Id="rId41" Type="http://schemas.openxmlformats.org/officeDocument/2006/relationships/image" Target="../media/image7351.png"/><Relationship Id="rId62" Type="http://schemas.openxmlformats.org/officeDocument/2006/relationships/customXml" Target="../ink/ink857.xml"/><Relationship Id="rId83" Type="http://schemas.openxmlformats.org/officeDocument/2006/relationships/image" Target="../media/image7650.png"/><Relationship Id="rId179" Type="http://schemas.openxmlformats.org/officeDocument/2006/relationships/customXml" Target="../ink/ink916.xml"/><Relationship Id="rId190" Type="http://schemas.openxmlformats.org/officeDocument/2006/relationships/customXml" Target="../ink/ink922.xml"/><Relationship Id="rId204" Type="http://schemas.openxmlformats.org/officeDocument/2006/relationships/customXml" Target="../ink/ink929.xml"/><Relationship Id="rId225" Type="http://schemas.openxmlformats.org/officeDocument/2006/relationships/image" Target="../media/image835.png"/><Relationship Id="rId246" Type="http://schemas.openxmlformats.org/officeDocument/2006/relationships/image" Target="../media/image846.png"/><Relationship Id="rId267" Type="http://schemas.openxmlformats.org/officeDocument/2006/relationships/customXml" Target="../ink/ink961.xml"/><Relationship Id="rId288" Type="http://schemas.openxmlformats.org/officeDocument/2006/relationships/image" Target="../media/image873.png"/><Relationship Id="rId106" Type="http://schemas.openxmlformats.org/officeDocument/2006/relationships/customXml" Target="../ink/ink879.xml"/><Relationship Id="rId127" Type="http://schemas.openxmlformats.org/officeDocument/2006/relationships/image" Target="../media/image786.png"/><Relationship Id="rId313" Type="http://schemas.openxmlformats.org/officeDocument/2006/relationships/customXml" Target="../ink/ink984.xml"/><Relationship Id="rId10" Type="http://schemas.openxmlformats.org/officeDocument/2006/relationships/customXml" Target="../ink/ink831.xml"/><Relationship Id="rId31" Type="http://schemas.openxmlformats.org/officeDocument/2006/relationships/image" Target="../media/image7281.png"/><Relationship Id="rId52" Type="http://schemas.openxmlformats.org/officeDocument/2006/relationships/customXml" Target="../ink/ink852.xml"/><Relationship Id="rId73" Type="http://schemas.openxmlformats.org/officeDocument/2006/relationships/image" Target="../media/image766.png"/><Relationship Id="rId94" Type="http://schemas.openxmlformats.org/officeDocument/2006/relationships/customXml" Target="../ink/ink873.xml"/><Relationship Id="rId148" Type="http://schemas.openxmlformats.org/officeDocument/2006/relationships/image" Target="../media/image796.png"/><Relationship Id="rId169" Type="http://schemas.openxmlformats.org/officeDocument/2006/relationships/customXml" Target="../ink/ink911.xml"/><Relationship Id="rId4" Type="http://schemas.openxmlformats.org/officeDocument/2006/relationships/customXml" Target="../ink/ink828.xml"/><Relationship Id="rId180" Type="http://schemas.openxmlformats.org/officeDocument/2006/relationships/image" Target="../media/image812.png"/><Relationship Id="rId215" Type="http://schemas.openxmlformats.org/officeDocument/2006/relationships/image" Target="../media/image829.png"/><Relationship Id="rId236" Type="http://schemas.openxmlformats.org/officeDocument/2006/relationships/image" Target="../media/image841.png"/><Relationship Id="rId257" Type="http://schemas.openxmlformats.org/officeDocument/2006/relationships/customXml" Target="../ink/ink956.xml"/><Relationship Id="rId278" Type="http://schemas.openxmlformats.org/officeDocument/2006/relationships/image" Target="../media/image866.png"/><Relationship Id="rId303" Type="http://schemas.openxmlformats.org/officeDocument/2006/relationships/customXml" Target="../ink/ink979.xml"/><Relationship Id="rId42" Type="http://schemas.openxmlformats.org/officeDocument/2006/relationships/customXml" Target="../ink/ink847.xml"/><Relationship Id="rId84" Type="http://schemas.openxmlformats.org/officeDocument/2006/relationships/customXml" Target="../ink/ink868.xml"/><Relationship Id="rId138" Type="http://schemas.openxmlformats.org/officeDocument/2006/relationships/customXml" Target="../ink/ink895.xml"/><Relationship Id="rId191" Type="http://schemas.openxmlformats.org/officeDocument/2006/relationships/image" Target="../media/image817.png"/><Relationship Id="rId205" Type="http://schemas.openxmlformats.org/officeDocument/2006/relationships/image" Target="../media/image825.png"/><Relationship Id="rId247" Type="http://schemas.openxmlformats.org/officeDocument/2006/relationships/customXml" Target="../ink/ink951.xml"/><Relationship Id="rId107" Type="http://schemas.openxmlformats.org/officeDocument/2006/relationships/image" Target="../media/image776.png"/><Relationship Id="rId289" Type="http://schemas.openxmlformats.org/officeDocument/2006/relationships/customXml" Target="../ink/ink972.xml"/><Relationship Id="rId11" Type="http://schemas.openxmlformats.org/officeDocument/2006/relationships/image" Target="../media/image7181.png"/><Relationship Id="rId53" Type="http://schemas.openxmlformats.org/officeDocument/2006/relationships/image" Target="../media/image7501.png"/><Relationship Id="rId149" Type="http://schemas.openxmlformats.org/officeDocument/2006/relationships/customXml" Target="../ink/ink901.xml"/><Relationship Id="rId314" Type="http://schemas.openxmlformats.org/officeDocument/2006/relationships/image" Target="../media/image886.png"/><Relationship Id="rId95" Type="http://schemas.openxmlformats.org/officeDocument/2006/relationships/image" Target="../media/image771.png"/><Relationship Id="rId160" Type="http://schemas.openxmlformats.org/officeDocument/2006/relationships/image" Target="../media/image802.png"/><Relationship Id="rId216" Type="http://schemas.openxmlformats.org/officeDocument/2006/relationships/customXml" Target="../ink/ink935.xml"/><Relationship Id="rId258" Type="http://schemas.openxmlformats.org/officeDocument/2006/relationships/image" Target="../media/image855.png"/><Relationship Id="rId22" Type="http://schemas.openxmlformats.org/officeDocument/2006/relationships/customXml" Target="../ink/ink837.xml"/><Relationship Id="rId64" Type="http://schemas.openxmlformats.org/officeDocument/2006/relationships/customXml" Target="../ink/ink858.xml"/><Relationship Id="rId118" Type="http://schemas.openxmlformats.org/officeDocument/2006/relationships/customXml" Target="../ink/ink885.xml"/><Relationship Id="rId171" Type="http://schemas.openxmlformats.org/officeDocument/2006/relationships/customXml" Target="../ink/ink912.xml"/><Relationship Id="rId227" Type="http://schemas.openxmlformats.org/officeDocument/2006/relationships/image" Target="../media/image836.png"/><Relationship Id="rId269" Type="http://schemas.openxmlformats.org/officeDocument/2006/relationships/customXml" Target="../ink/ink962.xml"/><Relationship Id="rId33" Type="http://schemas.openxmlformats.org/officeDocument/2006/relationships/image" Target="../media/image7291.png"/><Relationship Id="rId129" Type="http://schemas.openxmlformats.org/officeDocument/2006/relationships/image" Target="../media/image787.png"/><Relationship Id="rId280" Type="http://schemas.openxmlformats.org/officeDocument/2006/relationships/image" Target="../media/image867.png"/><Relationship Id="rId75" Type="http://schemas.openxmlformats.org/officeDocument/2006/relationships/image" Target="../media/image7614.png"/><Relationship Id="rId140" Type="http://schemas.openxmlformats.org/officeDocument/2006/relationships/image" Target="../media/image792.png"/><Relationship Id="rId182" Type="http://schemas.openxmlformats.org/officeDocument/2006/relationships/image" Target="../media/image813.png"/><Relationship Id="rId6" Type="http://schemas.openxmlformats.org/officeDocument/2006/relationships/customXml" Target="../ink/ink829.xml"/><Relationship Id="rId238" Type="http://schemas.openxmlformats.org/officeDocument/2006/relationships/image" Target="../media/image842.png"/><Relationship Id="rId291" Type="http://schemas.openxmlformats.org/officeDocument/2006/relationships/customXml" Target="../ink/ink973.xml"/><Relationship Id="rId305" Type="http://schemas.openxmlformats.org/officeDocument/2006/relationships/customXml" Target="../ink/ink980.xml"/><Relationship Id="rId44" Type="http://schemas.openxmlformats.org/officeDocument/2006/relationships/customXml" Target="../ink/ink848.xml"/><Relationship Id="rId86" Type="http://schemas.openxmlformats.org/officeDocument/2006/relationships/customXml" Target="../ink/ink869.xml"/><Relationship Id="rId151" Type="http://schemas.openxmlformats.org/officeDocument/2006/relationships/customXml" Target="../ink/ink902.xml"/><Relationship Id="rId193" Type="http://schemas.openxmlformats.org/officeDocument/2006/relationships/image" Target="../media/image818.png"/><Relationship Id="rId207" Type="http://schemas.openxmlformats.org/officeDocument/2006/relationships/image" Target="../media/image826.png"/><Relationship Id="rId249" Type="http://schemas.openxmlformats.org/officeDocument/2006/relationships/customXml" Target="../ink/ink952.xml"/></Relationships>
</file>

<file path=ppt/slides/_rels/slide1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8751.png"/><Relationship Id="rId42" Type="http://schemas.openxmlformats.org/officeDocument/2006/relationships/customXml" Target="../ink/ink1006.xml"/><Relationship Id="rId63" Type="http://schemas.openxmlformats.org/officeDocument/2006/relationships/image" Target="../media/image897.png"/><Relationship Id="rId84" Type="http://schemas.openxmlformats.org/officeDocument/2006/relationships/customXml" Target="../ink/ink1027.xml"/><Relationship Id="rId138" Type="http://schemas.openxmlformats.org/officeDocument/2006/relationships/image" Target="../media/image937.png"/><Relationship Id="rId159" Type="http://schemas.openxmlformats.org/officeDocument/2006/relationships/customXml" Target="../ink/ink1064.xml"/><Relationship Id="rId170" Type="http://schemas.openxmlformats.org/officeDocument/2006/relationships/image" Target="../media/image952.png"/><Relationship Id="rId191" Type="http://schemas.openxmlformats.org/officeDocument/2006/relationships/customXml" Target="../ink/ink1080.xml"/><Relationship Id="rId205" Type="http://schemas.openxmlformats.org/officeDocument/2006/relationships/customXml" Target="../ink/ink1087.xml"/><Relationship Id="rId226" Type="http://schemas.openxmlformats.org/officeDocument/2006/relationships/image" Target="../media/image984.png"/><Relationship Id="rId107" Type="http://schemas.openxmlformats.org/officeDocument/2006/relationships/image" Target="../media/image918.png"/><Relationship Id="rId11" Type="http://schemas.openxmlformats.org/officeDocument/2006/relationships/image" Target="../media/image753.png"/><Relationship Id="rId32" Type="http://schemas.openxmlformats.org/officeDocument/2006/relationships/customXml" Target="../ink/ink1001.xml"/><Relationship Id="rId53" Type="http://schemas.openxmlformats.org/officeDocument/2006/relationships/image" Target="../media/image8913.png"/><Relationship Id="rId74" Type="http://schemas.openxmlformats.org/officeDocument/2006/relationships/customXml" Target="../ink/ink1022.xml"/><Relationship Id="rId128" Type="http://schemas.openxmlformats.org/officeDocument/2006/relationships/image" Target="../media/image932.png"/><Relationship Id="rId149" Type="http://schemas.openxmlformats.org/officeDocument/2006/relationships/customXml" Target="../ink/ink1059.xml"/><Relationship Id="rId5" Type="http://schemas.openxmlformats.org/officeDocument/2006/relationships/image" Target="../media/image8660.png"/><Relationship Id="rId95" Type="http://schemas.openxmlformats.org/officeDocument/2006/relationships/image" Target="../media/image912.png"/><Relationship Id="rId160" Type="http://schemas.openxmlformats.org/officeDocument/2006/relationships/image" Target="../media/image947.png"/><Relationship Id="rId181" Type="http://schemas.openxmlformats.org/officeDocument/2006/relationships/customXml" Target="../ink/ink1075.xml"/><Relationship Id="rId216" Type="http://schemas.openxmlformats.org/officeDocument/2006/relationships/image" Target="../media/image977.png"/><Relationship Id="rId237" Type="http://schemas.openxmlformats.org/officeDocument/2006/relationships/customXml" Target="../ink/ink1103.xml"/><Relationship Id="rId22" Type="http://schemas.openxmlformats.org/officeDocument/2006/relationships/customXml" Target="../ink/ink996.xml"/><Relationship Id="rId43" Type="http://schemas.openxmlformats.org/officeDocument/2006/relationships/image" Target="../media/image676.png"/><Relationship Id="rId64" Type="http://schemas.openxmlformats.org/officeDocument/2006/relationships/customXml" Target="../ink/ink1017.xml"/><Relationship Id="rId118" Type="http://schemas.openxmlformats.org/officeDocument/2006/relationships/image" Target="../media/image927.png"/><Relationship Id="rId139" Type="http://schemas.openxmlformats.org/officeDocument/2006/relationships/customXml" Target="../ink/ink1054.xml"/><Relationship Id="rId85" Type="http://schemas.openxmlformats.org/officeDocument/2006/relationships/image" Target="../media/image907.png"/><Relationship Id="rId150" Type="http://schemas.openxmlformats.org/officeDocument/2006/relationships/image" Target="../media/image943.png"/><Relationship Id="rId171" Type="http://schemas.openxmlformats.org/officeDocument/2006/relationships/customXml" Target="../ink/ink1070.xml"/><Relationship Id="rId192" Type="http://schemas.openxmlformats.org/officeDocument/2006/relationships/image" Target="../media/image963.png"/><Relationship Id="rId206" Type="http://schemas.openxmlformats.org/officeDocument/2006/relationships/image" Target="../media/image972.png"/><Relationship Id="rId227" Type="http://schemas.openxmlformats.org/officeDocument/2006/relationships/customXml" Target="../ink/ink1098.xml"/><Relationship Id="rId12" Type="http://schemas.openxmlformats.org/officeDocument/2006/relationships/customXml" Target="../ink/ink991.xml"/><Relationship Id="rId33" Type="http://schemas.openxmlformats.org/officeDocument/2006/relationships/image" Target="../media/image8813.png"/><Relationship Id="rId108" Type="http://schemas.openxmlformats.org/officeDocument/2006/relationships/customXml" Target="../ink/ink1039.xml"/><Relationship Id="rId129" Type="http://schemas.openxmlformats.org/officeDocument/2006/relationships/customXml" Target="../ink/ink1049.xml"/><Relationship Id="rId54" Type="http://schemas.openxmlformats.org/officeDocument/2006/relationships/customXml" Target="../ink/ink1012.xml"/><Relationship Id="rId75" Type="http://schemas.openxmlformats.org/officeDocument/2006/relationships/image" Target="../media/image902.png"/><Relationship Id="rId96" Type="http://schemas.openxmlformats.org/officeDocument/2006/relationships/customXml" Target="../ink/ink1033.xml"/><Relationship Id="rId140" Type="http://schemas.openxmlformats.org/officeDocument/2006/relationships/image" Target="../media/image938.png"/><Relationship Id="rId161" Type="http://schemas.openxmlformats.org/officeDocument/2006/relationships/customXml" Target="../ink/ink1065.xml"/><Relationship Id="rId182" Type="http://schemas.openxmlformats.org/officeDocument/2006/relationships/image" Target="../media/image956.png"/><Relationship Id="rId217" Type="http://schemas.openxmlformats.org/officeDocument/2006/relationships/customXml" Target="../ink/ink1093.xml"/><Relationship Id="rId6" Type="http://schemas.openxmlformats.org/officeDocument/2006/relationships/customXml" Target="../ink/ink988.xml"/><Relationship Id="rId238" Type="http://schemas.openxmlformats.org/officeDocument/2006/relationships/image" Target="../media/image994.png"/><Relationship Id="rId23" Type="http://schemas.openxmlformats.org/officeDocument/2006/relationships/image" Target="../media/image8761.png"/><Relationship Id="rId119" Type="http://schemas.openxmlformats.org/officeDocument/2006/relationships/customXml" Target="../ink/ink1044.xml"/><Relationship Id="rId44" Type="http://schemas.openxmlformats.org/officeDocument/2006/relationships/customXml" Target="../ink/ink1007.xml"/><Relationship Id="rId65" Type="http://schemas.openxmlformats.org/officeDocument/2006/relationships/image" Target="../media/image52.png"/><Relationship Id="rId86" Type="http://schemas.openxmlformats.org/officeDocument/2006/relationships/customXml" Target="../ink/ink1028.xml"/><Relationship Id="rId130" Type="http://schemas.openxmlformats.org/officeDocument/2006/relationships/image" Target="../media/image933.png"/><Relationship Id="rId151" Type="http://schemas.openxmlformats.org/officeDocument/2006/relationships/customXml" Target="../ink/ink1060.xml"/><Relationship Id="rId172" Type="http://schemas.openxmlformats.org/officeDocument/2006/relationships/image" Target="../media/image923.png"/><Relationship Id="rId193" Type="http://schemas.openxmlformats.org/officeDocument/2006/relationships/customXml" Target="../ink/ink1081.xml"/><Relationship Id="rId207" Type="http://schemas.openxmlformats.org/officeDocument/2006/relationships/customXml" Target="../ink/ink1088.xml"/><Relationship Id="rId228" Type="http://schemas.openxmlformats.org/officeDocument/2006/relationships/image" Target="../media/image985.png"/><Relationship Id="rId13" Type="http://schemas.openxmlformats.org/officeDocument/2006/relationships/image" Target="../media/image8690.png"/><Relationship Id="rId109" Type="http://schemas.openxmlformats.org/officeDocument/2006/relationships/image" Target="../media/image919.png"/><Relationship Id="rId34" Type="http://schemas.openxmlformats.org/officeDocument/2006/relationships/customXml" Target="../ink/ink1002.xml"/><Relationship Id="rId55" Type="http://schemas.openxmlformats.org/officeDocument/2006/relationships/image" Target="../media/image8921.png"/><Relationship Id="rId76" Type="http://schemas.openxmlformats.org/officeDocument/2006/relationships/customXml" Target="../ink/ink1023.xml"/><Relationship Id="rId97" Type="http://schemas.openxmlformats.org/officeDocument/2006/relationships/image" Target="../media/image913.png"/><Relationship Id="rId120" Type="http://schemas.openxmlformats.org/officeDocument/2006/relationships/image" Target="../media/image928.png"/><Relationship Id="rId141" Type="http://schemas.openxmlformats.org/officeDocument/2006/relationships/customXml" Target="../ink/ink1055.xml"/><Relationship Id="rId7" Type="http://schemas.openxmlformats.org/officeDocument/2006/relationships/image" Target="../media/image8670.png"/><Relationship Id="rId162" Type="http://schemas.openxmlformats.org/officeDocument/2006/relationships/image" Target="../media/image948.png"/><Relationship Id="rId183" Type="http://schemas.openxmlformats.org/officeDocument/2006/relationships/customXml" Target="../ink/ink1076.xml"/><Relationship Id="rId218" Type="http://schemas.openxmlformats.org/officeDocument/2006/relationships/image" Target="../media/image978.png"/><Relationship Id="rId239" Type="http://schemas.openxmlformats.org/officeDocument/2006/relationships/customXml" Target="../ink/ink1104.xml"/><Relationship Id="rId24" Type="http://schemas.openxmlformats.org/officeDocument/2006/relationships/customXml" Target="../ink/ink997.xml"/><Relationship Id="rId45" Type="http://schemas.openxmlformats.org/officeDocument/2006/relationships/image" Target="../media/image8861.png"/><Relationship Id="rId66" Type="http://schemas.openxmlformats.org/officeDocument/2006/relationships/customXml" Target="../ink/ink1018.xml"/><Relationship Id="rId87" Type="http://schemas.openxmlformats.org/officeDocument/2006/relationships/image" Target="../media/image908.png"/><Relationship Id="rId110" Type="http://schemas.openxmlformats.org/officeDocument/2006/relationships/customXml" Target="../ink/ink1040.xml"/><Relationship Id="rId131" Type="http://schemas.openxmlformats.org/officeDocument/2006/relationships/customXml" Target="../ink/ink1050.xml"/><Relationship Id="rId152" Type="http://schemas.openxmlformats.org/officeDocument/2006/relationships/image" Target="../media/image944.png"/><Relationship Id="rId173" Type="http://schemas.openxmlformats.org/officeDocument/2006/relationships/customXml" Target="../ink/ink1071.xml"/><Relationship Id="rId194" Type="http://schemas.openxmlformats.org/officeDocument/2006/relationships/image" Target="../media/image964.png"/><Relationship Id="rId208" Type="http://schemas.openxmlformats.org/officeDocument/2006/relationships/image" Target="../media/image973.png"/><Relationship Id="rId229" Type="http://schemas.openxmlformats.org/officeDocument/2006/relationships/customXml" Target="../ink/ink1099.xml"/><Relationship Id="rId240" Type="http://schemas.openxmlformats.org/officeDocument/2006/relationships/image" Target="../media/image995.png"/><Relationship Id="rId14" Type="http://schemas.openxmlformats.org/officeDocument/2006/relationships/customXml" Target="../ink/ink992.xml"/><Relationship Id="rId35" Type="http://schemas.openxmlformats.org/officeDocument/2006/relationships/image" Target="../media/image8821.png"/><Relationship Id="rId56" Type="http://schemas.openxmlformats.org/officeDocument/2006/relationships/customXml" Target="../ink/ink1013.xml"/><Relationship Id="rId77" Type="http://schemas.openxmlformats.org/officeDocument/2006/relationships/image" Target="../media/image903.png"/><Relationship Id="rId100" Type="http://schemas.openxmlformats.org/officeDocument/2006/relationships/customXml" Target="../ink/ink1035.xml"/><Relationship Id="rId8" Type="http://schemas.openxmlformats.org/officeDocument/2006/relationships/customXml" Target="../ink/ink989.xml"/><Relationship Id="rId98" Type="http://schemas.openxmlformats.org/officeDocument/2006/relationships/customXml" Target="../ink/ink1034.xml"/><Relationship Id="rId121" Type="http://schemas.openxmlformats.org/officeDocument/2006/relationships/customXml" Target="../ink/ink1045.xml"/><Relationship Id="rId142" Type="http://schemas.openxmlformats.org/officeDocument/2006/relationships/image" Target="../media/image939.png"/><Relationship Id="rId163" Type="http://schemas.openxmlformats.org/officeDocument/2006/relationships/customXml" Target="../ink/ink1066.xml"/><Relationship Id="rId184" Type="http://schemas.openxmlformats.org/officeDocument/2006/relationships/image" Target="../media/image957.png"/><Relationship Id="rId219" Type="http://schemas.openxmlformats.org/officeDocument/2006/relationships/customXml" Target="../ink/ink1094.xml"/><Relationship Id="rId230" Type="http://schemas.openxmlformats.org/officeDocument/2006/relationships/image" Target="../media/image986.png"/><Relationship Id="rId25" Type="http://schemas.openxmlformats.org/officeDocument/2006/relationships/image" Target="../media/image8771.png"/><Relationship Id="rId46" Type="http://schemas.openxmlformats.org/officeDocument/2006/relationships/customXml" Target="../ink/ink1008.xml"/><Relationship Id="rId67" Type="http://schemas.openxmlformats.org/officeDocument/2006/relationships/image" Target="../media/image898.png"/><Relationship Id="rId88" Type="http://schemas.openxmlformats.org/officeDocument/2006/relationships/customXml" Target="../ink/ink1029.xml"/><Relationship Id="rId111" Type="http://schemas.openxmlformats.org/officeDocument/2006/relationships/image" Target="../media/image920.png"/><Relationship Id="rId132" Type="http://schemas.openxmlformats.org/officeDocument/2006/relationships/image" Target="../media/image934.png"/><Relationship Id="rId153" Type="http://schemas.openxmlformats.org/officeDocument/2006/relationships/customXml" Target="../ink/ink1061.xml"/><Relationship Id="rId174" Type="http://schemas.openxmlformats.org/officeDocument/2006/relationships/image" Target="../media/image924.png"/><Relationship Id="rId195" Type="http://schemas.openxmlformats.org/officeDocument/2006/relationships/customXml" Target="../ink/ink1082.xml"/><Relationship Id="rId209" Type="http://schemas.openxmlformats.org/officeDocument/2006/relationships/customXml" Target="../ink/ink1089.xml"/><Relationship Id="rId220" Type="http://schemas.openxmlformats.org/officeDocument/2006/relationships/image" Target="../media/image979.png"/><Relationship Id="rId241" Type="http://schemas.openxmlformats.org/officeDocument/2006/relationships/customXml" Target="../ink/ink1105.xml"/><Relationship Id="rId15" Type="http://schemas.openxmlformats.org/officeDocument/2006/relationships/image" Target="../media/image8720.png"/><Relationship Id="rId36" Type="http://schemas.openxmlformats.org/officeDocument/2006/relationships/customXml" Target="../ink/ink1003.xml"/><Relationship Id="rId57" Type="http://schemas.openxmlformats.org/officeDocument/2006/relationships/image" Target="../media/image893.png"/><Relationship Id="rId106" Type="http://schemas.openxmlformats.org/officeDocument/2006/relationships/customXml" Target="../ink/ink1038.xml"/><Relationship Id="rId127" Type="http://schemas.openxmlformats.org/officeDocument/2006/relationships/customXml" Target="../ink/ink1048.xml"/><Relationship Id="rId10" Type="http://schemas.openxmlformats.org/officeDocument/2006/relationships/customXml" Target="../ink/ink990.xml"/><Relationship Id="rId31" Type="http://schemas.openxmlformats.org/officeDocument/2006/relationships/image" Target="../media/image8801.png"/><Relationship Id="rId52" Type="http://schemas.openxmlformats.org/officeDocument/2006/relationships/customXml" Target="../ink/ink1011.xml"/><Relationship Id="rId73" Type="http://schemas.openxmlformats.org/officeDocument/2006/relationships/image" Target="../media/image901.png"/><Relationship Id="rId78" Type="http://schemas.openxmlformats.org/officeDocument/2006/relationships/customXml" Target="../ink/ink1024.xml"/><Relationship Id="rId94" Type="http://schemas.openxmlformats.org/officeDocument/2006/relationships/customXml" Target="../ink/ink1032.xml"/><Relationship Id="rId99" Type="http://schemas.openxmlformats.org/officeDocument/2006/relationships/image" Target="../media/image914.png"/><Relationship Id="rId101" Type="http://schemas.openxmlformats.org/officeDocument/2006/relationships/image" Target="../media/image915.png"/><Relationship Id="rId122" Type="http://schemas.openxmlformats.org/officeDocument/2006/relationships/image" Target="../media/image929.png"/><Relationship Id="rId143" Type="http://schemas.openxmlformats.org/officeDocument/2006/relationships/customXml" Target="../ink/ink1056.xml"/><Relationship Id="rId148" Type="http://schemas.openxmlformats.org/officeDocument/2006/relationships/image" Target="../media/image942.png"/><Relationship Id="rId164" Type="http://schemas.openxmlformats.org/officeDocument/2006/relationships/image" Target="../media/image949.png"/><Relationship Id="rId169" Type="http://schemas.openxmlformats.org/officeDocument/2006/relationships/customXml" Target="../ink/ink1069.xml"/><Relationship Id="rId185" Type="http://schemas.openxmlformats.org/officeDocument/2006/relationships/customXml" Target="../ink/ink1077.xml"/><Relationship Id="rId4" Type="http://schemas.openxmlformats.org/officeDocument/2006/relationships/customXml" Target="../ink/ink987.xml"/><Relationship Id="rId9" Type="http://schemas.openxmlformats.org/officeDocument/2006/relationships/image" Target="../media/image890.png"/><Relationship Id="rId180" Type="http://schemas.openxmlformats.org/officeDocument/2006/relationships/image" Target="../media/image955.png"/><Relationship Id="rId210" Type="http://schemas.openxmlformats.org/officeDocument/2006/relationships/image" Target="../media/image974.png"/><Relationship Id="rId215" Type="http://schemas.openxmlformats.org/officeDocument/2006/relationships/customXml" Target="../ink/ink1092.xml"/><Relationship Id="rId236" Type="http://schemas.openxmlformats.org/officeDocument/2006/relationships/image" Target="../media/image989.png"/><Relationship Id="rId26" Type="http://schemas.openxmlformats.org/officeDocument/2006/relationships/customXml" Target="../ink/ink998.xml"/><Relationship Id="rId231" Type="http://schemas.openxmlformats.org/officeDocument/2006/relationships/customXml" Target="../ink/ink1100.xml"/><Relationship Id="rId47" Type="http://schemas.openxmlformats.org/officeDocument/2006/relationships/image" Target="../media/image8881.png"/><Relationship Id="rId68" Type="http://schemas.openxmlformats.org/officeDocument/2006/relationships/customXml" Target="../ink/ink1019.xml"/><Relationship Id="rId89" Type="http://schemas.openxmlformats.org/officeDocument/2006/relationships/image" Target="../media/image909.png"/><Relationship Id="rId112" Type="http://schemas.openxmlformats.org/officeDocument/2006/relationships/customXml" Target="../ink/ink1041.xml"/><Relationship Id="rId133" Type="http://schemas.openxmlformats.org/officeDocument/2006/relationships/customXml" Target="../ink/ink1051.xml"/><Relationship Id="rId154" Type="http://schemas.openxmlformats.org/officeDocument/2006/relationships/image" Target="../media/image945.png"/><Relationship Id="rId175" Type="http://schemas.openxmlformats.org/officeDocument/2006/relationships/customXml" Target="../ink/ink1072.xml"/><Relationship Id="rId196" Type="http://schemas.openxmlformats.org/officeDocument/2006/relationships/image" Target="../media/image965.png"/><Relationship Id="rId200" Type="http://schemas.openxmlformats.org/officeDocument/2006/relationships/image" Target="../media/image967.png"/><Relationship Id="rId16" Type="http://schemas.openxmlformats.org/officeDocument/2006/relationships/customXml" Target="../ink/ink993.xml"/><Relationship Id="rId221" Type="http://schemas.openxmlformats.org/officeDocument/2006/relationships/customXml" Target="../ink/ink1095.xml"/><Relationship Id="rId242" Type="http://schemas.openxmlformats.org/officeDocument/2006/relationships/image" Target="../media/image996.png"/><Relationship Id="rId37" Type="http://schemas.openxmlformats.org/officeDocument/2006/relationships/image" Target="../media/image8831.png"/><Relationship Id="rId58" Type="http://schemas.openxmlformats.org/officeDocument/2006/relationships/customXml" Target="../ink/ink1014.xml"/><Relationship Id="rId79" Type="http://schemas.openxmlformats.org/officeDocument/2006/relationships/image" Target="../media/image904.png"/><Relationship Id="rId102" Type="http://schemas.openxmlformats.org/officeDocument/2006/relationships/customXml" Target="../ink/ink1036.xml"/><Relationship Id="rId123" Type="http://schemas.openxmlformats.org/officeDocument/2006/relationships/customXml" Target="../ink/ink1046.xml"/><Relationship Id="rId144" Type="http://schemas.openxmlformats.org/officeDocument/2006/relationships/image" Target="../media/image940.png"/><Relationship Id="rId90" Type="http://schemas.openxmlformats.org/officeDocument/2006/relationships/customXml" Target="../ink/ink1030.xml"/><Relationship Id="rId165" Type="http://schemas.openxmlformats.org/officeDocument/2006/relationships/customXml" Target="../ink/ink1067.xml"/><Relationship Id="rId186" Type="http://schemas.openxmlformats.org/officeDocument/2006/relationships/image" Target="../media/image958.png"/><Relationship Id="rId211" Type="http://schemas.openxmlformats.org/officeDocument/2006/relationships/customXml" Target="../ink/ink1090.xml"/><Relationship Id="rId232" Type="http://schemas.openxmlformats.org/officeDocument/2006/relationships/image" Target="../media/image987.png"/><Relationship Id="rId27" Type="http://schemas.openxmlformats.org/officeDocument/2006/relationships/image" Target="../media/image891.png"/><Relationship Id="rId48" Type="http://schemas.openxmlformats.org/officeDocument/2006/relationships/customXml" Target="../ink/ink1009.xml"/><Relationship Id="rId69" Type="http://schemas.openxmlformats.org/officeDocument/2006/relationships/image" Target="../media/image899.png"/><Relationship Id="rId113" Type="http://schemas.openxmlformats.org/officeDocument/2006/relationships/image" Target="../media/image921.png"/><Relationship Id="rId134" Type="http://schemas.openxmlformats.org/officeDocument/2006/relationships/image" Target="../media/image935.png"/><Relationship Id="rId80" Type="http://schemas.openxmlformats.org/officeDocument/2006/relationships/customXml" Target="../ink/ink1025.xml"/><Relationship Id="rId155" Type="http://schemas.openxmlformats.org/officeDocument/2006/relationships/customXml" Target="../ink/ink1062.xml"/><Relationship Id="rId176" Type="http://schemas.openxmlformats.org/officeDocument/2006/relationships/image" Target="../media/image953.png"/><Relationship Id="rId197" Type="http://schemas.openxmlformats.org/officeDocument/2006/relationships/customXml" Target="../ink/ink1083.xml"/><Relationship Id="rId201" Type="http://schemas.openxmlformats.org/officeDocument/2006/relationships/customXml" Target="../ink/ink1085.xml"/><Relationship Id="rId222" Type="http://schemas.openxmlformats.org/officeDocument/2006/relationships/image" Target="../media/image982.png"/><Relationship Id="rId243" Type="http://schemas.openxmlformats.org/officeDocument/2006/relationships/customXml" Target="../ink/ink1106.xml"/><Relationship Id="rId17" Type="http://schemas.openxmlformats.org/officeDocument/2006/relationships/image" Target="../media/image8730.png"/><Relationship Id="rId38" Type="http://schemas.openxmlformats.org/officeDocument/2006/relationships/customXml" Target="../ink/ink1004.xml"/><Relationship Id="rId59" Type="http://schemas.openxmlformats.org/officeDocument/2006/relationships/image" Target="../media/image895.png"/><Relationship Id="rId103" Type="http://schemas.openxmlformats.org/officeDocument/2006/relationships/image" Target="../media/image916.png"/><Relationship Id="rId124" Type="http://schemas.openxmlformats.org/officeDocument/2006/relationships/image" Target="../media/image930.png"/><Relationship Id="rId70" Type="http://schemas.openxmlformats.org/officeDocument/2006/relationships/customXml" Target="../ink/ink1020.xml"/><Relationship Id="rId91" Type="http://schemas.openxmlformats.org/officeDocument/2006/relationships/image" Target="../media/image910.png"/><Relationship Id="rId145" Type="http://schemas.openxmlformats.org/officeDocument/2006/relationships/customXml" Target="../ink/ink1057.xml"/><Relationship Id="rId166" Type="http://schemas.openxmlformats.org/officeDocument/2006/relationships/image" Target="../media/image950.png"/><Relationship Id="rId187" Type="http://schemas.openxmlformats.org/officeDocument/2006/relationships/customXml" Target="../ink/ink1078.xml"/><Relationship Id="rId1" Type="http://schemas.microsoft.com/office/2007/relationships/media" Target="../media/media12.m4a"/><Relationship Id="rId212" Type="http://schemas.openxmlformats.org/officeDocument/2006/relationships/image" Target="../media/image975.png"/><Relationship Id="rId233" Type="http://schemas.openxmlformats.org/officeDocument/2006/relationships/customXml" Target="../ink/ink1101.xml"/><Relationship Id="rId28" Type="http://schemas.openxmlformats.org/officeDocument/2006/relationships/customXml" Target="../ink/ink999.xml"/><Relationship Id="rId49" Type="http://schemas.openxmlformats.org/officeDocument/2006/relationships/image" Target="../media/image8891.png"/><Relationship Id="rId114" Type="http://schemas.openxmlformats.org/officeDocument/2006/relationships/customXml" Target="../ink/ink1042.xml"/><Relationship Id="rId60" Type="http://schemas.openxmlformats.org/officeDocument/2006/relationships/customXml" Target="../ink/ink1015.xml"/><Relationship Id="rId81" Type="http://schemas.openxmlformats.org/officeDocument/2006/relationships/image" Target="../media/image905.png"/><Relationship Id="rId135" Type="http://schemas.openxmlformats.org/officeDocument/2006/relationships/customXml" Target="../ink/ink1052.xml"/><Relationship Id="rId156" Type="http://schemas.openxmlformats.org/officeDocument/2006/relationships/image" Target="../media/image60.png"/><Relationship Id="rId177" Type="http://schemas.openxmlformats.org/officeDocument/2006/relationships/customXml" Target="../ink/ink1073.xml"/><Relationship Id="rId198" Type="http://schemas.openxmlformats.org/officeDocument/2006/relationships/image" Target="../media/image966.png"/><Relationship Id="rId202" Type="http://schemas.openxmlformats.org/officeDocument/2006/relationships/image" Target="../media/image968.png"/><Relationship Id="rId223" Type="http://schemas.openxmlformats.org/officeDocument/2006/relationships/customXml" Target="../ink/ink1096.xml"/><Relationship Id="rId244" Type="http://schemas.openxmlformats.org/officeDocument/2006/relationships/image" Target="../media/image997.png"/><Relationship Id="rId18" Type="http://schemas.openxmlformats.org/officeDocument/2006/relationships/customXml" Target="../ink/ink994.xml"/><Relationship Id="rId39" Type="http://schemas.openxmlformats.org/officeDocument/2006/relationships/image" Target="../media/image8841.png"/><Relationship Id="rId50" Type="http://schemas.openxmlformats.org/officeDocument/2006/relationships/customXml" Target="../ink/ink1010.xml"/><Relationship Id="rId104" Type="http://schemas.openxmlformats.org/officeDocument/2006/relationships/customXml" Target="../ink/ink1037.xml"/><Relationship Id="rId125" Type="http://schemas.openxmlformats.org/officeDocument/2006/relationships/customXml" Target="../ink/ink1047.xml"/><Relationship Id="rId146" Type="http://schemas.openxmlformats.org/officeDocument/2006/relationships/image" Target="../media/image941.png"/><Relationship Id="rId167" Type="http://schemas.openxmlformats.org/officeDocument/2006/relationships/customXml" Target="../ink/ink1068.xml"/><Relationship Id="rId188" Type="http://schemas.openxmlformats.org/officeDocument/2006/relationships/image" Target="../media/image959.png"/><Relationship Id="rId71" Type="http://schemas.openxmlformats.org/officeDocument/2006/relationships/image" Target="../media/image900.png"/><Relationship Id="rId92" Type="http://schemas.openxmlformats.org/officeDocument/2006/relationships/customXml" Target="../ink/ink1031.xml"/><Relationship Id="rId213" Type="http://schemas.openxmlformats.org/officeDocument/2006/relationships/customXml" Target="../ink/ink1091.xml"/><Relationship Id="rId234" Type="http://schemas.openxmlformats.org/officeDocument/2006/relationships/image" Target="../media/image988.png"/><Relationship Id="rId2" Type="http://schemas.openxmlformats.org/officeDocument/2006/relationships/audio" Target="../media/media12.m4a"/><Relationship Id="rId29" Type="http://schemas.openxmlformats.org/officeDocument/2006/relationships/image" Target="../media/image892.png"/><Relationship Id="rId40" Type="http://schemas.openxmlformats.org/officeDocument/2006/relationships/customXml" Target="../ink/ink1005.xml"/><Relationship Id="rId115" Type="http://schemas.openxmlformats.org/officeDocument/2006/relationships/image" Target="../media/image922.png"/><Relationship Id="rId136" Type="http://schemas.openxmlformats.org/officeDocument/2006/relationships/image" Target="../media/image936.png"/><Relationship Id="rId157" Type="http://schemas.openxmlformats.org/officeDocument/2006/relationships/customXml" Target="../ink/ink1063.xml"/><Relationship Id="rId178" Type="http://schemas.openxmlformats.org/officeDocument/2006/relationships/image" Target="../media/image954.png"/><Relationship Id="rId61" Type="http://schemas.openxmlformats.org/officeDocument/2006/relationships/image" Target="../media/image896.png"/><Relationship Id="rId82" Type="http://schemas.openxmlformats.org/officeDocument/2006/relationships/customXml" Target="../ink/ink1026.xml"/><Relationship Id="rId199" Type="http://schemas.openxmlformats.org/officeDocument/2006/relationships/customXml" Target="../ink/ink1084.xml"/><Relationship Id="rId203" Type="http://schemas.openxmlformats.org/officeDocument/2006/relationships/customXml" Target="../ink/ink1086.xml"/><Relationship Id="rId19" Type="http://schemas.openxmlformats.org/officeDocument/2006/relationships/image" Target="../media/image8740.png"/><Relationship Id="rId224" Type="http://schemas.openxmlformats.org/officeDocument/2006/relationships/image" Target="../media/image983.png"/><Relationship Id="rId245" Type="http://schemas.openxmlformats.org/officeDocument/2006/relationships/image" Target="../media/image1.png"/><Relationship Id="rId30" Type="http://schemas.openxmlformats.org/officeDocument/2006/relationships/customXml" Target="../ink/ink1000.xml"/><Relationship Id="rId105" Type="http://schemas.openxmlformats.org/officeDocument/2006/relationships/image" Target="../media/image917.png"/><Relationship Id="rId126" Type="http://schemas.openxmlformats.org/officeDocument/2006/relationships/image" Target="../media/image931.png"/><Relationship Id="rId147" Type="http://schemas.openxmlformats.org/officeDocument/2006/relationships/customXml" Target="../ink/ink1058.xml"/><Relationship Id="rId168" Type="http://schemas.openxmlformats.org/officeDocument/2006/relationships/image" Target="../media/image951.png"/><Relationship Id="rId51" Type="http://schemas.openxmlformats.org/officeDocument/2006/relationships/image" Target="../media/image8901.png"/><Relationship Id="rId72" Type="http://schemas.openxmlformats.org/officeDocument/2006/relationships/customXml" Target="../ink/ink1021.xml"/><Relationship Id="rId93" Type="http://schemas.openxmlformats.org/officeDocument/2006/relationships/image" Target="../media/image911.png"/><Relationship Id="rId189" Type="http://schemas.openxmlformats.org/officeDocument/2006/relationships/customXml" Target="../ink/ink1079.xml"/><Relationship Id="rId3" Type="http://schemas.openxmlformats.org/officeDocument/2006/relationships/slideLayout" Target="../slideLayouts/slideLayout7.xml"/><Relationship Id="rId214" Type="http://schemas.openxmlformats.org/officeDocument/2006/relationships/image" Target="../media/image976.png"/><Relationship Id="rId235" Type="http://schemas.openxmlformats.org/officeDocument/2006/relationships/customXml" Target="../ink/ink1102.xml"/><Relationship Id="rId116" Type="http://schemas.openxmlformats.org/officeDocument/2006/relationships/customXml" Target="../ink/ink1043.xml"/><Relationship Id="rId137" Type="http://schemas.openxmlformats.org/officeDocument/2006/relationships/customXml" Target="../ink/ink1053.xml"/><Relationship Id="rId158" Type="http://schemas.openxmlformats.org/officeDocument/2006/relationships/image" Target="../media/image946.png"/><Relationship Id="rId20" Type="http://schemas.openxmlformats.org/officeDocument/2006/relationships/customXml" Target="../ink/ink995.xml"/><Relationship Id="rId41" Type="http://schemas.openxmlformats.org/officeDocument/2006/relationships/image" Target="../media/image8851.png"/><Relationship Id="rId62" Type="http://schemas.openxmlformats.org/officeDocument/2006/relationships/customXml" Target="../ink/ink1016.xml"/><Relationship Id="rId83" Type="http://schemas.openxmlformats.org/officeDocument/2006/relationships/image" Target="../media/image906.png"/><Relationship Id="rId179" Type="http://schemas.openxmlformats.org/officeDocument/2006/relationships/customXml" Target="../ink/ink1074.xml"/><Relationship Id="rId190" Type="http://schemas.openxmlformats.org/officeDocument/2006/relationships/image" Target="../media/image962.png"/><Relationship Id="rId204" Type="http://schemas.openxmlformats.org/officeDocument/2006/relationships/image" Target="../media/image969.png"/><Relationship Id="rId225" Type="http://schemas.openxmlformats.org/officeDocument/2006/relationships/customXml" Target="../ink/ink109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16.xml"/><Relationship Id="rId117" Type="http://schemas.openxmlformats.org/officeDocument/2006/relationships/image" Target="../media/image2701.png"/><Relationship Id="rId68" Type="http://schemas.openxmlformats.org/officeDocument/2006/relationships/customXml" Target="../ink/ink1118.xml"/><Relationship Id="rId84" Type="http://schemas.openxmlformats.org/officeDocument/2006/relationships/customXml" Target="../ink/ink1122.xml"/><Relationship Id="rId89" Type="http://schemas.openxmlformats.org/officeDocument/2006/relationships/image" Target="../media/image2561.png"/><Relationship Id="rId112" Type="http://schemas.openxmlformats.org/officeDocument/2006/relationships/customXml" Target="../ink/ink1136.xml"/><Relationship Id="rId133" Type="http://schemas.openxmlformats.org/officeDocument/2006/relationships/customXml" Target="../ink/ink1146.xml"/><Relationship Id="rId138" Type="http://schemas.openxmlformats.org/officeDocument/2006/relationships/image" Target="../media/image1008.png"/><Relationship Id="rId16" Type="http://schemas.openxmlformats.org/officeDocument/2006/relationships/customXml" Target="../ink/ink1113.xml"/><Relationship Id="rId107" Type="http://schemas.openxmlformats.org/officeDocument/2006/relationships/image" Target="../media/image2651.png"/><Relationship Id="rId11" Type="http://schemas.openxmlformats.org/officeDocument/2006/relationships/image" Target="../media/image9310.png"/><Relationship Id="rId79" Type="http://schemas.openxmlformats.org/officeDocument/2006/relationships/image" Target="../media/image2800.png"/><Relationship Id="rId102" Type="http://schemas.openxmlformats.org/officeDocument/2006/relationships/customXml" Target="../ink/ink1131.xml"/><Relationship Id="rId123" Type="http://schemas.openxmlformats.org/officeDocument/2006/relationships/image" Target="../media/image2840.png"/><Relationship Id="rId128" Type="http://schemas.openxmlformats.org/officeDocument/2006/relationships/image" Target="../media/image1003.png"/><Relationship Id="rId144" Type="http://schemas.openxmlformats.org/officeDocument/2006/relationships/image" Target="../media/image1015.png"/><Relationship Id="rId149" Type="http://schemas.openxmlformats.org/officeDocument/2006/relationships/customXml" Target="../ink/ink1154.xml"/><Relationship Id="rId5" Type="http://schemas.openxmlformats.org/officeDocument/2006/relationships/image" Target="../media/image3390.png"/><Relationship Id="rId90" Type="http://schemas.openxmlformats.org/officeDocument/2006/relationships/customXml" Target="../ink/ink1125.xml"/><Relationship Id="rId95" Type="http://schemas.openxmlformats.org/officeDocument/2006/relationships/image" Target="../media/image2591.png"/><Relationship Id="rId69" Type="http://schemas.openxmlformats.org/officeDocument/2006/relationships/image" Target="../media/image2750.png"/><Relationship Id="rId113" Type="http://schemas.openxmlformats.org/officeDocument/2006/relationships/image" Target="../media/image2681.png"/><Relationship Id="rId118" Type="http://schemas.openxmlformats.org/officeDocument/2006/relationships/customXml" Target="../ink/ink1139.xml"/><Relationship Id="rId134" Type="http://schemas.openxmlformats.org/officeDocument/2006/relationships/image" Target="../media/image1006.png"/><Relationship Id="rId139" Type="http://schemas.openxmlformats.org/officeDocument/2006/relationships/customXml" Target="../ink/ink1149.xml"/><Relationship Id="rId80" Type="http://schemas.openxmlformats.org/officeDocument/2006/relationships/customXml" Target="../ink/ink1120.xml"/><Relationship Id="rId85" Type="http://schemas.openxmlformats.org/officeDocument/2006/relationships/image" Target="../media/image2830.png"/><Relationship Id="rId150" Type="http://schemas.openxmlformats.org/officeDocument/2006/relationships/image" Target="../media/image1018.png"/><Relationship Id="rId12" Type="http://schemas.openxmlformats.org/officeDocument/2006/relationships/customXml" Target="../ink/ink1111.xml"/><Relationship Id="rId17" Type="http://schemas.openxmlformats.org/officeDocument/2006/relationships/image" Target="../media/image960.png"/><Relationship Id="rId25" Type="http://schemas.openxmlformats.org/officeDocument/2006/relationships/image" Target="../media/image2540.png"/><Relationship Id="rId67" Type="http://schemas.openxmlformats.org/officeDocument/2006/relationships/image" Target="../media/image2740.png"/><Relationship Id="rId103" Type="http://schemas.openxmlformats.org/officeDocument/2006/relationships/image" Target="../media/image2631.png"/><Relationship Id="rId108" Type="http://schemas.openxmlformats.org/officeDocument/2006/relationships/customXml" Target="../ink/ink1134.xml"/><Relationship Id="rId116" Type="http://schemas.openxmlformats.org/officeDocument/2006/relationships/customXml" Target="../ink/ink1138.xml"/><Relationship Id="rId124" Type="http://schemas.openxmlformats.org/officeDocument/2006/relationships/image" Target="../media/image2.png"/><Relationship Id="rId129" Type="http://schemas.openxmlformats.org/officeDocument/2006/relationships/customXml" Target="../ink/ink1144.xml"/><Relationship Id="rId137" Type="http://schemas.openxmlformats.org/officeDocument/2006/relationships/customXml" Target="../ink/ink1148.xml"/><Relationship Id="rId20" Type="http://schemas.openxmlformats.org/officeDocument/2006/relationships/customXml" Target="../ink/ink1115.xml"/><Relationship Id="rId70" Type="http://schemas.openxmlformats.org/officeDocument/2006/relationships/customXml" Target="../ink/ink1119.xml"/><Relationship Id="rId83" Type="http://schemas.openxmlformats.org/officeDocument/2006/relationships/image" Target="../media/image2820.png"/><Relationship Id="rId88" Type="http://schemas.openxmlformats.org/officeDocument/2006/relationships/customXml" Target="../ink/ink1124.xml"/><Relationship Id="rId91" Type="http://schemas.openxmlformats.org/officeDocument/2006/relationships/image" Target="../media/image2571.png"/><Relationship Id="rId96" Type="http://schemas.openxmlformats.org/officeDocument/2006/relationships/customXml" Target="../ink/ink1128.xml"/><Relationship Id="rId111" Type="http://schemas.openxmlformats.org/officeDocument/2006/relationships/image" Target="../media/image2671.png"/><Relationship Id="rId132" Type="http://schemas.openxmlformats.org/officeDocument/2006/relationships/image" Target="../media/image1005.png"/><Relationship Id="rId140" Type="http://schemas.openxmlformats.org/officeDocument/2006/relationships/image" Target="../media/image1009.png"/><Relationship Id="rId145" Type="http://schemas.openxmlformats.org/officeDocument/2006/relationships/customXml" Target="../ink/ink1152.xml"/><Relationship Id="rId153" Type="http://schemas.openxmlformats.org/officeDocument/2006/relationships/image" Target="../media/image1.png"/><Relationship Id="rId1" Type="http://schemas.microsoft.com/office/2007/relationships/media" Target="../media/media14.m4a"/><Relationship Id="rId6" Type="http://schemas.openxmlformats.org/officeDocument/2006/relationships/customXml" Target="../ink/ink1108.xml"/><Relationship Id="rId15" Type="http://schemas.openxmlformats.org/officeDocument/2006/relationships/image" Target="../media/image9510.png"/><Relationship Id="rId106" Type="http://schemas.openxmlformats.org/officeDocument/2006/relationships/customXml" Target="../ink/ink1133.xml"/><Relationship Id="rId114" Type="http://schemas.openxmlformats.org/officeDocument/2006/relationships/customXml" Target="../ink/ink1137.xml"/><Relationship Id="rId119" Type="http://schemas.openxmlformats.org/officeDocument/2006/relationships/image" Target="../media/image2713.png"/><Relationship Id="rId127" Type="http://schemas.openxmlformats.org/officeDocument/2006/relationships/customXml" Target="../ink/ink1143.xml"/><Relationship Id="rId10" Type="http://schemas.openxmlformats.org/officeDocument/2006/relationships/customXml" Target="../ink/ink1110.xml"/><Relationship Id="rId65" Type="http://schemas.openxmlformats.org/officeDocument/2006/relationships/image" Target="../media/image2730.png"/><Relationship Id="rId81" Type="http://schemas.openxmlformats.org/officeDocument/2006/relationships/image" Target="../media/image2811.png"/><Relationship Id="rId86" Type="http://schemas.openxmlformats.org/officeDocument/2006/relationships/customXml" Target="../ink/ink1123.xml"/><Relationship Id="rId94" Type="http://schemas.openxmlformats.org/officeDocument/2006/relationships/customXml" Target="../ink/ink1127.xml"/><Relationship Id="rId99" Type="http://schemas.openxmlformats.org/officeDocument/2006/relationships/image" Target="../media/image2613.png"/><Relationship Id="rId101" Type="http://schemas.openxmlformats.org/officeDocument/2006/relationships/image" Target="../media/image2621.png"/><Relationship Id="rId122" Type="http://schemas.openxmlformats.org/officeDocument/2006/relationships/customXml" Target="../ink/ink1141.xml"/><Relationship Id="rId130" Type="http://schemas.openxmlformats.org/officeDocument/2006/relationships/image" Target="../media/image1004.png"/><Relationship Id="rId135" Type="http://schemas.openxmlformats.org/officeDocument/2006/relationships/customXml" Target="../ink/ink1147.xml"/><Relationship Id="rId143" Type="http://schemas.openxmlformats.org/officeDocument/2006/relationships/customXml" Target="../ink/ink1151.xml"/><Relationship Id="rId148" Type="http://schemas.openxmlformats.org/officeDocument/2006/relationships/image" Target="../media/image1017.png"/><Relationship Id="rId151" Type="http://schemas.openxmlformats.org/officeDocument/2006/relationships/customXml" Target="../ink/ink1155.xml"/><Relationship Id="rId4" Type="http://schemas.openxmlformats.org/officeDocument/2006/relationships/customXml" Target="../ink/ink1107.xml"/><Relationship Id="rId9" Type="http://schemas.openxmlformats.org/officeDocument/2006/relationships/image" Target="../media/image7510.png"/><Relationship Id="rId13" Type="http://schemas.openxmlformats.org/officeDocument/2006/relationships/image" Target="../media/image9410.png"/><Relationship Id="rId18" Type="http://schemas.openxmlformats.org/officeDocument/2006/relationships/customXml" Target="../ink/ink1114.xml"/><Relationship Id="rId109" Type="http://schemas.openxmlformats.org/officeDocument/2006/relationships/image" Target="../media/image2661.png"/><Relationship Id="rId97" Type="http://schemas.openxmlformats.org/officeDocument/2006/relationships/image" Target="../media/image2601.png"/><Relationship Id="rId104" Type="http://schemas.openxmlformats.org/officeDocument/2006/relationships/customXml" Target="../ink/ink1132.xml"/><Relationship Id="rId120" Type="http://schemas.openxmlformats.org/officeDocument/2006/relationships/customXml" Target="../ink/ink1140.xml"/><Relationship Id="rId125" Type="http://schemas.openxmlformats.org/officeDocument/2006/relationships/customXml" Target="../ink/ink1142.xml"/><Relationship Id="rId141" Type="http://schemas.openxmlformats.org/officeDocument/2006/relationships/customXml" Target="../ink/ink1150.xml"/><Relationship Id="rId146" Type="http://schemas.openxmlformats.org/officeDocument/2006/relationships/image" Target="../media/image1016.png"/><Relationship Id="rId7" Type="http://schemas.openxmlformats.org/officeDocument/2006/relationships/image" Target="../media/image7610.png"/><Relationship Id="rId92" Type="http://schemas.openxmlformats.org/officeDocument/2006/relationships/customXml" Target="../ink/ink1126.xml"/><Relationship Id="rId2" Type="http://schemas.openxmlformats.org/officeDocument/2006/relationships/audio" Target="../media/media14.m4a"/><Relationship Id="rId66" Type="http://schemas.openxmlformats.org/officeDocument/2006/relationships/customXml" Target="../ink/ink1117.xml"/><Relationship Id="rId87" Type="http://schemas.openxmlformats.org/officeDocument/2006/relationships/image" Target="../media/image2551.png"/><Relationship Id="rId110" Type="http://schemas.openxmlformats.org/officeDocument/2006/relationships/customXml" Target="../ink/ink1135.xml"/><Relationship Id="rId115" Type="http://schemas.openxmlformats.org/officeDocument/2006/relationships/image" Target="../media/image2691.png"/><Relationship Id="rId131" Type="http://schemas.openxmlformats.org/officeDocument/2006/relationships/customXml" Target="../ink/ink1145.xml"/><Relationship Id="rId136" Type="http://schemas.openxmlformats.org/officeDocument/2006/relationships/image" Target="../media/image1007.png"/><Relationship Id="rId82" Type="http://schemas.openxmlformats.org/officeDocument/2006/relationships/customXml" Target="../ink/ink1121.xml"/><Relationship Id="rId152" Type="http://schemas.openxmlformats.org/officeDocument/2006/relationships/image" Target="../media/image1019.png"/><Relationship Id="rId19" Type="http://schemas.openxmlformats.org/officeDocument/2006/relationships/image" Target="../media/image2500.png"/><Relationship Id="rId14" Type="http://schemas.openxmlformats.org/officeDocument/2006/relationships/customXml" Target="../ink/ink1112.xml"/><Relationship Id="rId100" Type="http://schemas.openxmlformats.org/officeDocument/2006/relationships/customXml" Target="../ink/ink1130.xml"/><Relationship Id="rId105" Type="http://schemas.openxmlformats.org/officeDocument/2006/relationships/image" Target="../media/image2641.png"/><Relationship Id="rId126" Type="http://schemas.openxmlformats.org/officeDocument/2006/relationships/image" Target="../media/image999.png"/><Relationship Id="rId147" Type="http://schemas.openxmlformats.org/officeDocument/2006/relationships/customXml" Target="../ink/ink1153.xml"/><Relationship Id="rId8" Type="http://schemas.openxmlformats.org/officeDocument/2006/relationships/customXml" Target="../ink/ink1109.xml"/><Relationship Id="rId93" Type="http://schemas.openxmlformats.org/officeDocument/2006/relationships/image" Target="../media/image2581.png"/><Relationship Id="rId98" Type="http://schemas.openxmlformats.org/officeDocument/2006/relationships/customXml" Target="../ink/ink1129.xml"/><Relationship Id="rId121" Type="http://schemas.openxmlformats.org/officeDocument/2006/relationships/image" Target="../media/image2721.png"/><Relationship Id="rId142" Type="http://schemas.openxmlformats.org/officeDocument/2006/relationships/image" Target="../media/image1014.png"/><Relationship Id="rId3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90.png"/><Relationship Id="rId21" Type="http://schemas.openxmlformats.org/officeDocument/2006/relationships/image" Target="../media/image2511.png"/><Relationship Id="rId42" Type="http://schemas.openxmlformats.org/officeDocument/2006/relationships/customXml" Target="../ink/ink1175.xml"/><Relationship Id="rId84" Type="http://schemas.openxmlformats.org/officeDocument/2006/relationships/customXml" Target="../ink/ink1193.xml"/><Relationship Id="rId138" Type="http://schemas.openxmlformats.org/officeDocument/2006/relationships/customXml" Target="../ink/ink1220.xml"/><Relationship Id="rId107" Type="http://schemas.openxmlformats.org/officeDocument/2006/relationships/image" Target="../media/image2940.png"/><Relationship Id="rId11" Type="http://schemas.openxmlformats.org/officeDocument/2006/relationships/image" Target="../media/image9310.png"/><Relationship Id="rId32" Type="http://schemas.openxmlformats.org/officeDocument/2006/relationships/customXml" Target="../ink/ink1170.xml"/><Relationship Id="rId53" Type="http://schemas.openxmlformats.org/officeDocument/2006/relationships/image" Target="../media/image2660.png"/><Relationship Id="rId74" Type="http://schemas.openxmlformats.org/officeDocument/2006/relationships/customXml" Target="../ink/ink1188.xml"/><Relationship Id="rId128" Type="http://schemas.openxmlformats.org/officeDocument/2006/relationships/customXml" Target="../ink/ink1215.xml"/><Relationship Id="rId149" Type="http://schemas.openxmlformats.org/officeDocument/2006/relationships/image" Target="../media/image3140.png"/><Relationship Id="rId5" Type="http://schemas.openxmlformats.org/officeDocument/2006/relationships/image" Target="../media/image3390.png"/><Relationship Id="rId95" Type="http://schemas.openxmlformats.org/officeDocument/2006/relationships/image" Target="../media/image2880.png"/><Relationship Id="rId22" Type="http://schemas.openxmlformats.org/officeDocument/2006/relationships/customXml" Target="../ink/ink1165.xml"/><Relationship Id="rId27" Type="http://schemas.openxmlformats.org/officeDocument/2006/relationships/image" Target="../media/image2540.png"/><Relationship Id="rId43" Type="http://schemas.openxmlformats.org/officeDocument/2006/relationships/image" Target="../media/image2611.png"/><Relationship Id="rId48" Type="http://schemas.openxmlformats.org/officeDocument/2006/relationships/customXml" Target="../ink/ink1178.xml"/><Relationship Id="rId69" Type="http://schemas.openxmlformats.org/officeDocument/2006/relationships/image" Target="../media/image2750.png"/><Relationship Id="rId113" Type="http://schemas.openxmlformats.org/officeDocument/2006/relationships/image" Target="../media/image2970.png"/><Relationship Id="rId118" Type="http://schemas.openxmlformats.org/officeDocument/2006/relationships/customXml" Target="../ink/ink1210.xml"/><Relationship Id="rId134" Type="http://schemas.openxmlformats.org/officeDocument/2006/relationships/customXml" Target="../ink/ink1218.xml"/><Relationship Id="rId139" Type="http://schemas.openxmlformats.org/officeDocument/2006/relationships/image" Target="../media/image3100.png"/><Relationship Id="rId80" Type="http://schemas.openxmlformats.org/officeDocument/2006/relationships/customXml" Target="../ink/ink1191.xml"/><Relationship Id="rId85" Type="http://schemas.openxmlformats.org/officeDocument/2006/relationships/image" Target="../media/image2830.png"/><Relationship Id="rId150" Type="http://schemas.openxmlformats.org/officeDocument/2006/relationships/customXml" Target="../ink/ink1226.xml"/><Relationship Id="rId155" Type="http://schemas.openxmlformats.org/officeDocument/2006/relationships/image" Target="../media/image1025.png"/><Relationship Id="rId12" Type="http://schemas.openxmlformats.org/officeDocument/2006/relationships/customXml" Target="../ink/ink1160.xml"/><Relationship Id="rId17" Type="http://schemas.openxmlformats.org/officeDocument/2006/relationships/image" Target="../media/image960.png"/><Relationship Id="rId33" Type="http://schemas.openxmlformats.org/officeDocument/2006/relationships/image" Target="../media/image2560.png"/><Relationship Id="rId38" Type="http://schemas.openxmlformats.org/officeDocument/2006/relationships/customXml" Target="../ink/ink1173.xml"/><Relationship Id="rId103" Type="http://schemas.openxmlformats.org/officeDocument/2006/relationships/image" Target="../media/image2920.png"/><Relationship Id="rId108" Type="http://schemas.openxmlformats.org/officeDocument/2006/relationships/customXml" Target="../ink/ink1205.xml"/><Relationship Id="rId124" Type="http://schemas.openxmlformats.org/officeDocument/2006/relationships/customXml" Target="../ink/ink1213.xml"/><Relationship Id="rId129" Type="http://schemas.openxmlformats.org/officeDocument/2006/relationships/image" Target="../media/image3050.png"/><Relationship Id="rId54" Type="http://schemas.openxmlformats.org/officeDocument/2006/relationships/customXml" Target="../ink/ink1181.xml"/><Relationship Id="rId70" Type="http://schemas.openxmlformats.org/officeDocument/2006/relationships/customXml" Target="../ink/ink1186.xml"/><Relationship Id="rId75" Type="http://schemas.openxmlformats.org/officeDocument/2006/relationships/image" Target="../media/image2780.png"/><Relationship Id="rId91" Type="http://schemas.openxmlformats.org/officeDocument/2006/relationships/image" Target="../media/image2860.png"/><Relationship Id="rId96" Type="http://schemas.openxmlformats.org/officeDocument/2006/relationships/customXml" Target="../ink/ink1199.xml"/><Relationship Id="rId140" Type="http://schemas.openxmlformats.org/officeDocument/2006/relationships/customXml" Target="../ink/ink1221.xml"/><Relationship Id="rId145" Type="http://schemas.openxmlformats.org/officeDocument/2006/relationships/image" Target="../media/image3120.png"/><Relationship Id="rId1" Type="http://schemas.microsoft.com/office/2007/relationships/media" Target="../media/media15.m4a"/><Relationship Id="rId6" Type="http://schemas.openxmlformats.org/officeDocument/2006/relationships/customXml" Target="../ink/ink1157.xml"/><Relationship Id="rId23" Type="http://schemas.openxmlformats.org/officeDocument/2006/relationships/image" Target="../media/image2520.png"/><Relationship Id="rId28" Type="http://schemas.openxmlformats.org/officeDocument/2006/relationships/customXml" Target="../ink/ink1168.xml"/><Relationship Id="rId49" Type="http://schemas.openxmlformats.org/officeDocument/2006/relationships/image" Target="../media/image2640.png"/><Relationship Id="rId114" Type="http://schemas.openxmlformats.org/officeDocument/2006/relationships/customXml" Target="../ink/ink1208.xml"/><Relationship Id="rId119" Type="http://schemas.openxmlformats.org/officeDocument/2006/relationships/image" Target="../media/image3000.png"/><Relationship Id="rId44" Type="http://schemas.openxmlformats.org/officeDocument/2006/relationships/customXml" Target="../ink/ink1176.xml"/><Relationship Id="rId65" Type="http://schemas.openxmlformats.org/officeDocument/2006/relationships/image" Target="../media/image2730.png"/><Relationship Id="rId81" Type="http://schemas.openxmlformats.org/officeDocument/2006/relationships/image" Target="../media/image2811.png"/><Relationship Id="rId86" Type="http://schemas.openxmlformats.org/officeDocument/2006/relationships/customXml" Target="../ink/ink1194.xml"/><Relationship Id="rId130" Type="http://schemas.openxmlformats.org/officeDocument/2006/relationships/customXml" Target="../ink/ink1216.xml"/><Relationship Id="rId135" Type="http://schemas.openxmlformats.org/officeDocument/2006/relationships/image" Target="../media/image3080.png"/><Relationship Id="rId151" Type="http://schemas.openxmlformats.org/officeDocument/2006/relationships/image" Target="../media/image1023.png"/><Relationship Id="rId156" Type="http://schemas.openxmlformats.org/officeDocument/2006/relationships/customXml" Target="../ink/ink1229.xml"/><Relationship Id="rId13" Type="http://schemas.openxmlformats.org/officeDocument/2006/relationships/image" Target="../media/image9410.png"/><Relationship Id="rId18" Type="http://schemas.openxmlformats.org/officeDocument/2006/relationships/customXml" Target="../ink/ink1163.xml"/><Relationship Id="rId39" Type="http://schemas.openxmlformats.org/officeDocument/2006/relationships/image" Target="../media/image2590.png"/><Relationship Id="rId109" Type="http://schemas.openxmlformats.org/officeDocument/2006/relationships/image" Target="../media/image2950.png"/><Relationship Id="rId34" Type="http://schemas.openxmlformats.org/officeDocument/2006/relationships/customXml" Target="../ink/ink1171.xml"/><Relationship Id="rId50" Type="http://schemas.openxmlformats.org/officeDocument/2006/relationships/customXml" Target="../ink/ink1179.xml"/><Relationship Id="rId55" Type="http://schemas.openxmlformats.org/officeDocument/2006/relationships/image" Target="../media/image2670.png"/><Relationship Id="rId76" Type="http://schemas.openxmlformats.org/officeDocument/2006/relationships/customXml" Target="../ink/ink1189.xml"/><Relationship Id="rId97" Type="http://schemas.openxmlformats.org/officeDocument/2006/relationships/image" Target="../media/image2890.png"/><Relationship Id="rId104" Type="http://schemas.openxmlformats.org/officeDocument/2006/relationships/customXml" Target="../ink/ink1203.xml"/><Relationship Id="rId120" Type="http://schemas.openxmlformats.org/officeDocument/2006/relationships/customXml" Target="../ink/ink1211.xml"/><Relationship Id="rId125" Type="http://schemas.openxmlformats.org/officeDocument/2006/relationships/image" Target="../media/image3030.png"/><Relationship Id="rId141" Type="http://schemas.openxmlformats.org/officeDocument/2006/relationships/image" Target="../media/image8520.png"/><Relationship Id="rId146" Type="http://schemas.openxmlformats.org/officeDocument/2006/relationships/customXml" Target="../ink/ink1224.xml"/><Relationship Id="rId7" Type="http://schemas.openxmlformats.org/officeDocument/2006/relationships/image" Target="../media/image7610.png"/><Relationship Id="rId71" Type="http://schemas.openxmlformats.org/officeDocument/2006/relationships/image" Target="../media/image2760.png"/><Relationship Id="rId92" Type="http://schemas.openxmlformats.org/officeDocument/2006/relationships/customXml" Target="../ink/ink1197.xml"/><Relationship Id="rId2" Type="http://schemas.openxmlformats.org/officeDocument/2006/relationships/audio" Target="../media/media15.m4a"/><Relationship Id="rId29" Type="http://schemas.openxmlformats.org/officeDocument/2006/relationships/image" Target="../media/image2190.png"/><Relationship Id="rId24" Type="http://schemas.openxmlformats.org/officeDocument/2006/relationships/customXml" Target="../ink/ink1166.xml"/><Relationship Id="rId40" Type="http://schemas.openxmlformats.org/officeDocument/2006/relationships/customXml" Target="../ink/ink1174.xml"/><Relationship Id="rId45" Type="http://schemas.openxmlformats.org/officeDocument/2006/relationships/image" Target="../media/image2620.png"/><Relationship Id="rId66" Type="http://schemas.openxmlformats.org/officeDocument/2006/relationships/customXml" Target="../ink/ink1184.xml"/><Relationship Id="rId87" Type="http://schemas.openxmlformats.org/officeDocument/2006/relationships/image" Target="../media/image2841.png"/><Relationship Id="rId110" Type="http://schemas.openxmlformats.org/officeDocument/2006/relationships/customXml" Target="../ink/ink1206.xml"/><Relationship Id="rId115" Type="http://schemas.openxmlformats.org/officeDocument/2006/relationships/image" Target="../media/image2980.png"/><Relationship Id="rId131" Type="http://schemas.openxmlformats.org/officeDocument/2006/relationships/image" Target="../media/image3060.png"/><Relationship Id="rId136" Type="http://schemas.openxmlformats.org/officeDocument/2006/relationships/customXml" Target="../ink/ink1219.xml"/><Relationship Id="rId157" Type="http://schemas.openxmlformats.org/officeDocument/2006/relationships/image" Target="../media/image1026.png"/><Relationship Id="rId82" Type="http://schemas.openxmlformats.org/officeDocument/2006/relationships/customXml" Target="../ink/ink1192.xml"/><Relationship Id="rId152" Type="http://schemas.openxmlformats.org/officeDocument/2006/relationships/customXml" Target="../ink/ink1227.xml"/><Relationship Id="rId19" Type="http://schemas.openxmlformats.org/officeDocument/2006/relationships/image" Target="../media/image2500.png"/><Relationship Id="rId14" Type="http://schemas.openxmlformats.org/officeDocument/2006/relationships/customXml" Target="../ink/ink1161.xml"/><Relationship Id="rId30" Type="http://schemas.openxmlformats.org/officeDocument/2006/relationships/customXml" Target="../ink/ink1169.xml"/><Relationship Id="rId35" Type="http://schemas.openxmlformats.org/officeDocument/2006/relationships/image" Target="../media/image2570.png"/><Relationship Id="rId56" Type="http://schemas.openxmlformats.org/officeDocument/2006/relationships/customXml" Target="../ink/ink1182.xml"/><Relationship Id="rId77" Type="http://schemas.openxmlformats.org/officeDocument/2006/relationships/image" Target="../media/image2790.png"/><Relationship Id="rId100" Type="http://schemas.openxmlformats.org/officeDocument/2006/relationships/customXml" Target="../ink/ink1201.xml"/><Relationship Id="rId105" Type="http://schemas.openxmlformats.org/officeDocument/2006/relationships/image" Target="../media/image2930.png"/><Relationship Id="rId126" Type="http://schemas.openxmlformats.org/officeDocument/2006/relationships/customXml" Target="../ink/ink1214.xml"/><Relationship Id="rId147" Type="http://schemas.openxmlformats.org/officeDocument/2006/relationships/image" Target="../media/image3130.png"/><Relationship Id="rId8" Type="http://schemas.openxmlformats.org/officeDocument/2006/relationships/customXml" Target="../ink/ink1158.xml"/><Relationship Id="rId51" Type="http://schemas.openxmlformats.org/officeDocument/2006/relationships/image" Target="../media/image2650.png"/><Relationship Id="rId72" Type="http://schemas.openxmlformats.org/officeDocument/2006/relationships/customXml" Target="../ink/ink1187.xml"/><Relationship Id="rId93" Type="http://schemas.openxmlformats.org/officeDocument/2006/relationships/image" Target="../media/image2870.png"/><Relationship Id="rId98" Type="http://schemas.openxmlformats.org/officeDocument/2006/relationships/customXml" Target="../ink/ink1200.xml"/><Relationship Id="rId121" Type="http://schemas.openxmlformats.org/officeDocument/2006/relationships/image" Target="../media/image3011.png"/><Relationship Id="rId142" Type="http://schemas.openxmlformats.org/officeDocument/2006/relationships/customXml" Target="../ink/ink1222.xml"/><Relationship Id="rId3" Type="http://schemas.openxmlformats.org/officeDocument/2006/relationships/slideLayout" Target="../slideLayouts/slideLayout7.xml"/><Relationship Id="rId25" Type="http://schemas.openxmlformats.org/officeDocument/2006/relationships/image" Target="../media/image2530.png"/><Relationship Id="rId46" Type="http://schemas.openxmlformats.org/officeDocument/2006/relationships/customXml" Target="../ink/ink1177.xml"/><Relationship Id="rId67" Type="http://schemas.openxmlformats.org/officeDocument/2006/relationships/image" Target="../media/image2740.png"/><Relationship Id="rId116" Type="http://schemas.openxmlformats.org/officeDocument/2006/relationships/customXml" Target="../ink/ink1209.xml"/><Relationship Id="rId137" Type="http://schemas.openxmlformats.org/officeDocument/2006/relationships/image" Target="../media/image3090.png"/><Relationship Id="rId158" Type="http://schemas.openxmlformats.org/officeDocument/2006/relationships/image" Target="../media/image1.png"/><Relationship Id="rId20" Type="http://schemas.openxmlformats.org/officeDocument/2006/relationships/customXml" Target="../ink/ink1164.xml"/><Relationship Id="rId41" Type="http://schemas.openxmlformats.org/officeDocument/2006/relationships/image" Target="../media/image2600.png"/><Relationship Id="rId83" Type="http://schemas.openxmlformats.org/officeDocument/2006/relationships/image" Target="../media/image2820.png"/><Relationship Id="rId88" Type="http://schemas.openxmlformats.org/officeDocument/2006/relationships/customXml" Target="../ink/ink1195.xml"/><Relationship Id="rId111" Type="http://schemas.openxmlformats.org/officeDocument/2006/relationships/image" Target="../media/image2960.png"/><Relationship Id="rId132" Type="http://schemas.openxmlformats.org/officeDocument/2006/relationships/customXml" Target="../ink/ink1217.xml"/><Relationship Id="rId153" Type="http://schemas.openxmlformats.org/officeDocument/2006/relationships/image" Target="../media/image1024.png"/><Relationship Id="rId15" Type="http://schemas.openxmlformats.org/officeDocument/2006/relationships/image" Target="../media/image9510.png"/><Relationship Id="rId36" Type="http://schemas.openxmlformats.org/officeDocument/2006/relationships/customXml" Target="../ink/ink1172.xml"/><Relationship Id="rId57" Type="http://schemas.openxmlformats.org/officeDocument/2006/relationships/image" Target="../media/image2680.png"/><Relationship Id="rId106" Type="http://schemas.openxmlformats.org/officeDocument/2006/relationships/customXml" Target="../ink/ink1204.xml"/><Relationship Id="rId127" Type="http://schemas.openxmlformats.org/officeDocument/2006/relationships/image" Target="../media/image3040.png"/><Relationship Id="rId10" Type="http://schemas.openxmlformats.org/officeDocument/2006/relationships/customXml" Target="../ink/ink1159.xml"/><Relationship Id="rId31" Type="http://schemas.openxmlformats.org/officeDocument/2006/relationships/image" Target="../media/image2550.png"/><Relationship Id="rId52" Type="http://schemas.openxmlformats.org/officeDocument/2006/relationships/customXml" Target="../ink/ink1180.xml"/><Relationship Id="rId73" Type="http://schemas.openxmlformats.org/officeDocument/2006/relationships/image" Target="../media/image2770.png"/><Relationship Id="rId78" Type="http://schemas.openxmlformats.org/officeDocument/2006/relationships/customXml" Target="../ink/ink1190.xml"/><Relationship Id="rId94" Type="http://schemas.openxmlformats.org/officeDocument/2006/relationships/customXml" Target="../ink/ink1198.xml"/><Relationship Id="rId99" Type="http://schemas.openxmlformats.org/officeDocument/2006/relationships/image" Target="../media/image2900.png"/><Relationship Id="rId101" Type="http://schemas.openxmlformats.org/officeDocument/2006/relationships/image" Target="../media/image2911.png"/><Relationship Id="rId122" Type="http://schemas.openxmlformats.org/officeDocument/2006/relationships/customXml" Target="../ink/ink1212.xml"/><Relationship Id="rId143" Type="http://schemas.openxmlformats.org/officeDocument/2006/relationships/image" Target="../media/image3111.png"/><Relationship Id="rId148" Type="http://schemas.openxmlformats.org/officeDocument/2006/relationships/customXml" Target="../ink/ink1225.xml"/><Relationship Id="rId4" Type="http://schemas.openxmlformats.org/officeDocument/2006/relationships/customXml" Target="../ink/ink1156.xml"/><Relationship Id="rId9" Type="http://schemas.openxmlformats.org/officeDocument/2006/relationships/image" Target="../media/image7510.png"/><Relationship Id="rId26" Type="http://schemas.openxmlformats.org/officeDocument/2006/relationships/customXml" Target="../ink/ink1167.xml"/><Relationship Id="rId47" Type="http://schemas.openxmlformats.org/officeDocument/2006/relationships/image" Target="../media/image2630.png"/><Relationship Id="rId68" Type="http://schemas.openxmlformats.org/officeDocument/2006/relationships/customXml" Target="../ink/ink1185.xml"/><Relationship Id="rId89" Type="http://schemas.openxmlformats.org/officeDocument/2006/relationships/image" Target="../media/image2850.png"/><Relationship Id="rId112" Type="http://schemas.openxmlformats.org/officeDocument/2006/relationships/customXml" Target="../ink/ink1207.xml"/><Relationship Id="rId133" Type="http://schemas.openxmlformats.org/officeDocument/2006/relationships/image" Target="../media/image3070.png"/><Relationship Id="rId154" Type="http://schemas.openxmlformats.org/officeDocument/2006/relationships/customXml" Target="../ink/ink1228.xml"/><Relationship Id="rId16" Type="http://schemas.openxmlformats.org/officeDocument/2006/relationships/customXml" Target="../ink/ink1162.xml"/><Relationship Id="rId37" Type="http://schemas.openxmlformats.org/officeDocument/2006/relationships/image" Target="../media/image2580.png"/><Relationship Id="rId58" Type="http://schemas.openxmlformats.org/officeDocument/2006/relationships/customXml" Target="../ink/ink1183.xml"/><Relationship Id="rId79" Type="http://schemas.openxmlformats.org/officeDocument/2006/relationships/image" Target="../media/image2800.png"/><Relationship Id="rId102" Type="http://schemas.openxmlformats.org/officeDocument/2006/relationships/customXml" Target="../ink/ink1202.xml"/><Relationship Id="rId123" Type="http://schemas.openxmlformats.org/officeDocument/2006/relationships/image" Target="../media/image3020.png"/><Relationship Id="rId144" Type="http://schemas.openxmlformats.org/officeDocument/2006/relationships/customXml" Target="../ink/ink1223.xml"/><Relationship Id="rId90" Type="http://schemas.openxmlformats.org/officeDocument/2006/relationships/customXml" Target="../ink/ink1196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824.png"/><Relationship Id="rId42" Type="http://schemas.openxmlformats.org/officeDocument/2006/relationships/customXml" Target="../ink/ink20.xml"/><Relationship Id="rId47" Type="http://schemas.openxmlformats.org/officeDocument/2006/relationships/image" Target="../media/image1021.png"/><Relationship Id="rId63" Type="http://schemas.openxmlformats.org/officeDocument/2006/relationships/image" Target="../media/image1040.png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1170.png"/><Relationship Id="rId16" Type="http://schemas.openxmlformats.org/officeDocument/2006/relationships/customXml" Target="../ink/ink7.xml"/><Relationship Id="rId11" Type="http://schemas.openxmlformats.org/officeDocument/2006/relationships/image" Target="../media/image7710.png"/><Relationship Id="rId32" Type="http://schemas.openxmlformats.org/officeDocument/2006/relationships/customXml" Target="../ink/ink15.xml"/><Relationship Id="rId37" Type="http://schemas.openxmlformats.org/officeDocument/2006/relationships/image" Target="../media/image9110.png"/><Relationship Id="rId53" Type="http://schemas.openxmlformats.org/officeDocument/2006/relationships/image" Target="../media/image990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1120.png"/><Relationship Id="rId5" Type="http://schemas.openxmlformats.org/officeDocument/2006/relationships/customXml" Target="../ink/ink1.xml"/><Relationship Id="rId90" Type="http://schemas.openxmlformats.org/officeDocument/2006/relationships/customXml" Target="../ink/ink44.xml"/><Relationship Id="rId95" Type="http://schemas.openxmlformats.org/officeDocument/2006/relationships/image" Target="../media/image1201.png"/><Relationship Id="rId22" Type="http://schemas.openxmlformats.org/officeDocument/2006/relationships/customXml" Target="../ink/ink10.xml"/><Relationship Id="rId27" Type="http://schemas.openxmlformats.org/officeDocument/2006/relationships/image" Target="../media/image850.png"/><Relationship Id="rId43" Type="http://schemas.openxmlformats.org/officeDocument/2006/relationships/image" Target="../media/image1001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1070.png"/><Relationship Id="rId80" Type="http://schemas.openxmlformats.org/officeDocument/2006/relationships/customXml" Target="../ink/ink39.xml"/><Relationship Id="rId85" Type="http://schemas.openxmlformats.org/officeDocument/2006/relationships/image" Target="../media/image1150.png"/><Relationship Id="rId3" Type="http://schemas.openxmlformats.org/officeDocument/2006/relationships/audio" Target="../media/media2.m4a"/><Relationship Id="rId12" Type="http://schemas.openxmlformats.org/officeDocument/2006/relationships/customXml" Target="../ink/ink5.xml"/><Relationship Id="rId17" Type="http://schemas.openxmlformats.org/officeDocument/2006/relationships/image" Target="../media/image8010.png"/><Relationship Id="rId25" Type="http://schemas.openxmlformats.org/officeDocument/2006/relationships/image" Target="../media/image840.png"/><Relationship Id="rId33" Type="http://schemas.openxmlformats.org/officeDocument/2006/relationships/image" Target="../media/image894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1020.png"/><Relationship Id="rId67" Type="http://schemas.openxmlformats.org/officeDocument/2006/relationships/image" Target="../media/image1060.png"/><Relationship Id="rId20" Type="http://schemas.openxmlformats.org/officeDocument/2006/relationships/customXml" Target="../ink/ink9.xml"/><Relationship Id="rId41" Type="http://schemas.openxmlformats.org/officeDocument/2006/relationships/image" Target="../media/image991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1100.png"/><Relationship Id="rId83" Type="http://schemas.openxmlformats.org/officeDocument/2006/relationships/image" Target="../media/image1140.png"/><Relationship Id="rId88" Type="http://schemas.openxmlformats.org/officeDocument/2006/relationships/customXml" Target="../ink/ink43.xml"/><Relationship Id="rId91" Type="http://schemas.openxmlformats.org/officeDocument/2006/relationships/image" Target="../media/image1180.png"/><Relationship Id="rId96" Type="http://schemas.openxmlformats.org/officeDocument/2006/relationships/customXml" Target="../ink/ink47.xml"/><Relationship Id="rId1" Type="http://schemas.openxmlformats.org/officeDocument/2006/relationships/tags" Target="../tags/tag2.xml"/><Relationship Id="rId6" Type="http://schemas.openxmlformats.org/officeDocument/2006/relationships/image" Target="../media/image971.png"/><Relationship Id="rId15" Type="http://schemas.openxmlformats.org/officeDocument/2006/relationships/image" Target="../media/image7910.png"/><Relationship Id="rId23" Type="http://schemas.openxmlformats.org/officeDocument/2006/relationships/image" Target="../media/image834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970.png"/><Relationship Id="rId57" Type="http://schemas.openxmlformats.org/officeDocument/2006/relationships/image" Target="../media/image1010.png"/><Relationship Id="rId10" Type="http://schemas.openxmlformats.org/officeDocument/2006/relationships/customXml" Target="../ink/ink4.xml"/><Relationship Id="rId31" Type="http://schemas.openxmlformats.org/officeDocument/2006/relationships/image" Target="../media/image887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1050.png"/><Relationship Id="rId73" Type="http://schemas.openxmlformats.org/officeDocument/2006/relationships/image" Target="../media/image1090.png"/><Relationship Id="rId78" Type="http://schemas.openxmlformats.org/officeDocument/2006/relationships/customXml" Target="../ink/ink38.xml"/><Relationship Id="rId81" Type="http://schemas.openxmlformats.org/officeDocument/2006/relationships/image" Target="../media/image1130.png"/><Relationship Id="rId86" Type="http://schemas.openxmlformats.org/officeDocument/2006/relationships/customXml" Target="../ink/ink42.xml"/><Relationship Id="rId94" Type="http://schemas.openxmlformats.org/officeDocument/2006/relationships/customXml" Target="../ink/ink46.xml"/><Relationship Id="rId99" Type="http://schemas.openxmlformats.org/officeDocument/2006/relationships/image" Target="../media/image1221.png"/><Relationship Id="rId4" Type="http://schemas.openxmlformats.org/officeDocument/2006/relationships/slideLayout" Target="../slideLayouts/slideLayout7.xml"/><Relationship Id="rId9" Type="http://schemas.openxmlformats.org/officeDocument/2006/relationships/customXml" Target="../ink/ink3.xml"/><Relationship Id="rId13" Type="http://schemas.openxmlformats.org/officeDocument/2006/relationships/image" Target="../media/image7810.png"/><Relationship Id="rId18" Type="http://schemas.openxmlformats.org/officeDocument/2006/relationships/customXml" Target="../ink/ink8.xml"/><Relationship Id="rId39" Type="http://schemas.openxmlformats.org/officeDocument/2006/relationships/image" Target="../media/image925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1000.png"/><Relationship Id="rId76" Type="http://schemas.openxmlformats.org/officeDocument/2006/relationships/customXml" Target="../ink/ink37.xml"/><Relationship Id="rId97" Type="http://schemas.openxmlformats.org/officeDocument/2006/relationships/image" Target="../media/image1212.png"/><Relationship Id="rId7" Type="http://schemas.openxmlformats.org/officeDocument/2006/relationships/customXml" Target="../ink/ink2.xml"/><Relationship Id="rId71" Type="http://schemas.openxmlformats.org/officeDocument/2006/relationships/image" Target="../media/image1080.png"/><Relationship Id="rId92" Type="http://schemas.openxmlformats.org/officeDocument/2006/relationships/customXml" Target="../ink/ink45.xml"/><Relationship Id="rId2" Type="http://schemas.microsoft.com/office/2007/relationships/media" Target="../media/media2.m4a"/><Relationship Id="rId29" Type="http://schemas.openxmlformats.org/officeDocument/2006/relationships/image" Target="../media/image870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1011.png"/><Relationship Id="rId66" Type="http://schemas.openxmlformats.org/officeDocument/2006/relationships/customXml" Target="../ink/ink32.xml"/><Relationship Id="rId87" Type="http://schemas.openxmlformats.org/officeDocument/2006/relationships/image" Target="../media/image1160.png"/><Relationship Id="rId61" Type="http://schemas.openxmlformats.org/officeDocument/2006/relationships/image" Target="../media/image1030.png"/><Relationship Id="rId82" Type="http://schemas.openxmlformats.org/officeDocument/2006/relationships/customXml" Target="../ink/ink40.xml"/><Relationship Id="rId19" Type="http://schemas.openxmlformats.org/officeDocument/2006/relationships/image" Target="../media/image8110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9010.png"/><Relationship Id="rId56" Type="http://schemas.openxmlformats.org/officeDocument/2006/relationships/customXml" Target="../ink/ink27.xml"/><Relationship Id="rId77" Type="http://schemas.openxmlformats.org/officeDocument/2006/relationships/image" Target="../media/image1110.png"/><Relationship Id="rId100" Type="http://schemas.openxmlformats.org/officeDocument/2006/relationships/image" Target="../media/image1.png"/><Relationship Id="rId8" Type="http://schemas.openxmlformats.org/officeDocument/2006/relationships/image" Target="../media/image981.png"/><Relationship Id="rId51" Type="http://schemas.openxmlformats.org/officeDocument/2006/relationships/image" Target="../media/image980.png"/><Relationship Id="rId72" Type="http://schemas.openxmlformats.org/officeDocument/2006/relationships/customXml" Target="../ink/ink35.xml"/><Relationship Id="rId93" Type="http://schemas.openxmlformats.org/officeDocument/2006/relationships/image" Target="../media/image1190.png"/><Relationship Id="rId98" Type="http://schemas.openxmlformats.org/officeDocument/2006/relationships/customXml" Target="../ink/ink48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50.png"/><Relationship Id="rId21" Type="http://schemas.openxmlformats.org/officeDocument/2006/relationships/customXml" Target="../ink/ink58.xml"/><Relationship Id="rId42" Type="http://schemas.openxmlformats.org/officeDocument/2006/relationships/image" Target="../media/image3031.png"/><Relationship Id="rId47" Type="http://schemas.openxmlformats.org/officeDocument/2006/relationships/customXml" Target="../ink/ink71.xml"/><Relationship Id="rId63" Type="http://schemas.openxmlformats.org/officeDocument/2006/relationships/customXml" Target="../ink/ink79.xml"/><Relationship Id="rId68" Type="http://schemas.openxmlformats.org/officeDocument/2006/relationships/image" Target="../media/image1070.png"/><Relationship Id="rId84" Type="http://schemas.openxmlformats.org/officeDocument/2006/relationships/image" Target="../media/image3112.png"/><Relationship Id="rId89" Type="http://schemas.openxmlformats.org/officeDocument/2006/relationships/customXml" Target="../ink/ink92.xml"/><Relationship Id="rId16" Type="http://schemas.openxmlformats.org/officeDocument/2006/relationships/image" Target="../media/image8010.png"/><Relationship Id="rId11" Type="http://schemas.openxmlformats.org/officeDocument/2006/relationships/customXml" Target="../ink/ink53.xml"/><Relationship Id="rId32" Type="http://schemas.openxmlformats.org/officeDocument/2006/relationships/image" Target="../media/image894.png"/><Relationship Id="rId37" Type="http://schemas.openxmlformats.org/officeDocument/2006/relationships/customXml" Target="../ink/ink66.xml"/><Relationship Id="rId53" Type="http://schemas.openxmlformats.org/officeDocument/2006/relationships/customXml" Target="../ink/ink74.xml"/><Relationship Id="rId58" Type="http://schemas.openxmlformats.org/officeDocument/2006/relationships/image" Target="../media/image1020.png"/><Relationship Id="rId74" Type="http://schemas.openxmlformats.org/officeDocument/2006/relationships/image" Target="../media/image3061.png"/><Relationship Id="rId79" Type="http://schemas.openxmlformats.org/officeDocument/2006/relationships/customXml" Target="../ink/ink87.xml"/><Relationship Id="rId5" Type="http://schemas.openxmlformats.org/officeDocument/2006/relationships/image" Target="../media/image8.png"/><Relationship Id="rId90" Type="http://schemas.openxmlformats.org/officeDocument/2006/relationships/image" Target="../media/image3141.png"/><Relationship Id="rId95" Type="http://schemas.openxmlformats.org/officeDocument/2006/relationships/customXml" Target="../ink/ink95.xml"/><Relationship Id="rId22" Type="http://schemas.openxmlformats.org/officeDocument/2006/relationships/image" Target="../media/image834.png"/><Relationship Id="rId27" Type="http://schemas.openxmlformats.org/officeDocument/2006/relationships/customXml" Target="../ink/ink61.xml"/><Relationship Id="rId43" Type="http://schemas.openxmlformats.org/officeDocument/2006/relationships/customXml" Target="../ink/ink69.xml"/><Relationship Id="rId48" Type="http://schemas.openxmlformats.org/officeDocument/2006/relationships/image" Target="../media/image970.png"/><Relationship Id="rId64" Type="http://schemas.openxmlformats.org/officeDocument/2006/relationships/image" Target="../media/image1050.png"/><Relationship Id="rId69" Type="http://schemas.openxmlformats.org/officeDocument/2006/relationships/customXml" Target="../ink/ink82.xml"/><Relationship Id="rId80" Type="http://schemas.openxmlformats.org/officeDocument/2006/relationships/image" Target="../media/image3091.png"/><Relationship Id="rId85" Type="http://schemas.openxmlformats.org/officeDocument/2006/relationships/customXml" Target="../ink/ink90.xml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7810.png"/><Relationship Id="rId17" Type="http://schemas.openxmlformats.org/officeDocument/2006/relationships/customXml" Target="../ink/ink56.xml"/><Relationship Id="rId25" Type="http://schemas.openxmlformats.org/officeDocument/2006/relationships/customXml" Target="../ink/ink60.xml"/><Relationship Id="rId33" Type="http://schemas.openxmlformats.org/officeDocument/2006/relationships/customXml" Target="../ink/ink64.xml"/><Relationship Id="rId38" Type="http://schemas.openxmlformats.org/officeDocument/2006/relationships/image" Target="../media/image925.png"/><Relationship Id="rId46" Type="http://schemas.openxmlformats.org/officeDocument/2006/relationships/image" Target="../media/image3051.png"/><Relationship Id="rId59" Type="http://schemas.openxmlformats.org/officeDocument/2006/relationships/customXml" Target="../ink/ink77.xml"/><Relationship Id="rId67" Type="http://schemas.openxmlformats.org/officeDocument/2006/relationships/customXml" Target="../ink/ink81.xml"/><Relationship Id="rId20" Type="http://schemas.openxmlformats.org/officeDocument/2006/relationships/image" Target="../media/image824.png"/><Relationship Id="rId41" Type="http://schemas.openxmlformats.org/officeDocument/2006/relationships/customXml" Target="../ink/ink68.xml"/><Relationship Id="rId54" Type="http://schemas.openxmlformats.org/officeDocument/2006/relationships/image" Target="../media/image1000.png"/><Relationship Id="rId62" Type="http://schemas.openxmlformats.org/officeDocument/2006/relationships/image" Target="../media/image1040.png"/><Relationship Id="rId70" Type="http://schemas.openxmlformats.org/officeDocument/2006/relationships/image" Target="../media/image1080.png"/><Relationship Id="rId75" Type="http://schemas.openxmlformats.org/officeDocument/2006/relationships/customXml" Target="../ink/ink85.xml"/><Relationship Id="rId83" Type="http://schemas.openxmlformats.org/officeDocument/2006/relationships/customXml" Target="../ink/ink89.xml"/><Relationship Id="rId88" Type="http://schemas.openxmlformats.org/officeDocument/2006/relationships/image" Target="../media/image3131.png"/><Relationship Id="rId91" Type="http://schemas.openxmlformats.org/officeDocument/2006/relationships/customXml" Target="../ink/ink93.xml"/><Relationship Id="rId96" Type="http://schemas.openxmlformats.org/officeDocument/2006/relationships/image" Target="../media/image3170.png"/><Relationship Id="rId1" Type="http://schemas.microsoft.com/office/2007/relationships/media" Target="../media/media3.m4a"/><Relationship Id="rId6" Type="http://schemas.openxmlformats.org/officeDocument/2006/relationships/customXml" Target="../ink/ink50.xml"/><Relationship Id="rId15" Type="http://schemas.openxmlformats.org/officeDocument/2006/relationships/customXml" Target="../ink/ink55.xml"/><Relationship Id="rId23" Type="http://schemas.openxmlformats.org/officeDocument/2006/relationships/customXml" Target="../ink/ink59.xml"/><Relationship Id="rId28" Type="http://schemas.openxmlformats.org/officeDocument/2006/relationships/image" Target="../media/image870.png"/><Relationship Id="rId36" Type="http://schemas.openxmlformats.org/officeDocument/2006/relationships/image" Target="../media/image9110.png"/><Relationship Id="rId49" Type="http://schemas.openxmlformats.org/officeDocument/2006/relationships/customXml" Target="../ink/ink72.xml"/><Relationship Id="rId57" Type="http://schemas.openxmlformats.org/officeDocument/2006/relationships/customXml" Target="../ink/ink76.xml"/><Relationship Id="rId10" Type="http://schemas.openxmlformats.org/officeDocument/2006/relationships/image" Target="../media/image7710.png"/><Relationship Id="rId31" Type="http://schemas.openxmlformats.org/officeDocument/2006/relationships/customXml" Target="../ink/ink63.xml"/><Relationship Id="rId44" Type="http://schemas.openxmlformats.org/officeDocument/2006/relationships/image" Target="../media/image3041.png"/><Relationship Id="rId52" Type="http://schemas.openxmlformats.org/officeDocument/2006/relationships/image" Target="../media/image990.png"/><Relationship Id="rId60" Type="http://schemas.openxmlformats.org/officeDocument/2006/relationships/image" Target="../media/image1030.png"/><Relationship Id="rId65" Type="http://schemas.openxmlformats.org/officeDocument/2006/relationships/customXml" Target="../ink/ink80.xml"/><Relationship Id="rId73" Type="http://schemas.openxmlformats.org/officeDocument/2006/relationships/customXml" Target="../ink/ink84.xml"/><Relationship Id="rId78" Type="http://schemas.openxmlformats.org/officeDocument/2006/relationships/image" Target="../media/image3081.png"/><Relationship Id="rId81" Type="http://schemas.openxmlformats.org/officeDocument/2006/relationships/customXml" Target="../ink/ink88.xml"/><Relationship Id="rId86" Type="http://schemas.openxmlformats.org/officeDocument/2006/relationships/image" Target="../media/image3121.png"/><Relationship Id="rId94" Type="http://schemas.openxmlformats.org/officeDocument/2006/relationships/image" Target="../media/image3160.png"/><Relationship Id="rId99" Type="http://schemas.openxmlformats.org/officeDocument/2006/relationships/image" Target="../media/image1.png"/><Relationship Id="rId4" Type="http://schemas.openxmlformats.org/officeDocument/2006/relationships/customXml" Target="../ink/ink49.xml"/><Relationship Id="rId9" Type="http://schemas.openxmlformats.org/officeDocument/2006/relationships/customXml" Target="../ink/ink52.xml"/><Relationship Id="rId13" Type="http://schemas.openxmlformats.org/officeDocument/2006/relationships/customXml" Target="../ink/ink54.xml"/><Relationship Id="rId18" Type="http://schemas.openxmlformats.org/officeDocument/2006/relationships/image" Target="../media/image8110.png"/><Relationship Id="rId39" Type="http://schemas.openxmlformats.org/officeDocument/2006/relationships/customXml" Target="../ink/ink67.xml"/><Relationship Id="rId34" Type="http://schemas.openxmlformats.org/officeDocument/2006/relationships/image" Target="../media/image9010.png"/><Relationship Id="rId50" Type="http://schemas.openxmlformats.org/officeDocument/2006/relationships/image" Target="../media/image980.png"/><Relationship Id="rId55" Type="http://schemas.openxmlformats.org/officeDocument/2006/relationships/customXml" Target="../ink/ink75.xml"/><Relationship Id="rId76" Type="http://schemas.openxmlformats.org/officeDocument/2006/relationships/image" Target="../media/image3071.png"/><Relationship Id="rId97" Type="http://schemas.openxmlformats.org/officeDocument/2006/relationships/customXml" Target="../ink/ink96.xml"/><Relationship Id="rId7" Type="http://schemas.openxmlformats.org/officeDocument/2006/relationships/image" Target="../media/image3012.png"/><Relationship Id="rId71" Type="http://schemas.openxmlformats.org/officeDocument/2006/relationships/customXml" Target="../ink/ink83.xml"/><Relationship Id="rId92" Type="http://schemas.openxmlformats.org/officeDocument/2006/relationships/image" Target="../media/image3150.png"/><Relationship Id="rId2" Type="http://schemas.openxmlformats.org/officeDocument/2006/relationships/audio" Target="../media/media3.m4a"/><Relationship Id="rId29" Type="http://schemas.openxmlformats.org/officeDocument/2006/relationships/customXml" Target="../ink/ink62.xml"/><Relationship Id="rId24" Type="http://schemas.openxmlformats.org/officeDocument/2006/relationships/image" Target="../media/image840.png"/><Relationship Id="rId40" Type="http://schemas.openxmlformats.org/officeDocument/2006/relationships/image" Target="../media/image3021.png"/><Relationship Id="rId45" Type="http://schemas.openxmlformats.org/officeDocument/2006/relationships/customXml" Target="../ink/ink70.xml"/><Relationship Id="rId66" Type="http://schemas.openxmlformats.org/officeDocument/2006/relationships/image" Target="../media/image1060.png"/><Relationship Id="rId87" Type="http://schemas.openxmlformats.org/officeDocument/2006/relationships/customXml" Target="../ink/ink91.xml"/><Relationship Id="rId61" Type="http://schemas.openxmlformats.org/officeDocument/2006/relationships/customXml" Target="../ink/ink78.xml"/><Relationship Id="rId82" Type="http://schemas.openxmlformats.org/officeDocument/2006/relationships/image" Target="../media/image3101.png"/><Relationship Id="rId19" Type="http://schemas.openxmlformats.org/officeDocument/2006/relationships/customXml" Target="../ink/ink57.xml"/><Relationship Id="rId14" Type="http://schemas.openxmlformats.org/officeDocument/2006/relationships/image" Target="../media/image7910.png"/><Relationship Id="rId30" Type="http://schemas.openxmlformats.org/officeDocument/2006/relationships/image" Target="../media/image887.png"/><Relationship Id="rId35" Type="http://schemas.openxmlformats.org/officeDocument/2006/relationships/customXml" Target="../ink/ink65.xml"/><Relationship Id="rId56" Type="http://schemas.openxmlformats.org/officeDocument/2006/relationships/image" Target="../media/image1010.png"/><Relationship Id="rId77" Type="http://schemas.openxmlformats.org/officeDocument/2006/relationships/customXml" Target="../ink/ink86.xml"/><Relationship Id="rId8" Type="http://schemas.openxmlformats.org/officeDocument/2006/relationships/customXml" Target="../ink/ink51.xml"/><Relationship Id="rId51" Type="http://schemas.openxmlformats.org/officeDocument/2006/relationships/customXml" Target="../ink/ink73.xml"/><Relationship Id="rId72" Type="http://schemas.openxmlformats.org/officeDocument/2006/relationships/image" Target="../media/image1090.png"/><Relationship Id="rId93" Type="http://schemas.openxmlformats.org/officeDocument/2006/relationships/customXml" Target="../ink/ink94.xml"/><Relationship Id="rId98" Type="http://schemas.openxmlformats.org/officeDocument/2006/relationships/image" Target="../media/image3180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70.png"/><Relationship Id="rId299" Type="http://schemas.openxmlformats.org/officeDocument/2006/relationships/customXml" Target="../ink/ink220.xml"/><Relationship Id="rId21" Type="http://schemas.openxmlformats.org/officeDocument/2006/relationships/image" Target="../media/image824.png"/><Relationship Id="rId42" Type="http://schemas.openxmlformats.org/officeDocument/2006/relationships/customXml" Target="../ink/ink116.xml"/><Relationship Id="rId63" Type="http://schemas.openxmlformats.org/officeDocument/2006/relationships/image" Target="../media/image1040.png"/><Relationship Id="rId84" Type="http://schemas.openxmlformats.org/officeDocument/2006/relationships/customXml" Target="../ink/ink137.xml"/><Relationship Id="rId138" Type="http://schemas.openxmlformats.org/officeDocument/2006/relationships/customXml" Target="../ink/ink164.xml"/><Relationship Id="rId159" Type="http://schemas.openxmlformats.org/officeDocument/2006/relationships/image" Target="../media/image3490.png"/><Relationship Id="rId170" Type="http://schemas.openxmlformats.org/officeDocument/2006/relationships/customXml" Target="../ink/ink180.xml"/><Relationship Id="rId191" Type="http://schemas.openxmlformats.org/officeDocument/2006/relationships/image" Target="../media/image3641.png"/><Relationship Id="rId205" Type="http://schemas.openxmlformats.org/officeDocument/2006/relationships/image" Target="../media/image3712.png"/><Relationship Id="rId107" Type="http://schemas.openxmlformats.org/officeDocument/2006/relationships/image" Target="../media/image3220.png"/><Relationship Id="rId289" Type="http://schemas.openxmlformats.org/officeDocument/2006/relationships/customXml" Target="../ink/ink215.xml"/><Relationship Id="rId11" Type="http://schemas.openxmlformats.org/officeDocument/2006/relationships/image" Target="../media/image7710.png"/><Relationship Id="rId32" Type="http://schemas.openxmlformats.org/officeDocument/2006/relationships/customXml" Target="../ink/ink111.xml"/><Relationship Id="rId53" Type="http://schemas.openxmlformats.org/officeDocument/2006/relationships/image" Target="../media/image990.png"/><Relationship Id="rId74" Type="http://schemas.openxmlformats.org/officeDocument/2006/relationships/customXml" Target="../ink/ink132.xml"/><Relationship Id="rId128" Type="http://schemas.openxmlformats.org/officeDocument/2006/relationships/customXml" Target="../ink/ink159.xml"/><Relationship Id="rId149" Type="http://schemas.openxmlformats.org/officeDocument/2006/relationships/image" Target="../media/image3440.png"/><Relationship Id="rId5" Type="http://schemas.openxmlformats.org/officeDocument/2006/relationships/customXml" Target="../ink/ink97.xml"/><Relationship Id="rId95" Type="http://schemas.openxmlformats.org/officeDocument/2006/relationships/image" Target="../media/image3160.png"/><Relationship Id="rId160" Type="http://schemas.openxmlformats.org/officeDocument/2006/relationships/customXml" Target="../ink/ink175.xml"/><Relationship Id="rId181" Type="http://schemas.openxmlformats.org/officeDocument/2006/relationships/image" Target="../media/image3600.png"/><Relationship Id="rId216" Type="http://schemas.openxmlformats.org/officeDocument/2006/relationships/customXml" Target="../ink/ink203.xml"/><Relationship Id="rId279" Type="http://schemas.openxmlformats.org/officeDocument/2006/relationships/customXml" Target="../ink/ink210.xml"/><Relationship Id="rId22" Type="http://schemas.openxmlformats.org/officeDocument/2006/relationships/customXml" Target="../ink/ink106.xml"/><Relationship Id="rId43" Type="http://schemas.openxmlformats.org/officeDocument/2006/relationships/image" Target="../media/image3031.png"/><Relationship Id="rId64" Type="http://schemas.openxmlformats.org/officeDocument/2006/relationships/customXml" Target="../ink/ink127.xml"/><Relationship Id="rId118" Type="http://schemas.openxmlformats.org/officeDocument/2006/relationships/customXml" Target="../ink/ink154.xml"/><Relationship Id="rId139" Type="http://schemas.openxmlformats.org/officeDocument/2006/relationships/image" Target="../media/image3380.png"/><Relationship Id="rId290" Type="http://schemas.openxmlformats.org/officeDocument/2006/relationships/image" Target="../media/image5480.png"/><Relationship Id="rId85" Type="http://schemas.openxmlformats.org/officeDocument/2006/relationships/image" Target="../media/image3112.png"/><Relationship Id="rId150" Type="http://schemas.openxmlformats.org/officeDocument/2006/relationships/customXml" Target="../ink/ink170.xml"/><Relationship Id="rId171" Type="http://schemas.openxmlformats.org/officeDocument/2006/relationships/image" Target="../media/image3550.png"/><Relationship Id="rId192" Type="http://schemas.openxmlformats.org/officeDocument/2006/relationships/customXml" Target="../ink/ink191.xml"/><Relationship Id="rId206" Type="http://schemas.openxmlformats.org/officeDocument/2006/relationships/customXml" Target="../ink/ink198.xml"/><Relationship Id="rId12" Type="http://schemas.openxmlformats.org/officeDocument/2006/relationships/customXml" Target="../ink/ink101.xml"/><Relationship Id="rId33" Type="http://schemas.openxmlformats.org/officeDocument/2006/relationships/image" Target="../media/image894.png"/><Relationship Id="rId108" Type="http://schemas.openxmlformats.org/officeDocument/2006/relationships/customXml" Target="../ink/ink149.xml"/><Relationship Id="rId129" Type="http://schemas.openxmlformats.org/officeDocument/2006/relationships/image" Target="../media/image3330.png"/><Relationship Id="rId280" Type="http://schemas.openxmlformats.org/officeDocument/2006/relationships/image" Target="../media/image5420.png"/><Relationship Id="rId54" Type="http://schemas.openxmlformats.org/officeDocument/2006/relationships/customXml" Target="../ink/ink122.xml"/><Relationship Id="rId75" Type="http://schemas.openxmlformats.org/officeDocument/2006/relationships/image" Target="../media/image3061.png"/><Relationship Id="rId96" Type="http://schemas.openxmlformats.org/officeDocument/2006/relationships/customXml" Target="../ink/ink143.xml"/><Relationship Id="rId140" Type="http://schemas.openxmlformats.org/officeDocument/2006/relationships/customXml" Target="../ink/ink165.xml"/><Relationship Id="rId161" Type="http://schemas.openxmlformats.org/officeDocument/2006/relationships/image" Target="../media/image3500.png"/><Relationship Id="rId182" Type="http://schemas.openxmlformats.org/officeDocument/2006/relationships/customXml" Target="../ink/ink186.xml"/><Relationship Id="rId217" Type="http://schemas.openxmlformats.org/officeDocument/2006/relationships/image" Target="../media/image3771.png"/><Relationship Id="rId6" Type="http://schemas.openxmlformats.org/officeDocument/2006/relationships/image" Target="../media/image8.png"/><Relationship Id="rId23" Type="http://schemas.openxmlformats.org/officeDocument/2006/relationships/image" Target="../media/image834.png"/><Relationship Id="rId119" Type="http://schemas.openxmlformats.org/officeDocument/2006/relationships/image" Target="../media/image3280.png"/><Relationship Id="rId270" Type="http://schemas.openxmlformats.org/officeDocument/2006/relationships/image" Target="../media/image5330.png"/><Relationship Id="rId291" Type="http://schemas.openxmlformats.org/officeDocument/2006/relationships/customXml" Target="../ink/ink216.xml"/><Relationship Id="rId44" Type="http://schemas.openxmlformats.org/officeDocument/2006/relationships/customXml" Target="../ink/ink117.xml"/><Relationship Id="rId65" Type="http://schemas.openxmlformats.org/officeDocument/2006/relationships/image" Target="../media/image1050.png"/><Relationship Id="rId86" Type="http://schemas.openxmlformats.org/officeDocument/2006/relationships/customXml" Target="../ink/ink138.xml"/><Relationship Id="rId130" Type="http://schemas.openxmlformats.org/officeDocument/2006/relationships/customXml" Target="../ink/ink160.xml"/><Relationship Id="rId151" Type="http://schemas.openxmlformats.org/officeDocument/2006/relationships/image" Target="../media/image3450.png"/><Relationship Id="rId172" Type="http://schemas.openxmlformats.org/officeDocument/2006/relationships/customXml" Target="../ink/ink181.xml"/><Relationship Id="rId193" Type="http://schemas.openxmlformats.org/officeDocument/2006/relationships/image" Target="../media/image3651.png"/><Relationship Id="rId207" Type="http://schemas.openxmlformats.org/officeDocument/2006/relationships/image" Target="../media/image3721.png"/><Relationship Id="rId13" Type="http://schemas.openxmlformats.org/officeDocument/2006/relationships/image" Target="../media/image7810.png"/><Relationship Id="rId109" Type="http://schemas.openxmlformats.org/officeDocument/2006/relationships/image" Target="../media/image3230.png"/><Relationship Id="rId281" Type="http://schemas.openxmlformats.org/officeDocument/2006/relationships/customXml" Target="../ink/ink211.xml"/><Relationship Id="rId34" Type="http://schemas.openxmlformats.org/officeDocument/2006/relationships/customXml" Target="../ink/ink112.xml"/><Relationship Id="rId55" Type="http://schemas.openxmlformats.org/officeDocument/2006/relationships/image" Target="../media/image1000.png"/><Relationship Id="rId76" Type="http://schemas.openxmlformats.org/officeDocument/2006/relationships/customXml" Target="../ink/ink133.xml"/><Relationship Id="rId97" Type="http://schemas.openxmlformats.org/officeDocument/2006/relationships/image" Target="../media/image3170.png"/><Relationship Id="rId120" Type="http://schemas.openxmlformats.org/officeDocument/2006/relationships/customXml" Target="../ink/ink155.xml"/><Relationship Id="rId141" Type="http://schemas.openxmlformats.org/officeDocument/2006/relationships/image" Target="../media/image3400.png"/><Relationship Id="rId7" Type="http://schemas.openxmlformats.org/officeDocument/2006/relationships/customXml" Target="../ink/ink98.xml"/><Relationship Id="rId162" Type="http://schemas.openxmlformats.org/officeDocument/2006/relationships/customXml" Target="../ink/ink176.xml"/><Relationship Id="rId183" Type="http://schemas.openxmlformats.org/officeDocument/2006/relationships/image" Target="../media/image3611.png"/><Relationship Id="rId218" Type="http://schemas.openxmlformats.org/officeDocument/2006/relationships/customXml" Target="../ink/ink204.xml"/><Relationship Id="rId271" Type="http://schemas.openxmlformats.org/officeDocument/2006/relationships/customXml" Target="../ink/ink206.xml"/><Relationship Id="rId292" Type="http://schemas.openxmlformats.org/officeDocument/2006/relationships/image" Target="../media/image5490.png"/><Relationship Id="rId24" Type="http://schemas.openxmlformats.org/officeDocument/2006/relationships/customXml" Target="../ink/ink107.xml"/><Relationship Id="rId45" Type="http://schemas.openxmlformats.org/officeDocument/2006/relationships/image" Target="../media/image3041.png"/><Relationship Id="rId66" Type="http://schemas.openxmlformats.org/officeDocument/2006/relationships/customXml" Target="../ink/ink128.xml"/><Relationship Id="rId87" Type="http://schemas.openxmlformats.org/officeDocument/2006/relationships/image" Target="../media/image3121.png"/><Relationship Id="rId110" Type="http://schemas.openxmlformats.org/officeDocument/2006/relationships/customXml" Target="../ink/ink150.xml"/><Relationship Id="rId131" Type="http://schemas.openxmlformats.org/officeDocument/2006/relationships/image" Target="../media/image3340.png"/><Relationship Id="rId152" Type="http://schemas.openxmlformats.org/officeDocument/2006/relationships/customXml" Target="../ink/ink171.xml"/><Relationship Id="rId173" Type="http://schemas.openxmlformats.org/officeDocument/2006/relationships/image" Target="../media/image3560.png"/><Relationship Id="rId194" Type="http://schemas.openxmlformats.org/officeDocument/2006/relationships/customXml" Target="../ink/ink192.xml"/><Relationship Id="rId208" Type="http://schemas.openxmlformats.org/officeDocument/2006/relationships/customXml" Target="../ink/ink199.xml"/><Relationship Id="rId14" Type="http://schemas.openxmlformats.org/officeDocument/2006/relationships/customXml" Target="../ink/ink102.xml"/><Relationship Id="rId35" Type="http://schemas.openxmlformats.org/officeDocument/2006/relationships/image" Target="../media/image9010.png"/><Relationship Id="rId56" Type="http://schemas.openxmlformats.org/officeDocument/2006/relationships/customXml" Target="../ink/ink123.xml"/><Relationship Id="rId77" Type="http://schemas.openxmlformats.org/officeDocument/2006/relationships/image" Target="../media/image3071.png"/><Relationship Id="rId100" Type="http://schemas.openxmlformats.org/officeDocument/2006/relationships/customXml" Target="../ink/ink145.xml"/><Relationship Id="rId282" Type="http://schemas.openxmlformats.org/officeDocument/2006/relationships/image" Target="../media/image5430.png"/><Relationship Id="rId8" Type="http://schemas.openxmlformats.org/officeDocument/2006/relationships/image" Target="../media/image3012.png"/><Relationship Id="rId98" Type="http://schemas.openxmlformats.org/officeDocument/2006/relationships/customXml" Target="../ink/ink144.xml"/><Relationship Id="rId121" Type="http://schemas.openxmlformats.org/officeDocument/2006/relationships/image" Target="../media/image3290.png"/><Relationship Id="rId142" Type="http://schemas.openxmlformats.org/officeDocument/2006/relationships/customXml" Target="../ink/ink166.xml"/><Relationship Id="rId163" Type="http://schemas.openxmlformats.org/officeDocument/2006/relationships/image" Target="../media/image3511.png"/><Relationship Id="rId184" Type="http://schemas.openxmlformats.org/officeDocument/2006/relationships/customXml" Target="../ink/ink187.xml"/><Relationship Id="rId219" Type="http://schemas.openxmlformats.org/officeDocument/2006/relationships/image" Target="../media/image3781.png"/><Relationship Id="rId25" Type="http://schemas.openxmlformats.org/officeDocument/2006/relationships/image" Target="../media/image840.png"/><Relationship Id="rId46" Type="http://schemas.openxmlformats.org/officeDocument/2006/relationships/customXml" Target="../ink/ink118.xml"/><Relationship Id="rId67" Type="http://schemas.openxmlformats.org/officeDocument/2006/relationships/image" Target="../media/image1060.png"/><Relationship Id="rId272" Type="http://schemas.openxmlformats.org/officeDocument/2006/relationships/image" Target="../media/image5380.png"/><Relationship Id="rId293" Type="http://schemas.openxmlformats.org/officeDocument/2006/relationships/customXml" Target="../ink/ink217.xml"/><Relationship Id="rId88" Type="http://schemas.openxmlformats.org/officeDocument/2006/relationships/customXml" Target="../ink/ink139.xml"/><Relationship Id="rId111" Type="http://schemas.openxmlformats.org/officeDocument/2006/relationships/image" Target="../media/image3240.png"/><Relationship Id="rId132" Type="http://schemas.openxmlformats.org/officeDocument/2006/relationships/customXml" Target="../ink/ink161.xml"/><Relationship Id="rId153" Type="http://schemas.openxmlformats.org/officeDocument/2006/relationships/image" Target="../media/image3460.png"/><Relationship Id="rId174" Type="http://schemas.openxmlformats.org/officeDocument/2006/relationships/customXml" Target="../ink/ink182.xml"/><Relationship Id="rId195" Type="http://schemas.openxmlformats.org/officeDocument/2006/relationships/image" Target="../media/image3661.png"/><Relationship Id="rId209" Type="http://schemas.openxmlformats.org/officeDocument/2006/relationships/image" Target="../media/image3731.png"/><Relationship Id="rId220" Type="http://schemas.openxmlformats.org/officeDocument/2006/relationships/customXml" Target="../ink/ink205.xml"/><Relationship Id="rId15" Type="http://schemas.openxmlformats.org/officeDocument/2006/relationships/image" Target="../media/image7910.png"/><Relationship Id="rId36" Type="http://schemas.openxmlformats.org/officeDocument/2006/relationships/customXml" Target="../ink/ink113.xml"/><Relationship Id="rId57" Type="http://schemas.openxmlformats.org/officeDocument/2006/relationships/image" Target="../media/image1010.png"/><Relationship Id="rId283" Type="http://schemas.openxmlformats.org/officeDocument/2006/relationships/customXml" Target="../ink/ink212.xml"/><Relationship Id="rId78" Type="http://schemas.openxmlformats.org/officeDocument/2006/relationships/customXml" Target="../ink/ink134.xml"/><Relationship Id="rId99" Type="http://schemas.openxmlformats.org/officeDocument/2006/relationships/image" Target="../media/image3180.png"/><Relationship Id="rId101" Type="http://schemas.openxmlformats.org/officeDocument/2006/relationships/image" Target="../media/image3190.png"/><Relationship Id="rId122" Type="http://schemas.openxmlformats.org/officeDocument/2006/relationships/customXml" Target="../ink/ink156.xml"/><Relationship Id="rId143" Type="http://schemas.openxmlformats.org/officeDocument/2006/relationships/image" Target="../media/image3411.png"/><Relationship Id="rId164" Type="http://schemas.openxmlformats.org/officeDocument/2006/relationships/customXml" Target="../ink/ink177.xml"/><Relationship Id="rId185" Type="http://schemas.openxmlformats.org/officeDocument/2006/relationships/image" Target="../media/image110.png"/><Relationship Id="rId4" Type="http://schemas.openxmlformats.org/officeDocument/2006/relationships/slideLayout" Target="../slideLayouts/slideLayout7.xml"/><Relationship Id="rId9" Type="http://schemas.openxmlformats.org/officeDocument/2006/relationships/customXml" Target="../ink/ink99.xml"/><Relationship Id="rId180" Type="http://schemas.openxmlformats.org/officeDocument/2006/relationships/customXml" Target="../ink/ink185.xml"/><Relationship Id="rId210" Type="http://schemas.openxmlformats.org/officeDocument/2006/relationships/customXml" Target="../ink/ink200.xml"/><Relationship Id="rId215" Type="http://schemas.openxmlformats.org/officeDocument/2006/relationships/image" Target="../media/image3761.png"/><Relationship Id="rId278" Type="http://schemas.openxmlformats.org/officeDocument/2006/relationships/image" Target="../media/image5412.png"/><Relationship Id="rId26" Type="http://schemas.openxmlformats.org/officeDocument/2006/relationships/customXml" Target="../ink/ink108.xml"/><Relationship Id="rId273" Type="http://schemas.openxmlformats.org/officeDocument/2006/relationships/customXml" Target="../ink/ink207.xml"/><Relationship Id="rId294" Type="http://schemas.openxmlformats.org/officeDocument/2006/relationships/image" Target="../media/image5500.png"/><Relationship Id="rId47" Type="http://schemas.openxmlformats.org/officeDocument/2006/relationships/image" Target="../media/image3051.png"/><Relationship Id="rId68" Type="http://schemas.openxmlformats.org/officeDocument/2006/relationships/customXml" Target="../ink/ink129.xml"/><Relationship Id="rId89" Type="http://schemas.openxmlformats.org/officeDocument/2006/relationships/image" Target="../media/image3131.png"/><Relationship Id="rId112" Type="http://schemas.openxmlformats.org/officeDocument/2006/relationships/customXml" Target="../ink/ink151.xml"/><Relationship Id="rId133" Type="http://schemas.openxmlformats.org/officeDocument/2006/relationships/image" Target="../media/image3350.png"/><Relationship Id="rId154" Type="http://schemas.openxmlformats.org/officeDocument/2006/relationships/customXml" Target="../ink/ink172.xml"/><Relationship Id="rId175" Type="http://schemas.openxmlformats.org/officeDocument/2006/relationships/image" Target="../media/image3570.png"/><Relationship Id="rId196" Type="http://schemas.openxmlformats.org/officeDocument/2006/relationships/customXml" Target="../ink/ink193.xml"/><Relationship Id="rId200" Type="http://schemas.openxmlformats.org/officeDocument/2006/relationships/customXml" Target="../ink/ink195.xml"/><Relationship Id="rId16" Type="http://schemas.openxmlformats.org/officeDocument/2006/relationships/customXml" Target="../ink/ink103.xml"/><Relationship Id="rId284" Type="http://schemas.openxmlformats.org/officeDocument/2006/relationships/image" Target="../media/image5440.png"/><Relationship Id="rId37" Type="http://schemas.openxmlformats.org/officeDocument/2006/relationships/image" Target="../media/image9110.png"/><Relationship Id="rId58" Type="http://schemas.openxmlformats.org/officeDocument/2006/relationships/customXml" Target="../ink/ink124.xml"/><Relationship Id="rId79" Type="http://schemas.openxmlformats.org/officeDocument/2006/relationships/image" Target="../media/image3081.png"/><Relationship Id="rId102" Type="http://schemas.openxmlformats.org/officeDocument/2006/relationships/customXml" Target="../ink/ink146.xml"/><Relationship Id="rId123" Type="http://schemas.openxmlformats.org/officeDocument/2006/relationships/image" Target="../media/image3300.png"/><Relationship Id="rId144" Type="http://schemas.openxmlformats.org/officeDocument/2006/relationships/customXml" Target="../ink/ink167.xml"/><Relationship Id="rId90" Type="http://schemas.openxmlformats.org/officeDocument/2006/relationships/customXml" Target="../ink/ink140.xml"/><Relationship Id="rId165" Type="http://schemas.openxmlformats.org/officeDocument/2006/relationships/image" Target="../media/image3520.png"/><Relationship Id="rId186" Type="http://schemas.openxmlformats.org/officeDocument/2006/relationships/customXml" Target="../ink/ink188.xml"/><Relationship Id="rId211" Type="http://schemas.openxmlformats.org/officeDocument/2006/relationships/image" Target="../media/image3741.png"/><Relationship Id="rId274" Type="http://schemas.openxmlformats.org/officeDocument/2006/relationships/image" Target="../media/image5390.png"/><Relationship Id="rId295" Type="http://schemas.openxmlformats.org/officeDocument/2006/relationships/customXml" Target="../ink/ink218.xml"/><Relationship Id="rId27" Type="http://schemas.openxmlformats.org/officeDocument/2006/relationships/image" Target="../media/image850.png"/><Relationship Id="rId48" Type="http://schemas.openxmlformats.org/officeDocument/2006/relationships/customXml" Target="../ink/ink119.xml"/><Relationship Id="rId69" Type="http://schemas.openxmlformats.org/officeDocument/2006/relationships/image" Target="../media/image1070.png"/><Relationship Id="rId113" Type="http://schemas.openxmlformats.org/officeDocument/2006/relationships/image" Target="../media/image3250.png"/><Relationship Id="rId134" Type="http://schemas.openxmlformats.org/officeDocument/2006/relationships/customXml" Target="../ink/ink162.xml"/><Relationship Id="rId80" Type="http://schemas.openxmlformats.org/officeDocument/2006/relationships/customXml" Target="../ink/ink135.xml"/><Relationship Id="rId155" Type="http://schemas.openxmlformats.org/officeDocument/2006/relationships/image" Target="../media/image3470.png"/><Relationship Id="rId176" Type="http://schemas.openxmlformats.org/officeDocument/2006/relationships/customXml" Target="../ink/ink183.xml"/><Relationship Id="rId197" Type="http://schemas.openxmlformats.org/officeDocument/2006/relationships/image" Target="../media/image3671.png"/><Relationship Id="rId201" Type="http://schemas.openxmlformats.org/officeDocument/2006/relationships/image" Target="../media/image3691.png"/><Relationship Id="rId285" Type="http://schemas.openxmlformats.org/officeDocument/2006/relationships/customXml" Target="../ink/ink213.xml"/><Relationship Id="rId17" Type="http://schemas.openxmlformats.org/officeDocument/2006/relationships/image" Target="../media/image8010.png"/><Relationship Id="rId38" Type="http://schemas.openxmlformats.org/officeDocument/2006/relationships/customXml" Target="../ink/ink114.xml"/><Relationship Id="rId59" Type="http://schemas.openxmlformats.org/officeDocument/2006/relationships/image" Target="../media/image1020.png"/><Relationship Id="rId103" Type="http://schemas.openxmlformats.org/officeDocument/2006/relationships/image" Target="../media/image3200.png"/><Relationship Id="rId124" Type="http://schemas.openxmlformats.org/officeDocument/2006/relationships/customXml" Target="../ink/ink157.xml"/><Relationship Id="rId70" Type="http://schemas.openxmlformats.org/officeDocument/2006/relationships/customXml" Target="../ink/ink130.xml"/><Relationship Id="rId91" Type="http://schemas.openxmlformats.org/officeDocument/2006/relationships/image" Target="../media/image3141.png"/><Relationship Id="rId145" Type="http://schemas.openxmlformats.org/officeDocument/2006/relationships/image" Target="../media/image3420.png"/><Relationship Id="rId166" Type="http://schemas.openxmlformats.org/officeDocument/2006/relationships/customXml" Target="../ink/ink178.xml"/><Relationship Id="rId187" Type="http://schemas.openxmlformats.org/officeDocument/2006/relationships/image" Target="../media/image3620.png"/><Relationship Id="rId1" Type="http://schemas.openxmlformats.org/officeDocument/2006/relationships/tags" Target="../tags/tag3.xml"/><Relationship Id="rId212" Type="http://schemas.openxmlformats.org/officeDocument/2006/relationships/customXml" Target="../ink/ink201.xml"/><Relationship Id="rId28" Type="http://schemas.openxmlformats.org/officeDocument/2006/relationships/customXml" Target="../ink/ink109.xml"/><Relationship Id="rId49" Type="http://schemas.openxmlformats.org/officeDocument/2006/relationships/image" Target="../media/image970.png"/><Relationship Id="rId114" Type="http://schemas.openxmlformats.org/officeDocument/2006/relationships/customXml" Target="../ink/ink152.xml"/><Relationship Id="rId275" Type="http://schemas.openxmlformats.org/officeDocument/2006/relationships/customXml" Target="../ink/ink208.xml"/><Relationship Id="rId296" Type="http://schemas.openxmlformats.org/officeDocument/2006/relationships/image" Target="../media/image5512.png"/><Relationship Id="rId300" Type="http://schemas.openxmlformats.org/officeDocument/2006/relationships/customXml" Target="../ink/ink221.xml"/><Relationship Id="rId60" Type="http://schemas.openxmlformats.org/officeDocument/2006/relationships/customXml" Target="../ink/ink125.xml"/><Relationship Id="rId81" Type="http://schemas.openxmlformats.org/officeDocument/2006/relationships/image" Target="../media/image3091.png"/><Relationship Id="rId135" Type="http://schemas.openxmlformats.org/officeDocument/2006/relationships/image" Target="../media/image3360.png"/><Relationship Id="rId156" Type="http://schemas.openxmlformats.org/officeDocument/2006/relationships/customXml" Target="../ink/ink173.xml"/><Relationship Id="rId177" Type="http://schemas.openxmlformats.org/officeDocument/2006/relationships/image" Target="../media/image3580.png"/><Relationship Id="rId198" Type="http://schemas.openxmlformats.org/officeDocument/2006/relationships/customXml" Target="../ink/ink194.xml"/><Relationship Id="rId202" Type="http://schemas.openxmlformats.org/officeDocument/2006/relationships/customXml" Target="../ink/ink196.xml"/><Relationship Id="rId18" Type="http://schemas.openxmlformats.org/officeDocument/2006/relationships/customXml" Target="../ink/ink104.xml"/><Relationship Id="rId39" Type="http://schemas.openxmlformats.org/officeDocument/2006/relationships/image" Target="../media/image925.png"/><Relationship Id="rId286" Type="http://schemas.openxmlformats.org/officeDocument/2006/relationships/image" Target="../media/image5460.png"/><Relationship Id="rId50" Type="http://schemas.openxmlformats.org/officeDocument/2006/relationships/customXml" Target="../ink/ink120.xml"/><Relationship Id="rId104" Type="http://schemas.openxmlformats.org/officeDocument/2006/relationships/customXml" Target="../ink/ink147.xml"/><Relationship Id="rId125" Type="http://schemas.openxmlformats.org/officeDocument/2006/relationships/image" Target="../media/image3311.png"/><Relationship Id="rId146" Type="http://schemas.openxmlformats.org/officeDocument/2006/relationships/customXml" Target="../ink/ink168.xml"/><Relationship Id="rId167" Type="http://schemas.openxmlformats.org/officeDocument/2006/relationships/image" Target="../media/image3530.png"/><Relationship Id="rId188" Type="http://schemas.openxmlformats.org/officeDocument/2006/relationships/customXml" Target="../ink/ink189.xml"/><Relationship Id="rId71" Type="http://schemas.openxmlformats.org/officeDocument/2006/relationships/image" Target="../media/image1080.png"/><Relationship Id="rId92" Type="http://schemas.openxmlformats.org/officeDocument/2006/relationships/customXml" Target="../ink/ink141.xml"/><Relationship Id="rId213" Type="http://schemas.openxmlformats.org/officeDocument/2006/relationships/image" Target="../media/image3751.png"/><Relationship Id="rId2" Type="http://schemas.microsoft.com/office/2007/relationships/media" Target="../media/media4.m4a"/><Relationship Id="rId29" Type="http://schemas.openxmlformats.org/officeDocument/2006/relationships/image" Target="../media/image870.png"/><Relationship Id="rId276" Type="http://schemas.openxmlformats.org/officeDocument/2006/relationships/image" Target="../media/image5400.png"/><Relationship Id="rId297" Type="http://schemas.openxmlformats.org/officeDocument/2006/relationships/customXml" Target="../ink/ink219.xml"/><Relationship Id="rId40" Type="http://schemas.openxmlformats.org/officeDocument/2006/relationships/customXml" Target="../ink/ink115.xml"/><Relationship Id="rId115" Type="http://schemas.openxmlformats.org/officeDocument/2006/relationships/image" Target="../media/image3260.png"/><Relationship Id="rId136" Type="http://schemas.openxmlformats.org/officeDocument/2006/relationships/customXml" Target="../ink/ink163.xml"/><Relationship Id="rId157" Type="http://schemas.openxmlformats.org/officeDocument/2006/relationships/image" Target="../media/image3480.png"/><Relationship Id="rId178" Type="http://schemas.openxmlformats.org/officeDocument/2006/relationships/customXml" Target="../ink/ink184.xml"/><Relationship Id="rId301" Type="http://schemas.openxmlformats.org/officeDocument/2006/relationships/image" Target="../media/image1.png"/><Relationship Id="rId61" Type="http://schemas.openxmlformats.org/officeDocument/2006/relationships/image" Target="../media/image1030.png"/><Relationship Id="rId82" Type="http://schemas.openxmlformats.org/officeDocument/2006/relationships/customXml" Target="../ink/ink136.xml"/><Relationship Id="rId199" Type="http://schemas.openxmlformats.org/officeDocument/2006/relationships/image" Target="../media/image3681.png"/><Relationship Id="rId203" Type="http://schemas.openxmlformats.org/officeDocument/2006/relationships/image" Target="../media/image3701.png"/><Relationship Id="rId19" Type="http://schemas.openxmlformats.org/officeDocument/2006/relationships/image" Target="../media/image8110.png"/><Relationship Id="rId287" Type="http://schemas.openxmlformats.org/officeDocument/2006/relationships/customXml" Target="../ink/ink214.xml"/><Relationship Id="rId30" Type="http://schemas.openxmlformats.org/officeDocument/2006/relationships/customXml" Target="../ink/ink110.xml"/><Relationship Id="rId105" Type="http://schemas.openxmlformats.org/officeDocument/2006/relationships/image" Target="../media/image3211.png"/><Relationship Id="rId126" Type="http://schemas.openxmlformats.org/officeDocument/2006/relationships/customXml" Target="../ink/ink158.xml"/><Relationship Id="rId147" Type="http://schemas.openxmlformats.org/officeDocument/2006/relationships/image" Target="../media/image3430.png"/><Relationship Id="rId168" Type="http://schemas.openxmlformats.org/officeDocument/2006/relationships/customXml" Target="../ink/ink179.xml"/><Relationship Id="rId51" Type="http://schemas.openxmlformats.org/officeDocument/2006/relationships/image" Target="../media/image980.png"/><Relationship Id="rId72" Type="http://schemas.openxmlformats.org/officeDocument/2006/relationships/customXml" Target="../ink/ink131.xml"/><Relationship Id="rId93" Type="http://schemas.openxmlformats.org/officeDocument/2006/relationships/image" Target="../media/image3150.png"/><Relationship Id="rId189" Type="http://schemas.openxmlformats.org/officeDocument/2006/relationships/image" Target="../media/image3630.png"/><Relationship Id="rId3" Type="http://schemas.openxmlformats.org/officeDocument/2006/relationships/audio" Target="../media/media4.m4a"/><Relationship Id="rId214" Type="http://schemas.openxmlformats.org/officeDocument/2006/relationships/customXml" Target="../ink/ink202.xml"/><Relationship Id="rId277" Type="http://schemas.openxmlformats.org/officeDocument/2006/relationships/customXml" Target="../ink/ink209.xml"/><Relationship Id="rId298" Type="http://schemas.openxmlformats.org/officeDocument/2006/relationships/image" Target="../media/image5520.png"/><Relationship Id="rId116" Type="http://schemas.openxmlformats.org/officeDocument/2006/relationships/customXml" Target="../ink/ink153.xml"/><Relationship Id="rId137" Type="http://schemas.openxmlformats.org/officeDocument/2006/relationships/image" Target="../media/image3370.png"/><Relationship Id="rId158" Type="http://schemas.openxmlformats.org/officeDocument/2006/relationships/customXml" Target="../ink/ink174.xml"/><Relationship Id="rId20" Type="http://schemas.openxmlformats.org/officeDocument/2006/relationships/customXml" Target="../ink/ink105.xml"/><Relationship Id="rId41" Type="http://schemas.openxmlformats.org/officeDocument/2006/relationships/image" Target="../media/image3021.png"/><Relationship Id="rId62" Type="http://schemas.openxmlformats.org/officeDocument/2006/relationships/customXml" Target="../ink/ink126.xml"/><Relationship Id="rId83" Type="http://schemas.openxmlformats.org/officeDocument/2006/relationships/image" Target="../media/image3101.png"/><Relationship Id="rId179" Type="http://schemas.openxmlformats.org/officeDocument/2006/relationships/image" Target="../media/image3590.png"/><Relationship Id="rId190" Type="http://schemas.openxmlformats.org/officeDocument/2006/relationships/customXml" Target="../ink/ink190.xml"/><Relationship Id="rId204" Type="http://schemas.openxmlformats.org/officeDocument/2006/relationships/customXml" Target="../ink/ink197.xml"/><Relationship Id="rId288" Type="http://schemas.openxmlformats.org/officeDocument/2006/relationships/image" Target="../media/image5470.png"/><Relationship Id="rId106" Type="http://schemas.openxmlformats.org/officeDocument/2006/relationships/customXml" Target="../ink/ink148.xml"/><Relationship Id="rId127" Type="http://schemas.openxmlformats.org/officeDocument/2006/relationships/image" Target="../media/image3320.png"/><Relationship Id="rId10" Type="http://schemas.openxmlformats.org/officeDocument/2006/relationships/customXml" Target="../ink/ink100.xml"/><Relationship Id="rId31" Type="http://schemas.openxmlformats.org/officeDocument/2006/relationships/image" Target="../media/image887.png"/><Relationship Id="rId52" Type="http://schemas.openxmlformats.org/officeDocument/2006/relationships/customXml" Target="../ink/ink121.xml"/><Relationship Id="rId73" Type="http://schemas.openxmlformats.org/officeDocument/2006/relationships/image" Target="../media/image1090.png"/><Relationship Id="rId94" Type="http://schemas.openxmlformats.org/officeDocument/2006/relationships/customXml" Target="../ink/ink142.xml"/><Relationship Id="rId148" Type="http://schemas.openxmlformats.org/officeDocument/2006/relationships/customXml" Target="../ink/ink169.xml"/><Relationship Id="rId169" Type="http://schemas.openxmlformats.org/officeDocument/2006/relationships/image" Target="../media/image354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9.xml"/><Relationship Id="rId21" Type="http://schemas.openxmlformats.org/officeDocument/2006/relationships/customXml" Target="../ink/ink231.xml"/><Relationship Id="rId42" Type="http://schemas.openxmlformats.org/officeDocument/2006/relationships/image" Target="../media/image3031.png"/><Relationship Id="rId63" Type="http://schemas.openxmlformats.org/officeDocument/2006/relationships/customXml" Target="../ink/ink252.xml"/><Relationship Id="rId84" Type="http://schemas.openxmlformats.org/officeDocument/2006/relationships/image" Target="../media/image3112.png"/><Relationship Id="rId138" Type="http://schemas.openxmlformats.org/officeDocument/2006/relationships/image" Target="../media/image3380.png"/><Relationship Id="rId159" Type="http://schemas.openxmlformats.org/officeDocument/2006/relationships/customXml" Target="../ink/ink300.xml"/><Relationship Id="rId170" Type="http://schemas.openxmlformats.org/officeDocument/2006/relationships/image" Target="../media/image3550.png"/><Relationship Id="rId191" Type="http://schemas.openxmlformats.org/officeDocument/2006/relationships/customXml" Target="../ink/ink316.xml"/><Relationship Id="rId205" Type="http://schemas.openxmlformats.org/officeDocument/2006/relationships/customXml" Target="../ink/ink323.xml"/><Relationship Id="rId226" Type="http://schemas.openxmlformats.org/officeDocument/2006/relationships/image" Target="../media/image5670.png"/><Relationship Id="rId247" Type="http://schemas.openxmlformats.org/officeDocument/2006/relationships/image" Target="../media/image1.png"/><Relationship Id="rId107" Type="http://schemas.openxmlformats.org/officeDocument/2006/relationships/customXml" Target="../ink/ink274.xml"/><Relationship Id="rId11" Type="http://schemas.openxmlformats.org/officeDocument/2006/relationships/customXml" Target="../ink/ink226.xml"/><Relationship Id="rId32" Type="http://schemas.openxmlformats.org/officeDocument/2006/relationships/image" Target="../media/image894.png"/><Relationship Id="rId53" Type="http://schemas.openxmlformats.org/officeDocument/2006/relationships/customXml" Target="../ink/ink247.xml"/><Relationship Id="rId74" Type="http://schemas.openxmlformats.org/officeDocument/2006/relationships/image" Target="../media/image3061.png"/><Relationship Id="rId128" Type="http://schemas.openxmlformats.org/officeDocument/2006/relationships/image" Target="../media/image3330.png"/><Relationship Id="rId149" Type="http://schemas.openxmlformats.org/officeDocument/2006/relationships/customXml" Target="../ink/ink295.xml"/><Relationship Id="rId5" Type="http://schemas.openxmlformats.org/officeDocument/2006/relationships/image" Target="../media/image8.png"/><Relationship Id="rId95" Type="http://schemas.openxmlformats.org/officeDocument/2006/relationships/customXml" Target="../ink/ink268.xml"/><Relationship Id="rId160" Type="http://schemas.openxmlformats.org/officeDocument/2006/relationships/image" Target="../media/image3500.png"/><Relationship Id="rId181" Type="http://schemas.openxmlformats.org/officeDocument/2006/relationships/customXml" Target="../ink/ink311.xml"/><Relationship Id="rId216" Type="http://schemas.openxmlformats.org/officeDocument/2006/relationships/image" Target="../media/image5620.png"/><Relationship Id="rId237" Type="http://schemas.openxmlformats.org/officeDocument/2006/relationships/customXml" Target="../ink/ink339.xml"/><Relationship Id="rId22" Type="http://schemas.openxmlformats.org/officeDocument/2006/relationships/image" Target="../media/image834.png"/><Relationship Id="rId43" Type="http://schemas.openxmlformats.org/officeDocument/2006/relationships/customXml" Target="../ink/ink242.xml"/><Relationship Id="rId64" Type="http://schemas.openxmlformats.org/officeDocument/2006/relationships/image" Target="../media/image1050.png"/><Relationship Id="rId118" Type="http://schemas.openxmlformats.org/officeDocument/2006/relationships/image" Target="../media/image3280.png"/><Relationship Id="rId139" Type="http://schemas.openxmlformats.org/officeDocument/2006/relationships/customXml" Target="../ink/ink290.xml"/><Relationship Id="rId85" Type="http://schemas.openxmlformats.org/officeDocument/2006/relationships/customXml" Target="../ink/ink263.xml"/><Relationship Id="rId150" Type="http://schemas.openxmlformats.org/officeDocument/2006/relationships/image" Target="../media/image3450.png"/><Relationship Id="rId171" Type="http://schemas.openxmlformats.org/officeDocument/2006/relationships/customXml" Target="../ink/ink306.xml"/><Relationship Id="rId192" Type="http://schemas.openxmlformats.org/officeDocument/2006/relationships/image" Target="../media/image3651.png"/><Relationship Id="rId206" Type="http://schemas.openxmlformats.org/officeDocument/2006/relationships/image" Target="../media/image5571.png"/><Relationship Id="rId227" Type="http://schemas.openxmlformats.org/officeDocument/2006/relationships/customXml" Target="../ink/ink334.xml"/><Relationship Id="rId12" Type="http://schemas.openxmlformats.org/officeDocument/2006/relationships/image" Target="../media/image7810.png"/><Relationship Id="rId33" Type="http://schemas.openxmlformats.org/officeDocument/2006/relationships/customXml" Target="../ink/ink237.xml"/><Relationship Id="rId108" Type="http://schemas.openxmlformats.org/officeDocument/2006/relationships/image" Target="../media/image3230.png"/><Relationship Id="rId129" Type="http://schemas.openxmlformats.org/officeDocument/2006/relationships/customXml" Target="../ink/ink285.xml"/><Relationship Id="rId54" Type="http://schemas.openxmlformats.org/officeDocument/2006/relationships/image" Target="../media/image1000.png"/><Relationship Id="rId75" Type="http://schemas.openxmlformats.org/officeDocument/2006/relationships/customXml" Target="../ink/ink258.xml"/><Relationship Id="rId96" Type="http://schemas.openxmlformats.org/officeDocument/2006/relationships/image" Target="../media/image3170.png"/><Relationship Id="rId140" Type="http://schemas.openxmlformats.org/officeDocument/2006/relationships/image" Target="../media/image3400.png"/><Relationship Id="rId161" Type="http://schemas.openxmlformats.org/officeDocument/2006/relationships/customXml" Target="../ink/ink301.xml"/><Relationship Id="rId182" Type="http://schemas.openxmlformats.org/officeDocument/2006/relationships/image" Target="../media/image3611.png"/><Relationship Id="rId217" Type="http://schemas.openxmlformats.org/officeDocument/2006/relationships/customXml" Target="../ink/ink329.xml"/><Relationship Id="rId6" Type="http://schemas.openxmlformats.org/officeDocument/2006/relationships/customXml" Target="../ink/ink223.xml"/><Relationship Id="rId238" Type="http://schemas.openxmlformats.org/officeDocument/2006/relationships/image" Target="../media/image608.png"/><Relationship Id="rId23" Type="http://schemas.openxmlformats.org/officeDocument/2006/relationships/customXml" Target="../ink/ink232.xml"/><Relationship Id="rId119" Type="http://schemas.openxmlformats.org/officeDocument/2006/relationships/customXml" Target="../ink/ink280.xml"/><Relationship Id="rId44" Type="http://schemas.openxmlformats.org/officeDocument/2006/relationships/image" Target="../media/image3041.png"/><Relationship Id="rId65" Type="http://schemas.openxmlformats.org/officeDocument/2006/relationships/customXml" Target="../ink/ink253.xml"/><Relationship Id="rId86" Type="http://schemas.openxmlformats.org/officeDocument/2006/relationships/image" Target="../media/image3121.png"/><Relationship Id="rId130" Type="http://schemas.openxmlformats.org/officeDocument/2006/relationships/image" Target="../media/image3340.png"/><Relationship Id="rId151" Type="http://schemas.openxmlformats.org/officeDocument/2006/relationships/customXml" Target="../ink/ink296.xml"/><Relationship Id="rId172" Type="http://schemas.openxmlformats.org/officeDocument/2006/relationships/image" Target="../media/image3560.png"/><Relationship Id="rId193" Type="http://schemas.openxmlformats.org/officeDocument/2006/relationships/customXml" Target="../ink/ink317.xml"/><Relationship Id="rId207" Type="http://schemas.openxmlformats.org/officeDocument/2006/relationships/customXml" Target="../ink/ink324.xml"/><Relationship Id="rId228" Type="http://schemas.openxmlformats.org/officeDocument/2006/relationships/image" Target="../media/image5680.png"/><Relationship Id="rId13" Type="http://schemas.openxmlformats.org/officeDocument/2006/relationships/customXml" Target="../ink/ink227.xml"/><Relationship Id="rId109" Type="http://schemas.openxmlformats.org/officeDocument/2006/relationships/customXml" Target="../ink/ink275.xml"/><Relationship Id="rId34" Type="http://schemas.openxmlformats.org/officeDocument/2006/relationships/image" Target="../media/image9010.png"/><Relationship Id="rId55" Type="http://schemas.openxmlformats.org/officeDocument/2006/relationships/customXml" Target="../ink/ink248.xml"/><Relationship Id="rId76" Type="http://schemas.openxmlformats.org/officeDocument/2006/relationships/image" Target="../media/image3071.png"/><Relationship Id="rId97" Type="http://schemas.openxmlformats.org/officeDocument/2006/relationships/customXml" Target="../ink/ink269.xml"/><Relationship Id="rId120" Type="http://schemas.openxmlformats.org/officeDocument/2006/relationships/image" Target="../media/image3290.png"/><Relationship Id="rId141" Type="http://schemas.openxmlformats.org/officeDocument/2006/relationships/customXml" Target="../ink/ink291.xml"/><Relationship Id="rId7" Type="http://schemas.openxmlformats.org/officeDocument/2006/relationships/image" Target="../media/image3012.png"/><Relationship Id="rId162" Type="http://schemas.openxmlformats.org/officeDocument/2006/relationships/image" Target="../media/image3511.png"/><Relationship Id="rId183" Type="http://schemas.openxmlformats.org/officeDocument/2006/relationships/customXml" Target="../ink/ink312.xml"/><Relationship Id="rId218" Type="http://schemas.openxmlformats.org/officeDocument/2006/relationships/image" Target="../media/image5630.png"/><Relationship Id="rId239" Type="http://schemas.openxmlformats.org/officeDocument/2006/relationships/customXml" Target="../ink/ink340.xml"/><Relationship Id="rId24" Type="http://schemas.openxmlformats.org/officeDocument/2006/relationships/image" Target="../media/image840.png"/><Relationship Id="rId45" Type="http://schemas.openxmlformats.org/officeDocument/2006/relationships/customXml" Target="../ink/ink243.xml"/><Relationship Id="rId66" Type="http://schemas.openxmlformats.org/officeDocument/2006/relationships/image" Target="../media/image1060.png"/><Relationship Id="rId87" Type="http://schemas.openxmlformats.org/officeDocument/2006/relationships/customXml" Target="../ink/ink264.xml"/><Relationship Id="rId110" Type="http://schemas.openxmlformats.org/officeDocument/2006/relationships/image" Target="../media/image3240.png"/><Relationship Id="rId131" Type="http://schemas.openxmlformats.org/officeDocument/2006/relationships/customXml" Target="../ink/ink286.xml"/><Relationship Id="rId152" Type="http://schemas.openxmlformats.org/officeDocument/2006/relationships/image" Target="../media/image3460.png"/><Relationship Id="rId173" Type="http://schemas.openxmlformats.org/officeDocument/2006/relationships/customXml" Target="../ink/ink307.xml"/><Relationship Id="rId194" Type="http://schemas.openxmlformats.org/officeDocument/2006/relationships/image" Target="../media/image3661.png"/><Relationship Id="rId208" Type="http://schemas.openxmlformats.org/officeDocument/2006/relationships/image" Target="../media/image5580.png"/><Relationship Id="rId229" Type="http://schemas.openxmlformats.org/officeDocument/2006/relationships/customXml" Target="../ink/ink335.xml"/><Relationship Id="rId240" Type="http://schemas.openxmlformats.org/officeDocument/2006/relationships/image" Target="../media/image609.png"/><Relationship Id="rId14" Type="http://schemas.openxmlformats.org/officeDocument/2006/relationships/image" Target="../media/image7910.png"/><Relationship Id="rId35" Type="http://schemas.openxmlformats.org/officeDocument/2006/relationships/customXml" Target="../ink/ink238.xml"/><Relationship Id="rId56" Type="http://schemas.openxmlformats.org/officeDocument/2006/relationships/image" Target="../media/image1010.png"/><Relationship Id="rId77" Type="http://schemas.openxmlformats.org/officeDocument/2006/relationships/customXml" Target="../ink/ink259.xml"/><Relationship Id="rId100" Type="http://schemas.openxmlformats.org/officeDocument/2006/relationships/image" Target="../media/image3190.png"/><Relationship Id="rId8" Type="http://schemas.openxmlformats.org/officeDocument/2006/relationships/customXml" Target="../ink/ink224.xml"/><Relationship Id="rId98" Type="http://schemas.openxmlformats.org/officeDocument/2006/relationships/image" Target="../media/image3180.png"/><Relationship Id="rId121" Type="http://schemas.openxmlformats.org/officeDocument/2006/relationships/customXml" Target="../ink/ink281.xml"/><Relationship Id="rId142" Type="http://schemas.openxmlformats.org/officeDocument/2006/relationships/image" Target="../media/image3411.png"/><Relationship Id="rId163" Type="http://schemas.openxmlformats.org/officeDocument/2006/relationships/customXml" Target="../ink/ink302.xml"/><Relationship Id="rId184" Type="http://schemas.openxmlformats.org/officeDocument/2006/relationships/image" Target="../media/image110.png"/><Relationship Id="rId219" Type="http://schemas.openxmlformats.org/officeDocument/2006/relationships/customXml" Target="../ink/ink330.xml"/><Relationship Id="rId230" Type="http://schemas.openxmlformats.org/officeDocument/2006/relationships/image" Target="../media/image5690.png"/><Relationship Id="rId25" Type="http://schemas.openxmlformats.org/officeDocument/2006/relationships/customXml" Target="../ink/ink233.xml"/><Relationship Id="rId46" Type="http://schemas.openxmlformats.org/officeDocument/2006/relationships/image" Target="../media/image3051.png"/><Relationship Id="rId67" Type="http://schemas.openxmlformats.org/officeDocument/2006/relationships/customXml" Target="../ink/ink254.xml"/><Relationship Id="rId88" Type="http://schemas.openxmlformats.org/officeDocument/2006/relationships/image" Target="../media/image3131.png"/><Relationship Id="rId111" Type="http://schemas.openxmlformats.org/officeDocument/2006/relationships/customXml" Target="../ink/ink276.xml"/><Relationship Id="rId132" Type="http://schemas.openxmlformats.org/officeDocument/2006/relationships/image" Target="../media/image3350.png"/><Relationship Id="rId153" Type="http://schemas.openxmlformats.org/officeDocument/2006/relationships/customXml" Target="../ink/ink297.xml"/><Relationship Id="rId174" Type="http://schemas.openxmlformats.org/officeDocument/2006/relationships/image" Target="../media/image3570.png"/><Relationship Id="rId195" Type="http://schemas.openxmlformats.org/officeDocument/2006/relationships/customXml" Target="../ink/ink318.xml"/><Relationship Id="rId209" Type="http://schemas.openxmlformats.org/officeDocument/2006/relationships/customXml" Target="../ink/ink325.xml"/><Relationship Id="rId220" Type="http://schemas.openxmlformats.org/officeDocument/2006/relationships/image" Target="../media/image5640.png"/><Relationship Id="rId241" Type="http://schemas.openxmlformats.org/officeDocument/2006/relationships/customXml" Target="../ink/ink341.xml"/><Relationship Id="rId15" Type="http://schemas.openxmlformats.org/officeDocument/2006/relationships/customXml" Target="../ink/ink228.xml"/><Relationship Id="rId36" Type="http://schemas.openxmlformats.org/officeDocument/2006/relationships/image" Target="../media/image9110.png"/><Relationship Id="rId57" Type="http://schemas.openxmlformats.org/officeDocument/2006/relationships/customXml" Target="../ink/ink249.xml"/><Relationship Id="rId10" Type="http://schemas.openxmlformats.org/officeDocument/2006/relationships/image" Target="../media/image7710.png"/><Relationship Id="rId31" Type="http://schemas.openxmlformats.org/officeDocument/2006/relationships/customXml" Target="../ink/ink236.xml"/><Relationship Id="rId52" Type="http://schemas.openxmlformats.org/officeDocument/2006/relationships/image" Target="../media/image990.png"/><Relationship Id="rId73" Type="http://schemas.openxmlformats.org/officeDocument/2006/relationships/customXml" Target="../ink/ink257.xml"/><Relationship Id="rId78" Type="http://schemas.openxmlformats.org/officeDocument/2006/relationships/image" Target="../media/image3081.png"/><Relationship Id="rId94" Type="http://schemas.openxmlformats.org/officeDocument/2006/relationships/image" Target="../media/image3160.png"/><Relationship Id="rId99" Type="http://schemas.openxmlformats.org/officeDocument/2006/relationships/customXml" Target="../ink/ink270.xml"/><Relationship Id="rId101" Type="http://schemas.openxmlformats.org/officeDocument/2006/relationships/customXml" Target="../ink/ink271.xml"/><Relationship Id="rId122" Type="http://schemas.openxmlformats.org/officeDocument/2006/relationships/image" Target="../media/image3300.png"/><Relationship Id="rId143" Type="http://schemas.openxmlformats.org/officeDocument/2006/relationships/customXml" Target="../ink/ink292.xml"/><Relationship Id="rId148" Type="http://schemas.openxmlformats.org/officeDocument/2006/relationships/image" Target="../media/image3440.png"/><Relationship Id="rId164" Type="http://schemas.openxmlformats.org/officeDocument/2006/relationships/image" Target="../media/image3520.png"/><Relationship Id="rId169" Type="http://schemas.openxmlformats.org/officeDocument/2006/relationships/customXml" Target="../ink/ink305.xml"/><Relationship Id="rId185" Type="http://schemas.openxmlformats.org/officeDocument/2006/relationships/customXml" Target="../ink/ink313.xml"/><Relationship Id="rId4" Type="http://schemas.openxmlformats.org/officeDocument/2006/relationships/customXml" Target="../ink/ink222.xml"/><Relationship Id="rId9" Type="http://schemas.openxmlformats.org/officeDocument/2006/relationships/customXml" Target="../ink/ink225.xml"/><Relationship Id="rId180" Type="http://schemas.openxmlformats.org/officeDocument/2006/relationships/image" Target="../media/image3600.png"/><Relationship Id="rId210" Type="http://schemas.openxmlformats.org/officeDocument/2006/relationships/image" Target="../media/image5590.png"/><Relationship Id="rId215" Type="http://schemas.openxmlformats.org/officeDocument/2006/relationships/customXml" Target="../ink/ink328.xml"/><Relationship Id="rId236" Type="http://schemas.openxmlformats.org/officeDocument/2006/relationships/image" Target="../media/image5720.png"/><Relationship Id="rId26" Type="http://schemas.openxmlformats.org/officeDocument/2006/relationships/image" Target="../media/image850.png"/><Relationship Id="rId231" Type="http://schemas.openxmlformats.org/officeDocument/2006/relationships/customXml" Target="../ink/ink336.xml"/><Relationship Id="rId47" Type="http://schemas.openxmlformats.org/officeDocument/2006/relationships/customXml" Target="../ink/ink244.xml"/><Relationship Id="rId68" Type="http://schemas.openxmlformats.org/officeDocument/2006/relationships/image" Target="../media/image1070.png"/><Relationship Id="rId89" Type="http://schemas.openxmlformats.org/officeDocument/2006/relationships/customXml" Target="../ink/ink265.xml"/><Relationship Id="rId112" Type="http://schemas.openxmlformats.org/officeDocument/2006/relationships/image" Target="../media/image3250.png"/><Relationship Id="rId133" Type="http://schemas.openxmlformats.org/officeDocument/2006/relationships/customXml" Target="../ink/ink287.xml"/><Relationship Id="rId154" Type="http://schemas.openxmlformats.org/officeDocument/2006/relationships/image" Target="../media/image3470.png"/><Relationship Id="rId175" Type="http://schemas.openxmlformats.org/officeDocument/2006/relationships/customXml" Target="../ink/ink308.xml"/><Relationship Id="rId196" Type="http://schemas.openxmlformats.org/officeDocument/2006/relationships/image" Target="../media/image3671.png"/><Relationship Id="rId200" Type="http://schemas.openxmlformats.org/officeDocument/2006/relationships/image" Target="../media/image3691.png"/><Relationship Id="rId16" Type="http://schemas.openxmlformats.org/officeDocument/2006/relationships/image" Target="../media/image8010.png"/><Relationship Id="rId221" Type="http://schemas.openxmlformats.org/officeDocument/2006/relationships/customXml" Target="../ink/ink331.xml"/><Relationship Id="rId242" Type="http://schemas.openxmlformats.org/officeDocument/2006/relationships/image" Target="../media/image610.png"/><Relationship Id="rId37" Type="http://schemas.openxmlformats.org/officeDocument/2006/relationships/customXml" Target="../ink/ink239.xml"/><Relationship Id="rId58" Type="http://schemas.openxmlformats.org/officeDocument/2006/relationships/image" Target="../media/image1020.png"/><Relationship Id="rId79" Type="http://schemas.openxmlformats.org/officeDocument/2006/relationships/customXml" Target="../ink/ink260.xml"/><Relationship Id="rId102" Type="http://schemas.openxmlformats.org/officeDocument/2006/relationships/image" Target="../media/image3200.png"/><Relationship Id="rId123" Type="http://schemas.openxmlformats.org/officeDocument/2006/relationships/customXml" Target="../ink/ink282.xml"/><Relationship Id="rId144" Type="http://schemas.openxmlformats.org/officeDocument/2006/relationships/image" Target="../media/image3420.png"/><Relationship Id="rId90" Type="http://schemas.openxmlformats.org/officeDocument/2006/relationships/image" Target="../media/image3141.png"/><Relationship Id="rId165" Type="http://schemas.openxmlformats.org/officeDocument/2006/relationships/customXml" Target="../ink/ink303.xml"/><Relationship Id="rId186" Type="http://schemas.openxmlformats.org/officeDocument/2006/relationships/image" Target="../media/image3620.png"/><Relationship Id="rId211" Type="http://schemas.openxmlformats.org/officeDocument/2006/relationships/customXml" Target="../ink/ink326.xml"/><Relationship Id="rId232" Type="http://schemas.openxmlformats.org/officeDocument/2006/relationships/image" Target="../media/image5700.png"/><Relationship Id="rId27" Type="http://schemas.openxmlformats.org/officeDocument/2006/relationships/customXml" Target="../ink/ink234.xml"/><Relationship Id="rId48" Type="http://schemas.openxmlformats.org/officeDocument/2006/relationships/image" Target="../media/image970.png"/><Relationship Id="rId69" Type="http://schemas.openxmlformats.org/officeDocument/2006/relationships/customXml" Target="../ink/ink255.xml"/><Relationship Id="rId113" Type="http://schemas.openxmlformats.org/officeDocument/2006/relationships/customXml" Target="../ink/ink277.xml"/><Relationship Id="rId134" Type="http://schemas.openxmlformats.org/officeDocument/2006/relationships/image" Target="../media/image3360.png"/><Relationship Id="rId80" Type="http://schemas.openxmlformats.org/officeDocument/2006/relationships/image" Target="../media/image3091.png"/><Relationship Id="rId155" Type="http://schemas.openxmlformats.org/officeDocument/2006/relationships/customXml" Target="../ink/ink298.xml"/><Relationship Id="rId176" Type="http://schemas.openxmlformats.org/officeDocument/2006/relationships/image" Target="../media/image3580.png"/><Relationship Id="rId197" Type="http://schemas.openxmlformats.org/officeDocument/2006/relationships/customXml" Target="../ink/ink319.xml"/><Relationship Id="rId201" Type="http://schemas.openxmlformats.org/officeDocument/2006/relationships/customXml" Target="../ink/ink321.xml"/><Relationship Id="rId222" Type="http://schemas.openxmlformats.org/officeDocument/2006/relationships/image" Target="../media/image5650.png"/><Relationship Id="rId243" Type="http://schemas.openxmlformats.org/officeDocument/2006/relationships/customXml" Target="../ink/ink342.xml"/><Relationship Id="rId17" Type="http://schemas.openxmlformats.org/officeDocument/2006/relationships/customXml" Target="../ink/ink229.xml"/><Relationship Id="rId38" Type="http://schemas.openxmlformats.org/officeDocument/2006/relationships/image" Target="../media/image925.png"/><Relationship Id="rId59" Type="http://schemas.openxmlformats.org/officeDocument/2006/relationships/customXml" Target="../ink/ink250.xml"/><Relationship Id="rId103" Type="http://schemas.openxmlformats.org/officeDocument/2006/relationships/customXml" Target="../ink/ink272.xml"/><Relationship Id="rId124" Type="http://schemas.openxmlformats.org/officeDocument/2006/relationships/image" Target="../media/image3311.png"/><Relationship Id="rId70" Type="http://schemas.openxmlformats.org/officeDocument/2006/relationships/image" Target="../media/image1080.png"/><Relationship Id="rId91" Type="http://schemas.openxmlformats.org/officeDocument/2006/relationships/customXml" Target="../ink/ink266.xml"/><Relationship Id="rId145" Type="http://schemas.openxmlformats.org/officeDocument/2006/relationships/customXml" Target="../ink/ink293.xml"/><Relationship Id="rId166" Type="http://schemas.openxmlformats.org/officeDocument/2006/relationships/image" Target="../media/image3530.png"/><Relationship Id="rId187" Type="http://schemas.openxmlformats.org/officeDocument/2006/relationships/customXml" Target="../ink/ink314.xml"/><Relationship Id="rId1" Type="http://schemas.microsoft.com/office/2007/relationships/media" Target="../media/media5.m4a"/><Relationship Id="rId212" Type="http://schemas.openxmlformats.org/officeDocument/2006/relationships/image" Target="../media/image5601.png"/><Relationship Id="rId233" Type="http://schemas.openxmlformats.org/officeDocument/2006/relationships/customXml" Target="../ink/ink337.xml"/><Relationship Id="rId28" Type="http://schemas.openxmlformats.org/officeDocument/2006/relationships/image" Target="../media/image870.png"/><Relationship Id="rId49" Type="http://schemas.openxmlformats.org/officeDocument/2006/relationships/customXml" Target="../ink/ink245.xml"/><Relationship Id="rId114" Type="http://schemas.openxmlformats.org/officeDocument/2006/relationships/image" Target="../media/image3260.png"/><Relationship Id="rId60" Type="http://schemas.openxmlformats.org/officeDocument/2006/relationships/image" Target="../media/image1030.png"/><Relationship Id="rId81" Type="http://schemas.openxmlformats.org/officeDocument/2006/relationships/customXml" Target="../ink/ink261.xml"/><Relationship Id="rId135" Type="http://schemas.openxmlformats.org/officeDocument/2006/relationships/customXml" Target="../ink/ink288.xml"/><Relationship Id="rId156" Type="http://schemas.openxmlformats.org/officeDocument/2006/relationships/image" Target="../media/image3480.png"/><Relationship Id="rId177" Type="http://schemas.openxmlformats.org/officeDocument/2006/relationships/customXml" Target="../ink/ink309.xml"/><Relationship Id="rId198" Type="http://schemas.openxmlformats.org/officeDocument/2006/relationships/image" Target="../media/image3681.png"/><Relationship Id="rId202" Type="http://schemas.openxmlformats.org/officeDocument/2006/relationships/image" Target="../media/image3701.png"/><Relationship Id="rId223" Type="http://schemas.openxmlformats.org/officeDocument/2006/relationships/customXml" Target="../ink/ink332.xml"/><Relationship Id="rId244" Type="http://schemas.openxmlformats.org/officeDocument/2006/relationships/image" Target="../media/image611.png"/><Relationship Id="rId18" Type="http://schemas.openxmlformats.org/officeDocument/2006/relationships/image" Target="../media/image8110.png"/><Relationship Id="rId39" Type="http://schemas.openxmlformats.org/officeDocument/2006/relationships/customXml" Target="../ink/ink240.xml"/><Relationship Id="rId50" Type="http://schemas.openxmlformats.org/officeDocument/2006/relationships/image" Target="../media/image980.png"/><Relationship Id="rId104" Type="http://schemas.openxmlformats.org/officeDocument/2006/relationships/image" Target="../media/image3211.png"/><Relationship Id="rId125" Type="http://schemas.openxmlformats.org/officeDocument/2006/relationships/customXml" Target="../ink/ink283.xml"/><Relationship Id="rId146" Type="http://schemas.openxmlformats.org/officeDocument/2006/relationships/image" Target="../media/image3430.png"/><Relationship Id="rId167" Type="http://schemas.openxmlformats.org/officeDocument/2006/relationships/customXml" Target="../ink/ink304.xml"/><Relationship Id="rId188" Type="http://schemas.openxmlformats.org/officeDocument/2006/relationships/image" Target="../media/image3630.png"/><Relationship Id="rId71" Type="http://schemas.openxmlformats.org/officeDocument/2006/relationships/customXml" Target="../ink/ink256.xml"/><Relationship Id="rId92" Type="http://schemas.openxmlformats.org/officeDocument/2006/relationships/image" Target="../media/image3150.png"/><Relationship Id="rId213" Type="http://schemas.openxmlformats.org/officeDocument/2006/relationships/customXml" Target="../ink/ink327.xml"/><Relationship Id="rId234" Type="http://schemas.openxmlformats.org/officeDocument/2006/relationships/image" Target="../media/image5712.png"/><Relationship Id="rId2" Type="http://schemas.openxmlformats.org/officeDocument/2006/relationships/audio" Target="../media/media5.m4a"/><Relationship Id="rId29" Type="http://schemas.openxmlformats.org/officeDocument/2006/relationships/customXml" Target="../ink/ink235.xml"/><Relationship Id="rId40" Type="http://schemas.openxmlformats.org/officeDocument/2006/relationships/image" Target="../media/image3021.png"/><Relationship Id="rId115" Type="http://schemas.openxmlformats.org/officeDocument/2006/relationships/customXml" Target="../ink/ink278.xml"/><Relationship Id="rId136" Type="http://schemas.openxmlformats.org/officeDocument/2006/relationships/image" Target="../media/image3370.png"/><Relationship Id="rId157" Type="http://schemas.openxmlformats.org/officeDocument/2006/relationships/customXml" Target="../ink/ink299.xml"/><Relationship Id="rId178" Type="http://schemas.openxmlformats.org/officeDocument/2006/relationships/image" Target="../media/image3590.png"/><Relationship Id="rId61" Type="http://schemas.openxmlformats.org/officeDocument/2006/relationships/customXml" Target="../ink/ink251.xml"/><Relationship Id="rId82" Type="http://schemas.openxmlformats.org/officeDocument/2006/relationships/image" Target="../media/image3101.png"/><Relationship Id="rId199" Type="http://schemas.openxmlformats.org/officeDocument/2006/relationships/customXml" Target="../ink/ink320.xml"/><Relationship Id="rId203" Type="http://schemas.openxmlformats.org/officeDocument/2006/relationships/customXml" Target="../ink/ink322.xml"/><Relationship Id="rId19" Type="http://schemas.openxmlformats.org/officeDocument/2006/relationships/customXml" Target="../ink/ink230.xml"/><Relationship Id="rId224" Type="http://schemas.openxmlformats.org/officeDocument/2006/relationships/image" Target="../media/image5660.png"/><Relationship Id="rId245" Type="http://schemas.openxmlformats.org/officeDocument/2006/relationships/customXml" Target="../ink/ink343.xml"/><Relationship Id="rId30" Type="http://schemas.openxmlformats.org/officeDocument/2006/relationships/image" Target="../media/image887.png"/><Relationship Id="rId105" Type="http://schemas.openxmlformats.org/officeDocument/2006/relationships/customXml" Target="../ink/ink273.xml"/><Relationship Id="rId126" Type="http://schemas.openxmlformats.org/officeDocument/2006/relationships/image" Target="../media/image3320.png"/><Relationship Id="rId147" Type="http://schemas.openxmlformats.org/officeDocument/2006/relationships/customXml" Target="../ink/ink294.xml"/><Relationship Id="rId168" Type="http://schemas.openxmlformats.org/officeDocument/2006/relationships/image" Target="../media/image3540.png"/><Relationship Id="rId51" Type="http://schemas.openxmlformats.org/officeDocument/2006/relationships/customXml" Target="../ink/ink246.xml"/><Relationship Id="rId72" Type="http://schemas.openxmlformats.org/officeDocument/2006/relationships/image" Target="../media/image1090.png"/><Relationship Id="rId93" Type="http://schemas.openxmlformats.org/officeDocument/2006/relationships/customXml" Target="../ink/ink267.xml"/><Relationship Id="rId189" Type="http://schemas.openxmlformats.org/officeDocument/2006/relationships/customXml" Target="../ink/ink315.xml"/><Relationship Id="rId3" Type="http://schemas.openxmlformats.org/officeDocument/2006/relationships/slideLayout" Target="../slideLayouts/slideLayout7.xml"/><Relationship Id="rId214" Type="http://schemas.openxmlformats.org/officeDocument/2006/relationships/image" Target="../media/image5612.png"/><Relationship Id="rId235" Type="http://schemas.openxmlformats.org/officeDocument/2006/relationships/customXml" Target="../ink/ink338.xml"/><Relationship Id="rId116" Type="http://schemas.openxmlformats.org/officeDocument/2006/relationships/image" Target="../media/image3270.png"/><Relationship Id="rId137" Type="http://schemas.openxmlformats.org/officeDocument/2006/relationships/customXml" Target="../ink/ink289.xml"/><Relationship Id="rId158" Type="http://schemas.openxmlformats.org/officeDocument/2006/relationships/image" Target="../media/image3490.png"/><Relationship Id="rId20" Type="http://schemas.openxmlformats.org/officeDocument/2006/relationships/image" Target="../media/image824.png"/><Relationship Id="rId41" Type="http://schemas.openxmlformats.org/officeDocument/2006/relationships/customXml" Target="../ink/ink241.xml"/><Relationship Id="rId62" Type="http://schemas.openxmlformats.org/officeDocument/2006/relationships/image" Target="../media/image1040.png"/><Relationship Id="rId83" Type="http://schemas.openxmlformats.org/officeDocument/2006/relationships/customXml" Target="../ink/ink262.xml"/><Relationship Id="rId179" Type="http://schemas.openxmlformats.org/officeDocument/2006/relationships/customXml" Target="../ink/ink310.xml"/><Relationship Id="rId190" Type="http://schemas.openxmlformats.org/officeDocument/2006/relationships/image" Target="../media/image3641.png"/><Relationship Id="rId204" Type="http://schemas.openxmlformats.org/officeDocument/2006/relationships/image" Target="../media/image5560.png"/><Relationship Id="rId225" Type="http://schemas.openxmlformats.org/officeDocument/2006/relationships/customXml" Target="../ink/ink333.xml"/><Relationship Id="rId246" Type="http://schemas.openxmlformats.org/officeDocument/2006/relationships/image" Target="../media/image612.png"/><Relationship Id="rId106" Type="http://schemas.openxmlformats.org/officeDocument/2006/relationships/image" Target="../media/image3220.png"/><Relationship Id="rId127" Type="http://schemas.openxmlformats.org/officeDocument/2006/relationships/customXml" Target="../ink/ink284.xml"/></Relationships>
</file>

<file path=ppt/slides/_rels/slide6.xml.rels><?xml version="1.0" encoding="UTF-8" standalone="yes"?>
<Relationships xmlns="http://schemas.openxmlformats.org/package/2006/relationships"><Relationship Id="rId366" Type="http://schemas.openxmlformats.org/officeDocument/2006/relationships/customXml" Target="../ink/ink362.xml"/><Relationship Id="rId531" Type="http://schemas.openxmlformats.org/officeDocument/2006/relationships/image" Target="../media/image5850.png"/><Relationship Id="rId573" Type="http://schemas.openxmlformats.org/officeDocument/2006/relationships/image" Target="../media/image606.png"/><Relationship Id="rId170" Type="http://schemas.openxmlformats.org/officeDocument/2006/relationships/image" Target="../media/image1440.png"/><Relationship Id="rId475" Type="http://schemas.openxmlformats.org/officeDocument/2006/relationships/image" Target="../media/image1822.png"/><Relationship Id="rId377" Type="http://schemas.openxmlformats.org/officeDocument/2006/relationships/image" Target="../media/image1140.png"/><Relationship Id="rId128" Type="http://schemas.openxmlformats.org/officeDocument/2006/relationships/image" Target="../media/image1230.png"/><Relationship Id="rId500" Type="http://schemas.openxmlformats.org/officeDocument/2006/relationships/customXml" Target="../ink/ink429.xml"/><Relationship Id="rId542" Type="http://schemas.openxmlformats.org/officeDocument/2006/relationships/customXml" Target="../ink/ink450.xml"/><Relationship Id="rId584" Type="http://schemas.openxmlformats.org/officeDocument/2006/relationships/customXml" Target="../ink/ink471.xml"/><Relationship Id="rId5" Type="http://schemas.openxmlformats.org/officeDocument/2006/relationships/customXml" Target="../ink/ink344.xml"/><Relationship Id="rId402" Type="http://schemas.openxmlformats.org/officeDocument/2006/relationships/customXml" Target="../ink/ink388.xml"/><Relationship Id="rId486" Type="http://schemas.openxmlformats.org/officeDocument/2006/relationships/customXml" Target="../ink/ink422.xml"/><Relationship Id="rId346" Type="http://schemas.openxmlformats.org/officeDocument/2006/relationships/customXml" Target="../ink/ink346.xml"/><Relationship Id="rId388" Type="http://schemas.openxmlformats.org/officeDocument/2006/relationships/customXml" Target="../ink/ink374.xml"/><Relationship Id="rId511" Type="http://schemas.openxmlformats.org/officeDocument/2006/relationships/image" Target="../media/image3520.png"/><Relationship Id="rId553" Type="http://schemas.openxmlformats.org/officeDocument/2006/relationships/image" Target="../media/image5960.png"/><Relationship Id="rId609" Type="http://schemas.openxmlformats.org/officeDocument/2006/relationships/image" Target="../media/image3341.png"/><Relationship Id="rId150" Type="http://schemas.openxmlformats.org/officeDocument/2006/relationships/image" Target="../media/image1340.png"/><Relationship Id="rId413" Type="http://schemas.openxmlformats.org/officeDocument/2006/relationships/customXml" Target="../ink/ink399.xml"/><Relationship Id="rId192" Type="http://schemas.openxmlformats.org/officeDocument/2006/relationships/image" Target="../media/image1550.png"/><Relationship Id="rId595" Type="http://schemas.openxmlformats.org/officeDocument/2006/relationships/image" Target="../media/image622.png"/><Relationship Id="rId497" Type="http://schemas.openxmlformats.org/officeDocument/2006/relationships/image" Target="../media/image3450.png"/><Relationship Id="rId357" Type="http://schemas.openxmlformats.org/officeDocument/2006/relationships/customXml" Target="../ink/ink353.xml"/><Relationship Id="rId501" Type="http://schemas.openxmlformats.org/officeDocument/2006/relationships/image" Target="../media/image3470.png"/><Relationship Id="rId522" Type="http://schemas.openxmlformats.org/officeDocument/2006/relationships/customXml" Target="../ink/ink440.xml"/><Relationship Id="rId543" Type="http://schemas.openxmlformats.org/officeDocument/2006/relationships/image" Target="../media/image5912.png"/><Relationship Id="rId54" Type="http://schemas.openxmlformats.org/officeDocument/2006/relationships/image" Target="../media/image1010.png"/><Relationship Id="rId378" Type="http://schemas.openxmlformats.org/officeDocument/2006/relationships/customXml" Target="../ink/ink369.xml"/><Relationship Id="rId140" Type="http://schemas.openxmlformats.org/officeDocument/2006/relationships/image" Target="../media/image1290.png"/><Relationship Id="rId399" Type="http://schemas.openxmlformats.org/officeDocument/2006/relationships/customXml" Target="../ink/ink385.xml"/><Relationship Id="rId403" Type="http://schemas.openxmlformats.org/officeDocument/2006/relationships/customXml" Target="../ink/ink389.xml"/><Relationship Id="rId182" Type="http://schemas.openxmlformats.org/officeDocument/2006/relationships/image" Target="../media/image1500.png"/><Relationship Id="rId564" Type="http://schemas.openxmlformats.org/officeDocument/2006/relationships/customXml" Target="../ink/ink461.xml"/><Relationship Id="rId585" Type="http://schemas.openxmlformats.org/officeDocument/2006/relationships/image" Target="../media/image618.png"/><Relationship Id="rId424" Type="http://schemas.openxmlformats.org/officeDocument/2006/relationships/customXml" Target="../ink/ink410.xml"/><Relationship Id="rId487" Type="http://schemas.openxmlformats.org/officeDocument/2006/relationships/image" Target="../media/image1881.png"/><Relationship Id="rId610" Type="http://schemas.openxmlformats.org/officeDocument/2006/relationships/customXml" Target="../ink/ink484.xml"/><Relationship Id="rId347" Type="http://schemas.openxmlformats.org/officeDocument/2006/relationships/customXml" Target="../ink/ink347.xml"/><Relationship Id="rId512" Type="http://schemas.openxmlformats.org/officeDocument/2006/relationships/customXml" Target="../ink/ink435.xml"/><Relationship Id="rId533" Type="http://schemas.openxmlformats.org/officeDocument/2006/relationships/image" Target="../media/image5860.png"/><Relationship Id="rId368" Type="http://schemas.openxmlformats.org/officeDocument/2006/relationships/customXml" Target="../ink/ink364.xml"/><Relationship Id="rId389" Type="http://schemas.openxmlformats.org/officeDocument/2006/relationships/customXml" Target="../ink/ink375.xml"/><Relationship Id="rId130" Type="http://schemas.openxmlformats.org/officeDocument/2006/relationships/image" Target="../media/image1240.png"/><Relationship Id="rId554" Type="http://schemas.openxmlformats.org/officeDocument/2006/relationships/customXml" Target="../ink/ink456.xml"/><Relationship Id="rId575" Type="http://schemas.openxmlformats.org/officeDocument/2006/relationships/image" Target="../media/image607.png"/><Relationship Id="rId596" Type="http://schemas.openxmlformats.org/officeDocument/2006/relationships/customXml" Target="../ink/ink477.xml"/><Relationship Id="rId172" Type="http://schemas.openxmlformats.org/officeDocument/2006/relationships/image" Target="../media/image1450.png"/><Relationship Id="rId414" Type="http://schemas.openxmlformats.org/officeDocument/2006/relationships/customXml" Target="../ink/ink400.xml"/><Relationship Id="rId477" Type="http://schemas.openxmlformats.org/officeDocument/2006/relationships/image" Target="../media/image1831.png"/><Relationship Id="rId498" Type="http://schemas.openxmlformats.org/officeDocument/2006/relationships/customXml" Target="../ink/ink428.xml"/><Relationship Id="rId600" Type="http://schemas.openxmlformats.org/officeDocument/2006/relationships/customXml" Target="../ink/ink479.xml"/><Relationship Id="rId502" Type="http://schemas.openxmlformats.org/officeDocument/2006/relationships/customXml" Target="../ink/ink430.xml"/><Relationship Id="rId523" Type="http://schemas.openxmlformats.org/officeDocument/2006/relationships/image" Target="../media/image5450.png"/><Relationship Id="rId358" Type="http://schemas.openxmlformats.org/officeDocument/2006/relationships/customXml" Target="../ink/ink354.xml"/><Relationship Id="rId379" Type="http://schemas.openxmlformats.org/officeDocument/2006/relationships/image" Target="../media/image1150.png"/><Relationship Id="rId544" Type="http://schemas.openxmlformats.org/officeDocument/2006/relationships/customXml" Target="../ink/ink451.xml"/><Relationship Id="rId565" Type="http://schemas.openxmlformats.org/officeDocument/2006/relationships/image" Target="../media/image6020.png"/><Relationship Id="rId586" Type="http://schemas.openxmlformats.org/officeDocument/2006/relationships/customXml" Target="../ink/ink472.xml"/><Relationship Id="rId390" Type="http://schemas.openxmlformats.org/officeDocument/2006/relationships/customXml" Target="../ink/ink376.xml"/><Relationship Id="rId404" Type="http://schemas.openxmlformats.org/officeDocument/2006/relationships/customXml" Target="../ink/ink390.xml"/><Relationship Id="rId162" Type="http://schemas.openxmlformats.org/officeDocument/2006/relationships/image" Target="../media/image1400.png"/><Relationship Id="rId425" Type="http://schemas.openxmlformats.org/officeDocument/2006/relationships/customXml" Target="../ink/ink411.xml"/><Relationship Id="rId611" Type="http://schemas.openxmlformats.org/officeDocument/2006/relationships/image" Target="../media/image627.png"/><Relationship Id="rId488" Type="http://schemas.openxmlformats.org/officeDocument/2006/relationships/customXml" Target="../ink/ink423.xml"/><Relationship Id="rId348" Type="http://schemas.openxmlformats.org/officeDocument/2006/relationships/image" Target="../media/image991.png"/><Relationship Id="rId66" Type="http://schemas.openxmlformats.org/officeDocument/2006/relationships/image" Target="../media/image1070.png"/><Relationship Id="rId369" Type="http://schemas.openxmlformats.org/officeDocument/2006/relationships/image" Target="../media/image1100.png"/><Relationship Id="rId513" Type="http://schemas.openxmlformats.org/officeDocument/2006/relationships/image" Target="../media/image3530.png"/><Relationship Id="rId534" Type="http://schemas.openxmlformats.org/officeDocument/2006/relationships/customXml" Target="../ink/ink446.xml"/><Relationship Id="rId555" Type="http://schemas.openxmlformats.org/officeDocument/2006/relationships/image" Target="../media/image5970.png"/><Relationship Id="rId576" Type="http://schemas.openxmlformats.org/officeDocument/2006/relationships/customXml" Target="../ink/ink467.xml"/><Relationship Id="rId597" Type="http://schemas.openxmlformats.org/officeDocument/2006/relationships/image" Target="../media/image623.png"/><Relationship Id="rId380" Type="http://schemas.openxmlformats.org/officeDocument/2006/relationships/customXml" Target="../ink/ink370.xml"/><Relationship Id="rId152" Type="http://schemas.openxmlformats.org/officeDocument/2006/relationships/image" Target="../media/image1350.png"/><Relationship Id="rId415" Type="http://schemas.openxmlformats.org/officeDocument/2006/relationships/customXml" Target="../ink/ink401.xml"/><Relationship Id="rId194" Type="http://schemas.openxmlformats.org/officeDocument/2006/relationships/image" Target="../media/image1560.png"/><Relationship Id="rId601" Type="http://schemas.openxmlformats.org/officeDocument/2006/relationships/image" Target="../media/image625.png"/><Relationship Id="rId478" Type="http://schemas.openxmlformats.org/officeDocument/2006/relationships/customXml" Target="../ink/ink418.xml"/><Relationship Id="rId499" Type="http://schemas.openxmlformats.org/officeDocument/2006/relationships/image" Target="../media/image3460.png"/><Relationship Id="rId359" Type="http://schemas.openxmlformats.org/officeDocument/2006/relationships/customXml" Target="../ink/ink355.xml"/><Relationship Id="rId56" Type="http://schemas.openxmlformats.org/officeDocument/2006/relationships/image" Target="../media/image1020.png"/><Relationship Id="rId503" Type="http://schemas.openxmlformats.org/officeDocument/2006/relationships/image" Target="../media/image3480.png"/><Relationship Id="rId524" Type="http://schemas.openxmlformats.org/officeDocument/2006/relationships/customXml" Target="../ink/ink441.xml"/><Relationship Id="rId545" Type="http://schemas.openxmlformats.org/officeDocument/2006/relationships/image" Target="../media/image5920.png"/><Relationship Id="rId566" Type="http://schemas.openxmlformats.org/officeDocument/2006/relationships/customXml" Target="../ink/ink462.xml"/><Relationship Id="rId587" Type="http://schemas.openxmlformats.org/officeDocument/2006/relationships/image" Target="../media/image256.png"/><Relationship Id="rId370" Type="http://schemas.openxmlformats.org/officeDocument/2006/relationships/customXml" Target="../ink/ink365.xml"/><Relationship Id="rId391" Type="http://schemas.openxmlformats.org/officeDocument/2006/relationships/customXml" Target="../ink/ink377.xml"/><Relationship Id="rId142" Type="http://schemas.openxmlformats.org/officeDocument/2006/relationships/image" Target="../media/image1300.png"/><Relationship Id="rId405" Type="http://schemas.openxmlformats.org/officeDocument/2006/relationships/customXml" Target="../ink/ink391.xml"/><Relationship Id="rId184" Type="http://schemas.openxmlformats.org/officeDocument/2006/relationships/image" Target="../media/image1510.png"/><Relationship Id="rId426" Type="http://schemas.openxmlformats.org/officeDocument/2006/relationships/customXml" Target="../ink/ink412.xml"/><Relationship Id="rId612" Type="http://schemas.openxmlformats.org/officeDocument/2006/relationships/customXml" Target="../ink/ink485.xml"/><Relationship Id="rId489" Type="http://schemas.openxmlformats.org/officeDocument/2006/relationships/image" Target="../media/image613.png"/><Relationship Id="rId349" Type="http://schemas.openxmlformats.org/officeDocument/2006/relationships/customXml" Target="../ink/ink348.xml"/><Relationship Id="rId46" Type="http://schemas.openxmlformats.org/officeDocument/2006/relationships/image" Target="../media/image970.png"/><Relationship Id="rId514" Type="http://schemas.openxmlformats.org/officeDocument/2006/relationships/customXml" Target="../ink/ink436.xml"/><Relationship Id="rId535" Type="http://schemas.openxmlformats.org/officeDocument/2006/relationships/image" Target="../media/image5870.png"/><Relationship Id="rId556" Type="http://schemas.openxmlformats.org/officeDocument/2006/relationships/customXml" Target="../ink/ink457.xml"/><Relationship Id="rId577" Type="http://schemas.openxmlformats.org/officeDocument/2006/relationships/image" Target="../media/image614.png"/><Relationship Id="rId360" Type="http://schemas.openxmlformats.org/officeDocument/2006/relationships/customXml" Target="../ink/ink356.xml"/><Relationship Id="rId381" Type="http://schemas.openxmlformats.org/officeDocument/2006/relationships/image" Target="../media/image1160.png"/><Relationship Id="rId132" Type="http://schemas.openxmlformats.org/officeDocument/2006/relationships/image" Target="../media/image1250.png"/><Relationship Id="rId174" Type="http://schemas.openxmlformats.org/officeDocument/2006/relationships/image" Target="../media/image1460.png"/><Relationship Id="rId416" Type="http://schemas.openxmlformats.org/officeDocument/2006/relationships/customXml" Target="../ink/ink402.xml"/><Relationship Id="rId598" Type="http://schemas.openxmlformats.org/officeDocument/2006/relationships/customXml" Target="../ink/ink478.xml"/><Relationship Id="rId602" Type="http://schemas.openxmlformats.org/officeDocument/2006/relationships/customXml" Target="../ink/ink480.xml"/><Relationship Id="rId479" Type="http://schemas.openxmlformats.org/officeDocument/2006/relationships/image" Target="../media/image1841.png"/><Relationship Id="rId490" Type="http://schemas.openxmlformats.org/officeDocument/2006/relationships/customXml" Target="../ink/ink424.xml"/><Relationship Id="rId504" Type="http://schemas.openxmlformats.org/officeDocument/2006/relationships/customXml" Target="../ink/ink431.xml"/><Relationship Id="rId525" Type="http://schemas.openxmlformats.org/officeDocument/2006/relationships/image" Target="../media/image5780.png"/><Relationship Id="rId546" Type="http://schemas.openxmlformats.org/officeDocument/2006/relationships/customXml" Target="../ink/ink452.xml"/><Relationship Id="rId567" Type="http://schemas.openxmlformats.org/officeDocument/2006/relationships/image" Target="../media/image6030.png"/><Relationship Id="rId350" Type="http://schemas.openxmlformats.org/officeDocument/2006/relationships/image" Target="../media/image1001.png"/><Relationship Id="rId371" Type="http://schemas.openxmlformats.org/officeDocument/2006/relationships/image" Target="../media/image1110.png"/><Relationship Id="rId122" Type="http://schemas.openxmlformats.org/officeDocument/2006/relationships/image" Target="../media/image1200.png"/><Relationship Id="rId406" Type="http://schemas.openxmlformats.org/officeDocument/2006/relationships/customXml" Target="../ink/ink392.xml"/><Relationship Id="rId164" Type="http://schemas.openxmlformats.org/officeDocument/2006/relationships/image" Target="../media/image1410.png"/><Relationship Id="rId588" Type="http://schemas.openxmlformats.org/officeDocument/2006/relationships/customXml" Target="../ink/ink473.xml"/><Relationship Id="rId392" Type="http://schemas.openxmlformats.org/officeDocument/2006/relationships/customXml" Target="../ink/ink378.xml"/><Relationship Id="rId427" Type="http://schemas.openxmlformats.org/officeDocument/2006/relationships/customXml" Target="../ink/ink413.xml"/><Relationship Id="rId613" Type="http://schemas.openxmlformats.org/officeDocument/2006/relationships/image" Target="../media/image628.png"/><Relationship Id="rId480" Type="http://schemas.openxmlformats.org/officeDocument/2006/relationships/customXml" Target="../ink/ink419.xml"/><Relationship Id="rId515" Type="http://schemas.openxmlformats.org/officeDocument/2006/relationships/image" Target="../media/image5340.png"/><Relationship Id="rId536" Type="http://schemas.openxmlformats.org/officeDocument/2006/relationships/customXml" Target="../ink/ink447.xml"/><Relationship Id="rId361" Type="http://schemas.openxmlformats.org/officeDocument/2006/relationships/customXml" Target="../ink/ink357.xml"/><Relationship Id="rId68" Type="http://schemas.openxmlformats.org/officeDocument/2006/relationships/image" Target="../media/image1080.png"/><Relationship Id="rId154" Type="http://schemas.openxmlformats.org/officeDocument/2006/relationships/image" Target="../media/image1360.png"/><Relationship Id="rId557" Type="http://schemas.openxmlformats.org/officeDocument/2006/relationships/image" Target="../media/image5980.png"/><Relationship Id="rId578" Type="http://schemas.openxmlformats.org/officeDocument/2006/relationships/customXml" Target="../ink/ink468.xml"/><Relationship Id="rId599" Type="http://schemas.openxmlformats.org/officeDocument/2006/relationships/image" Target="../media/image624.png"/><Relationship Id="rId382" Type="http://schemas.openxmlformats.org/officeDocument/2006/relationships/customXml" Target="../ink/ink371.xml"/><Relationship Id="rId417" Type="http://schemas.openxmlformats.org/officeDocument/2006/relationships/customXml" Target="../ink/ink403.xml"/><Relationship Id="rId196" Type="http://schemas.openxmlformats.org/officeDocument/2006/relationships/image" Target="../media/image1570.png"/><Relationship Id="rId200" Type="http://schemas.openxmlformats.org/officeDocument/2006/relationships/image" Target="../media/image1590.png"/><Relationship Id="rId603" Type="http://schemas.openxmlformats.org/officeDocument/2006/relationships/image" Target="../media/image3660.png"/><Relationship Id="rId491" Type="http://schemas.openxmlformats.org/officeDocument/2006/relationships/image" Target="../media/image3200.png"/><Relationship Id="rId505" Type="http://schemas.openxmlformats.org/officeDocument/2006/relationships/image" Target="../media/image3490.png"/><Relationship Id="rId526" Type="http://schemas.openxmlformats.org/officeDocument/2006/relationships/customXml" Target="../ink/ink442.xml"/><Relationship Id="rId58" Type="http://schemas.openxmlformats.org/officeDocument/2006/relationships/image" Target="../media/image1030.png"/><Relationship Id="rId144" Type="http://schemas.openxmlformats.org/officeDocument/2006/relationships/image" Target="../media/image1310.png"/><Relationship Id="rId547" Type="http://schemas.openxmlformats.org/officeDocument/2006/relationships/image" Target="../media/image5930.png"/><Relationship Id="rId568" Type="http://schemas.openxmlformats.org/officeDocument/2006/relationships/customXml" Target="../ink/ink463.xml"/><Relationship Id="rId589" Type="http://schemas.openxmlformats.org/officeDocument/2006/relationships/image" Target="../media/image619.png"/><Relationship Id="rId351" Type="http://schemas.openxmlformats.org/officeDocument/2006/relationships/customXml" Target="../ink/ink349.xml"/><Relationship Id="rId372" Type="http://schemas.openxmlformats.org/officeDocument/2006/relationships/customXml" Target="../ink/ink366.xml"/><Relationship Id="rId393" Type="http://schemas.openxmlformats.org/officeDocument/2006/relationships/customXml" Target="../ink/ink379.xml"/><Relationship Id="rId407" Type="http://schemas.openxmlformats.org/officeDocument/2006/relationships/customXml" Target="../ink/ink393.xml"/><Relationship Id="rId186" Type="http://schemas.openxmlformats.org/officeDocument/2006/relationships/image" Target="../media/image1520.png"/><Relationship Id="rId428" Type="http://schemas.openxmlformats.org/officeDocument/2006/relationships/customXml" Target="../ink/ink414.xml"/><Relationship Id="rId614" Type="http://schemas.openxmlformats.org/officeDocument/2006/relationships/customXml" Target="../ink/ink486.xml"/><Relationship Id="rId481" Type="http://schemas.openxmlformats.org/officeDocument/2006/relationships/image" Target="../media/image1851.png"/><Relationship Id="rId516" Type="http://schemas.openxmlformats.org/officeDocument/2006/relationships/customXml" Target="../ink/ink437.xml"/><Relationship Id="rId48" Type="http://schemas.openxmlformats.org/officeDocument/2006/relationships/image" Target="../media/image980.png"/><Relationship Id="rId134" Type="http://schemas.openxmlformats.org/officeDocument/2006/relationships/image" Target="../media/image1260.png"/><Relationship Id="rId537" Type="http://schemas.openxmlformats.org/officeDocument/2006/relationships/image" Target="../media/image5880.png"/><Relationship Id="rId558" Type="http://schemas.openxmlformats.org/officeDocument/2006/relationships/customXml" Target="../ink/ink458.xml"/><Relationship Id="rId579" Type="http://schemas.openxmlformats.org/officeDocument/2006/relationships/image" Target="../media/image615.png"/><Relationship Id="rId362" Type="http://schemas.openxmlformats.org/officeDocument/2006/relationships/customXml" Target="../ink/ink358.xml"/><Relationship Id="rId383" Type="http://schemas.openxmlformats.org/officeDocument/2006/relationships/image" Target="../media/image1170.png"/><Relationship Id="rId176" Type="http://schemas.openxmlformats.org/officeDocument/2006/relationships/image" Target="../media/image1470.png"/><Relationship Id="rId418" Type="http://schemas.openxmlformats.org/officeDocument/2006/relationships/customXml" Target="../ink/ink404.xml"/><Relationship Id="rId590" Type="http://schemas.openxmlformats.org/officeDocument/2006/relationships/customXml" Target="../ink/ink474.xml"/><Relationship Id="rId604" Type="http://schemas.openxmlformats.org/officeDocument/2006/relationships/customXml" Target="../ink/ink481.xml"/><Relationship Id="rId506" Type="http://schemas.openxmlformats.org/officeDocument/2006/relationships/customXml" Target="../ink/ink432.xml"/><Relationship Id="rId124" Type="http://schemas.openxmlformats.org/officeDocument/2006/relationships/image" Target="../media/image1210.png"/><Relationship Id="rId492" Type="http://schemas.openxmlformats.org/officeDocument/2006/relationships/customXml" Target="../ink/ink425.xml"/><Relationship Id="rId527" Type="http://schemas.openxmlformats.org/officeDocument/2006/relationships/image" Target="../media/image5790.png"/><Relationship Id="rId548" Type="http://schemas.openxmlformats.org/officeDocument/2006/relationships/customXml" Target="../ink/ink453.xml"/><Relationship Id="rId569" Type="http://schemas.openxmlformats.org/officeDocument/2006/relationships/image" Target="../media/image6040.png"/><Relationship Id="rId352" Type="http://schemas.openxmlformats.org/officeDocument/2006/relationships/image" Target="../media/image1011.png"/><Relationship Id="rId70" Type="http://schemas.openxmlformats.org/officeDocument/2006/relationships/image" Target="../media/image1090.png"/><Relationship Id="rId373" Type="http://schemas.openxmlformats.org/officeDocument/2006/relationships/image" Target="../media/image1120.png"/><Relationship Id="rId394" Type="http://schemas.openxmlformats.org/officeDocument/2006/relationships/customXml" Target="../ink/ink380.xml"/><Relationship Id="rId408" Type="http://schemas.openxmlformats.org/officeDocument/2006/relationships/customXml" Target="../ink/ink394.xml"/><Relationship Id="rId166" Type="http://schemas.openxmlformats.org/officeDocument/2006/relationships/image" Target="../media/image1420.png"/><Relationship Id="rId429" Type="http://schemas.openxmlformats.org/officeDocument/2006/relationships/image" Target="../media/image1600.png"/><Relationship Id="rId580" Type="http://schemas.openxmlformats.org/officeDocument/2006/relationships/customXml" Target="../ink/ink469.xml"/><Relationship Id="rId615" Type="http://schemas.openxmlformats.org/officeDocument/2006/relationships/image" Target="../media/image629.png"/><Relationship Id="rId1" Type="http://schemas.openxmlformats.org/officeDocument/2006/relationships/tags" Target="../tags/tag4.xml"/><Relationship Id="rId482" Type="http://schemas.openxmlformats.org/officeDocument/2006/relationships/customXml" Target="../ink/ink420.xml"/><Relationship Id="rId517" Type="http://schemas.openxmlformats.org/officeDocument/2006/relationships/image" Target="../media/image5350.png"/><Relationship Id="rId538" Type="http://schemas.openxmlformats.org/officeDocument/2006/relationships/customXml" Target="../ink/ink448.xml"/><Relationship Id="rId559" Type="http://schemas.openxmlformats.org/officeDocument/2006/relationships/image" Target="../media/image5990.png"/><Relationship Id="rId60" Type="http://schemas.openxmlformats.org/officeDocument/2006/relationships/image" Target="../media/image1040.png"/><Relationship Id="rId363" Type="http://schemas.openxmlformats.org/officeDocument/2006/relationships/customXml" Target="../ink/ink359.xml"/><Relationship Id="rId384" Type="http://schemas.openxmlformats.org/officeDocument/2006/relationships/customXml" Target="../ink/ink372.xml"/><Relationship Id="rId156" Type="http://schemas.openxmlformats.org/officeDocument/2006/relationships/image" Target="../media/image1370.png"/><Relationship Id="rId419" Type="http://schemas.openxmlformats.org/officeDocument/2006/relationships/customXml" Target="../ink/ink405.xml"/><Relationship Id="rId198" Type="http://schemas.openxmlformats.org/officeDocument/2006/relationships/image" Target="../media/image1580.png"/><Relationship Id="rId570" Type="http://schemas.openxmlformats.org/officeDocument/2006/relationships/customXml" Target="../ink/ink464.xml"/><Relationship Id="rId591" Type="http://schemas.openxmlformats.org/officeDocument/2006/relationships/image" Target="../media/image620.png"/><Relationship Id="rId605" Type="http://schemas.openxmlformats.org/officeDocument/2006/relationships/image" Target="../media/image173.png"/><Relationship Id="rId430" Type="http://schemas.openxmlformats.org/officeDocument/2006/relationships/customXml" Target="../ink/ink415.xml"/><Relationship Id="rId493" Type="http://schemas.openxmlformats.org/officeDocument/2006/relationships/image" Target="../media/image3211.png"/><Relationship Id="rId507" Type="http://schemas.openxmlformats.org/officeDocument/2006/relationships/image" Target="../media/image3500.png"/><Relationship Id="rId528" Type="http://schemas.openxmlformats.org/officeDocument/2006/relationships/customXml" Target="../ink/ink443.xml"/><Relationship Id="rId549" Type="http://schemas.openxmlformats.org/officeDocument/2006/relationships/image" Target="../media/image5940.png"/><Relationship Id="rId353" Type="http://schemas.openxmlformats.org/officeDocument/2006/relationships/customXml" Target="../ink/ink350.xml"/><Relationship Id="rId50" Type="http://schemas.openxmlformats.org/officeDocument/2006/relationships/image" Target="../media/image990.png"/><Relationship Id="rId374" Type="http://schemas.openxmlformats.org/officeDocument/2006/relationships/customXml" Target="../ink/ink367.xml"/><Relationship Id="rId395" Type="http://schemas.openxmlformats.org/officeDocument/2006/relationships/customXml" Target="../ink/ink381.xml"/><Relationship Id="rId146" Type="http://schemas.openxmlformats.org/officeDocument/2006/relationships/image" Target="../media/image1320.png"/><Relationship Id="rId409" Type="http://schemas.openxmlformats.org/officeDocument/2006/relationships/customXml" Target="../ink/ink395.xml"/><Relationship Id="rId188" Type="http://schemas.openxmlformats.org/officeDocument/2006/relationships/image" Target="../media/image1530.png"/><Relationship Id="rId560" Type="http://schemas.openxmlformats.org/officeDocument/2006/relationships/customXml" Target="../ink/ink459.xml"/><Relationship Id="rId581" Type="http://schemas.openxmlformats.org/officeDocument/2006/relationships/image" Target="../media/image616.png"/><Relationship Id="rId420" Type="http://schemas.openxmlformats.org/officeDocument/2006/relationships/customXml" Target="../ink/ink406.xml"/><Relationship Id="rId616" Type="http://schemas.openxmlformats.org/officeDocument/2006/relationships/customXml" Target="../ink/ink487.xml"/><Relationship Id="rId2" Type="http://schemas.microsoft.com/office/2007/relationships/media" Target="../media/media6.m4a"/><Relationship Id="rId483" Type="http://schemas.openxmlformats.org/officeDocument/2006/relationships/image" Target="../media/image1861.png"/><Relationship Id="rId518" Type="http://schemas.openxmlformats.org/officeDocument/2006/relationships/customXml" Target="../ink/ink438.xml"/><Relationship Id="rId539" Type="http://schemas.openxmlformats.org/officeDocument/2006/relationships/image" Target="../media/image5890.png"/><Relationship Id="rId343" Type="http://schemas.openxmlformats.org/officeDocument/2006/relationships/image" Target="../media/image971.png"/><Relationship Id="rId364" Type="http://schemas.openxmlformats.org/officeDocument/2006/relationships/customXml" Target="../ink/ink360.xml"/><Relationship Id="rId136" Type="http://schemas.openxmlformats.org/officeDocument/2006/relationships/image" Target="../media/image1270.png"/><Relationship Id="rId178" Type="http://schemas.openxmlformats.org/officeDocument/2006/relationships/image" Target="../media/image1480.png"/><Relationship Id="rId550" Type="http://schemas.openxmlformats.org/officeDocument/2006/relationships/customXml" Target="../ink/ink454.xml"/><Relationship Id="rId385" Type="http://schemas.openxmlformats.org/officeDocument/2006/relationships/image" Target="../media/image1180.png"/><Relationship Id="rId571" Type="http://schemas.openxmlformats.org/officeDocument/2006/relationships/image" Target="../media/image605.png"/><Relationship Id="rId592" Type="http://schemas.openxmlformats.org/officeDocument/2006/relationships/customXml" Target="../ink/ink475.xml"/><Relationship Id="rId606" Type="http://schemas.openxmlformats.org/officeDocument/2006/relationships/customXml" Target="../ink/ink482.xml"/><Relationship Id="rId410" Type="http://schemas.openxmlformats.org/officeDocument/2006/relationships/customXml" Target="../ink/ink396.xml"/><Relationship Id="rId473" Type="http://schemas.openxmlformats.org/officeDocument/2006/relationships/image" Target="../media/image1813.png"/><Relationship Id="rId494" Type="http://schemas.openxmlformats.org/officeDocument/2006/relationships/customXml" Target="../ink/ink426.xml"/><Relationship Id="rId508" Type="http://schemas.openxmlformats.org/officeDocument/2006/relationships/customXml" Target="../ink/ink433.xml"/><Relationship Id="rId529" Type="http://schemas.openxmlformats.org/officeDocument/2006/relationships/image" Target="../media/image5800.png"/><Relationship Id="rId354" Type="http://schemas.openxmlformats.org/officeDocument/2006/relationships/image" Target="../media/image1021.png"/><Relationship Id="rId126" Type="http://schemas.openxmlformats.org/officeDocument/2006/relationships/image" Target="../media/image1220.png"/><Relationship Id="rId168" Type="http://schemas.openxmlformats.org/officeDocument/2006/relationships/image" Target="../media/image1430.png"/><Relationship Id="rId540" Type="http://schemas.openxmlformats.org/officeDocument/2006/relationships/customXml" Target="../ink/ink449.xml"/><Relationship Id="rId375" Type="http://schemas.openxmlformats.org/officeDocument/2006/relationships/image" Target="../media/image1130.png"/><Relationship Id="rId396" Type="http://schemas.openxmlformats.org/officeDocument/2006/relationships/customXml" Target="../ink/ink382.xml"/><Relationship Id="rId561" Type="http://schemas.openxmlformats.org/officeDocument/2006/relationships/image" Target="../media/image6000.png"/><Relationship Id="rId582" Type="http://schemas.openxmlformats.org/officeDocument/2006/relationships/customXml" Target="../ink/ink470.xml"/><Relationship Id="rId617" Type="http://schemas.openxmlformats.org/officeDocument/2006/relationships/customXml" Target="../ink/ink488.xml"/><Relationship Id="rId3" Type="http://schemas.openxmlformats.org/officeDocument/2006/relationships/audio" Target="../media/media6.m4a"/><Relationship Id="rId400" Type="http://schemas.openxmlformats.org/officeDocument/2006/relationships/customXml" Target="../ink/ink386.xml"/><Relationship Id="rId421" Type="http://schemas.openxmlformats.org/officeDocument/2006/relationships/customXml" Target="../ink/ink407.xml"/><Relationship Id="rId484" Type="http://schemas.openxmlformats.org/officeDocument/2006/relationships/customXml" Target="../ink/ink421.xml"/><Relationship Id="rId519" Type="http://schemas.openxmlformats.org/officeDocument/2006/relationships/image" Target="../media/image5360.png"/><Relationship Id="rId344" Type="http://schemas.openxmlformats.org/officeDocument/2006/relationships/customXml" Target="../ink/ink345.xml"/><Relationship Id="rId158" Type="http://schemas.openxmlformats.org/officeDocument/2006/relationships/image" Target="../media/image1380.png"/><Relationship Id="rId530" Type="http://schemas.openxmlformats.org/officeDocument/2006/relationships/customXml" Target="../ink/ink444.xml"/><Relationship Id="rId62" Type="http://schemas.openxmlformats.org/officeDocument/2006/relationships/image" Target="../media/image1050.png"/><Relationship Id="rId365" Type="http://schemas.openxmlformats.org/officeDocument/2006/relationships/customXml" Target="../ink/ink361.xml"/><Relationship Id="rId386" Type="http://schemas.openxmlformats.org/officeDocument/2006/relationships/customXml" Target="../ink/ink373.xml"/><Relationship Id="rId551" Type="http://schemas.openxmlformats.org/officeDocument/2006/relationships/image" Target="../media/image5950.png"/><Relationship Id="rId572" Type="http://schemas.openxmlformats.org/officeDocument/2006/relationships/customXml" Target="../ink/ink465.xml"/><Relationship Id="rId593" Type="http://schemas.openxmlformats.org/officeDocument/2006/relationships/image" Target="../media/image621.png"/><Relationship Id="rId607" Type="http://schemas.openxmlformats.org/officeDocument/2006/relationships/image" Target="../media/image626.png"/><Relationship Id="rId411" Type="http://schemas.openxmlformats.org/officeDocument/2006/relationships/customXml" Target="../ink/ink397.xml"/><Relationship Id="rId190" Type="http://schemas.openxmlformats.org/officeDocument/2006/relationships/image" Target="../media/image1540.png"/><Relationship Id="rId474" Type="http://schemas.openxmlformats.org/officeDocument/2006/relationships/customXml" Target="../ink/ink416.xml"/><Relationship Id="rId509" Type="http://schemas.openxmlformats.org/officeDocument/2006/relationships/image" Target="../media/image3511.png"/><Relationship Id="rId495" Type="http://schemas.openxmlformats.org/officeDocument/2006/relationships/image" Target="../media/image3440.png"/><Relationship Id="rId355" Type="http://schemas.openxmlformats.org/officeDocument/2006/relationships/customXml" Target="../ink/ink351.xml"/><Relationship Id="rId52" Type="http://schemas.openxmlformats.org/officeDocument/2006/relationships/image" Target="../media/image1000.png"/><Relationship Id="rId376" Type="http://schemas.openxmlformats.org/officeDocument/2006/relationships/customXml" Target="../ink/ink368.xml"/><Relationship Id="rId397" Type="http://schemas.openxmlformats.org/officeDocument/2006/relationships/customXml" Target="../ink/ink383.xml"/><Relationship Id="rId148" Type="http://schemas.openxmlformats.org/officeDocument/2006/relationships/image" Target="../media/image1330.png"/><Relationship Id="rId520" Type="http://schemas.openxmlformats.org/officeDocument/2006/relationships/customXml" Target="../ink/ink439.xml"/><Relationship Id="rId541" Type="http://schemas.openxmlformats.org/officeDocument/2006/relationships/image" Target="../media/image5900.png"/><Relationship Id="rId562" Type="http://schemas.openxmlformats.org/officeDocument/2006/relationships/customXml" Target="../ink/ink460.xml"/><Relationship Id="rId583" Type="http://schemas.openxmlformats.org/officeDocument/2006/relationships/image" Target="../media/image617.png"/><Relationship Id="rId618" Type="http://schemas.openxmlformats.org/officeDocument/2006/relationships/image" Target="../media/image630.png"/><Relationship Id="rId4" Type="http://schemas.openxmlformats.org/officeDocument/2006/relationships/slideLayout" Target="../slideLayouts/slideLayout7.xml"/><Relationship Id="rId401" Type="http://schemas.openxmlformats.org/officeDocument/2006/relationships/customXml" Target="../ink/ink387.xml"/><Relationship Id="rId180" Type="http://schemas.openxmlformats.org/officeDocument/2006/relationships/image" Target="../media/image1490.png"/><Relationship Id="rId422" Type="http://schemas.openxmlformats.org/officeDocument/2006/relationships/customXml" Target="../ink/ink408.xml"/><Relationship Id="rId485" Type="http://schemas.openxmlformats.org/officeDocument/2006/relationships/image" Target="../media/image1871.png"/><Relationship Id="rId345" Type="http://schemas.openxmlformats.org/officeDocument/2006/relationships/image" Target="../media/image981.png"/><Relationship Id="rId387" Type="http://schemas.openxmlformats.org/officeDocument/2006/relationships/image" Target="../media/image1190.png"/><Relationship Id="rId138" Type="http://schemas.openxmlformats.org/officeDocument/2006/relationships/image" Target="../media/image1280.png"/><Relationship Id="rId510" Type="http://schemas.openxmlformats.org/officeDocument/2006/relationships/customXml" Target="../ink/ink434.xml"/><Relationship Id="rId552" Type="http://schemas.openxmlformats.org/officeDocument/2006/relationships/customXml" Target="../ink/ink455.xml"/><Relationship Id="rId594" Type="http://schemas.openxmlformats.org/officeDocument/2006/relationships/customXml" Target="../ink/ink476.xml"/><Relationship Id="rId608" Type="http://schemas.openxmlformats.org/officeDocument/2006/relationships/customXml" Target="../ink/ink483.xml"/><Relationship Id="rId412" Type="http://schemas.openxmlformats.org/officeDocument/2006/relationships/customXml" Target="../ink/ink398.xml"/><Relationship Id="rId496" Type="http://schemas.openxmlformats.org/officeDocument/2006/relationships/customXml" Target="../ink/ink427.xml"/><Relationship Id="rId356" Type="http://schemas.openxmlformats.org/officeDocument/2006/relationships/customXml" Target="../ink/ink352.xml"/><Relationship Id="rId398" Type="http://schemas.openxmlformats.org/officeDocument/2006/relationships/customXml" Target="../ink/ink384.xml"/><Relationship Id="rId521" Type="http://schemas.openxmlformats.org/officeDocument/2006/relationships/image" Target="../media/image5370.png"/><Relationship Id="rId563" Type="http://schemas.openxmlformats.org/officeDocument/2006/relationships/image" Target="../media/image6012.png"/><Relationship Id="rId619" Type="http://schemas.openxmlformats.org/officeDocument/2006/relationships/image" Target="../media/image1.png"/><Relationship Id="rId160" Type="http://schemas.openxmlformats.org/officeDocument/2006/relationships/image" Target="../media/image1390.png"/><Relationship Id="rId423" Type="http://schemas.openxmlformats.org/officeDocument/2006/relationships/customXml" Target="../ink/ink409.xml"/><Relationship Id="rId64" Type="http://schemas.openxmlformats.org/officeDocument/2006/relationships/image" Target="../media/image1060.png"/><Relationship Id="rId367" Type="http://schemas.openxmlformats.org/officeDocument/2006/relationships/customXml" Target="../ink/ink363.xml"/><Relationship Id="rId532" Type="http://schemas.openxmlformats.org/officeDocument/2006/relationships/customXml" Target="../ink/ink445.xml"/><Relationship Id="rId574" Type="http://schemas.openxmlformats.org/officeDocument/2006/relationships/customXml" Target="../ink/ink466.xml"/><Relationship Id="rId476" Type="http://schemas.openxmlformats.org/officeDocument/2006/relationships/customXml" Target="../ink/ink417.xml"/></Relationships>
</file>

<file path=ppt/slides/_rels/slide7.xml.rels><?xml version="1.0" encoding="UTF-8" standalone="yes"?>
<Relationships xmlns="http://schemas.openxmlformats.org/package/2006/relationships"><Relationship Id="rId345" Type="http://schemas.openxmlformats.org/officeDocument/2006/relationships/image" Target="../media/image981.png"/><Relationship Id="rId366" Type="http://schemas.openxmlformats.org/officeDocument/2006/relationships/image" Target="../media/image1110.png"/><Relationship Id="rId387" Type="http://schemas.openxmlformats.org/officeDocument/2006/relationships/customXml" Target="../ink/ink516.xml"/><Relationship Id="rId510" Type="http://schemas.openxmlformats.org/officeDocument/2006/relationships/customXml" Target="../ink/ink557.xml"/><Relationship Id="rId531" Type="http://schemas.openxmlformats.org/officeDocument/2006/relationships/image" Target="../media/image646.png"/><Relationship Id="rId552" Type="http://schemas.openxmlformats.org/officeDocument/2006/relationships/customXml" Target="../ink/ink578.xml"/><Relationship Id="rId573" Type="http://schemas.openxmlformats.org/officeDocument/2006/relationships/image" Target="../media/image670.png"/><Relationship Id="rId247" Type="http://schemas.openxmlformats.org/officeDocument/2006/relationships/image" Target="../media/image1670.png"/><Relationship Id="rId412" Type="http://schemas.openxmlformats.org/officeDocument/2006/relationships/customXml" Target="../ink/ink540.xml"/><Relationship Id="rId433" Type="http://schemas.openxmlformats.org/officeDocument/2006/relationships/customXml" Target="../ink/ink554.xml"/><Relationship Id="rId289" Type="http://schemas.openxmlformats.org/officeDocument/2006/relationships/image" Target="../media/image1880.png"/><Relationship Id="rId356" Type="http://schemas.openxmlformats.org/officeDocument/2006/relationships/customXml" Target="../ink/ink497.xml"/><Relationship Id="rId377" Type="http://schemas.openxmlformats.org/officeDocument/2006/relationships/customXml" Target="../ink/ink511.xml"/><Relationship Id="rId398" Type="http://schemas.openxmlformats.org/officeDocument/2006/relationships/customXml" Target="../ink/ink527.xml"/><Relationship Id="rId521" Type="http://schemas.openxmlformats.org/officeDocument/2006/relationships/image" Target="../media/image641.png"/><Relationship Id="rId542" Type="http://schemas.openxmlformats.org/officeDocument/2006/relationships/customXml" Target="../ink/ink573.xml"/><Relationship Id="rId563" Type="http://schemas.openxmlformats.org/officeDocument/2006/relationships/image" Target="../media/image665.png"/><Relationship Id="rId5" Type="http://schemas.openxmlformats.org/officeDocument/2006/relationships/customXml" Target="../ink/ink489.xml"/><Relationship Id="rId237" Type="http://schemas.openxmlformats.org/officeDocument/2006/relationships/image" Target="../media/image1620.png"/><Relationship Id="rId402" Type="http://schemas.openxmlformats.org/officeDocument/2006/relationships/customXml" Target="../ink/ink531.xml"/><Relationship Id="rId423" Type="http://schemas.openxmlformats.org/officeDocument/2006/relationships/customXml" Target="../ink/ink549.xml"/><Relationship Id="rId279" Type="http://schemas.openxmlformats.org/officeDocument/2006/relationships/image" Target="../media/image1830.png"/><Relationship Id="rId346" Type="http://schemas.openxmlformats.org/officeDocument/2006/relationships/customXml" Target="../ink/ink491.xml"/><Relationship Id="rId64" Type="http://schemas.openxmlformats.org/officeDocument/2006/relationships/image" Target="../media/image1060.png"/><Relationship Id="rId367" Type="http://schemas.openxmlformats.org/officeDocument/2006/relationships/customXml" Target="../ink/ink506.xml"/><Relationship Id="rId388" Type="http://schemas.openxmlformats.org/officeDocument/2006/relationships/customXml" Target="../ink/ink517.xml"/><Relationship Id="rId511" Type="http://schemas.openxmlformats.org/officeDocument/2006/relationships/image" Target="../media/image3520.png"/><Relationship Id="rId532" Type="http://schemas.openxmlformats.org/officeDocument/2006/relationships/customXml" Target="../ink/ink568.xml"/><Relationship Id="rId553" Type="http://schemas.openxmlformats.org/officeDocument/2006/relationships/image" Target="../media/image660.png"/><Relationship Id="rId574" Type="http://schemas.openxmlformats.org/officeDocument/2006/relationships/customXml" Target="../ink/ink589.xml"/><Relationship Id="rId413" Type="http://schemas.openxmlformats.org/officeDocument/2006/relationships/customXml" Target="../ink/ink541.xml"/><Relationship Id="rId269" Type="http://schemas.openxmlformats.org/officeDocument/2006/relationships/image" Target="../media/image1780.png"/><Relationship Id="rId357" Type="http://schemas.openxmlformats.org/officeDocument/2006/relationships/customXml" Target="../ink/ink498.xml"/><Relationship Id="rId522" Type="http://schemas.openxmlformats.org/officeDocument/2006/relationships/customXml" Target="../ink/ink563.xml"/><Relationship Id="rId543" Type="http://schemas.openxmlformats.org/officeDocument/2006/relationships/image" Target="../media/image651.png"/><Relationship Id="rId378" Type="http://schemas.openxmlformats.org/officeDocument/2006/relationships/image" Target="../media/image1170.png"/><Relationship Id="rId399" Type="http://schemas.openxmlformats.org/officeDocument/2006/relationships/customXml" Target="../ink/ink528.xml"/><Relationship Id="rId403" Type="http://schemas.openxmlformats.org/officeDocument/2006/relationships/customXml" Target="../ink/ink532.xml"/><Relationship Id="rId564" Type="http://schemas.openxmlformats.org/officeDocument/2006/relationships/customXml" Target="../ink/ink584.xml"/><Relationship Id="rId259" Type="http://schemas.openxmlformats.org/officeDocument/2006/relationships/image" Target="../media/image1730.png"/><Relationship Id="rId424" Type="http://schemas.openxmlformats.org/officeDocument/2006/relationships/image" Target="../media/image633.png"/><Relationship Id="rId347" Type="http://schemas.openxmlformats.org/officeDocument/2006/relationships/customXml" Target="../ink/ink492.xml"/><Relationship Id="rId291" Type="http://schemas.openxmlformats.org/officeDocument/2006/relationships/image" Target="../media/image1890.png"/><Relationship Id="rId512" Type="http://schemas.openxmlformats.org/officeDocument/2006/relationships/customXml" Target="../ink/ink558.xml"/><Relationship Id="rId533" Type="http://schemas.openxmlformats.org/officeDocument/2006/relationships/image" Target="../media/image647.png"/><Relationship Id="rId368" Type="http://schemas.openxmlformats.org/officeDocument/2006/relationships/image" Target="../media/image1120.png"/><Relationship Id="rId389" Type="http://schemas.openxmlformats.org/officeDocument/2006/relationships/customXml" Target="../ink/ink518.xml"/><Relationship Id="rId554" Type="http://schemas.openxmlformats.org/officeDocument/2006/relationships/customXml" Target="../ink/ink579.xml"/><Relationship Id="rId575" Type="http://schemas.openxmlformats.org/officeDocument/2006/relationships/image" Target="../media/image671.png"/><Relationship Id="rId249" Type="http://schemas.openxmlformats.org/officeDocument/2006/relationships/image" Target="../media/image1680.png"/><Relationship Id="rId414" Type="http://schemas.openxmlformats.org/officeDocument/2006/relationships/customXml" Target="../ink/ink542.xml"/><Relationship Id="rId281" Type="http://schemas.openxmlformats.org/officeDocument/2006/relationships/image" Target="../media/image1840.png"/><Relationship Id="rId523" Type="http://schemas.openxmlformats.org/officeDocument/2006/relationships/image" Target="../media/image642.png"/><Relationship Id="rId358" Type="http://schemas.openxmlformats.org/officeDocument/2006/relationships/customXml" Target="../ink/ink499.xml"/><Relationship Id="rId379" Type="http://schemas.openxmlformats.org/officeDocument/2006/relationships/customXml" Target="../ink/ink512.xml"/><Relationship Id="rId544" Type="http://schemas.openxmlformats.org/officeDocument/2006/relationships/customXml" Target="../ink/ink574.xml"/><Relationship Id="rId565" Type="http://schemas.openxmlformats.org/officeDocument/2006/relationships/image" Target="../media/image666.png"/><Relationship Id="rId239" Type="http://schemas.openxmlformats.org/officeDocument/2006/relationships/image" Target="../media/image1630.png"/><Relationship Id="rId390" Type="http://schemas.openxmlformats.org/officeDocument/2006/relationships/customXml" Target="../ink/ink519.xml"/><Relationship Id="rId404" Type="http://schemas.openxmlformats.org/officeDocument/2006/relationships/customXml" Target="../ink/ink533.xml"/><Relationship Id="rId425" Type="http://schemas.openxmlformats.org/officeDocument/2006/relationships/customXml" Target="../ink/ink550.xml"/><Relationship Id="rId271" Type="http://schemas.openxmlformats.org/officeDocument/2006/relationships/image" Target="../media/image1790.png"/><Relationship Id="rId348" Type="http://schemas.openxmlformats.org/officeDocument/2006/relationships/image" Target="../media/image991.png"/><Relationship Id="rId66" Type="http://schemas.openxmlformats.org/officeDocument/2006/relationships/image" Target="../media/image1070.png"/><Relationship Id="rId369" Type="http://schemas.openxmlformats.org/officeDocument/2006/relationships/customXml" Target="../ink/ink507.xml"/><Relationship Id="rId513" Type="http://schemas.openxmlformats.org/officeDocument/2006/relationships/image" Target="../media/image3530.png"/><Relationship Id="rId534" Type="http://schemas.openxmlformats.org/officeDocument/2006/relationships/customXml" Target="../ink/ink569.xml"/><Relationship Id="rId555" Type="http://schemas.openxmlformats.org/officeDocument/2006/relationships/image" Target="../media/image661.png"/><Relationship Id="rId576" Type="http://schemas.openxmlformats.org/officeDocument/2006/relationships/customXml" Target="../ink/ink590.xml"/><Relationship Id="rId380" Type="http://schemas.openxmlformats.org/officeDocument/2006/relationships/image" Target="../media/image1180.png"/><Relationship Id="rId385" Type="http://schemas.openxmlformats.org/officeDocument/2006/relationships/customXml" Target="../ink/ink515.xml"/><Relationship Id="rId415" Type="http://schemas.openxmlformats.org/officeDocument/2006/relationships/customXml" Target="../ink/ink543.xml"/><Relationship Id="rId571" Type="http://schemas.openxmlformats.org/officeDocument/2006/relationships/image" Target="../media/image669.png"/><Relationship Id="rId245" Type="http://schemas.openxmlformats.org/officeDocument/2006/relationships/image" Target="../media/image1660.png"/><Relationship Id="rId261" Type="http://schemas.openxmlformats.org/officeDocument/2006/relationships/image" Target="../media/image1740.png"/><Relationship Id="rId410" Type="http://schemas.openxmlformats.org/officeDocument/2006/relationships/customXml" Target="../ink/ink538.xml"/><Relationship Id="rId287" Type="http://schemas.openxmlformats.org/officeDocument/2006/relationships/image" Target="../media/image1870.png"/><Relationship Id="rId431" Type="http://schemas.openxmlformats.org/officeDocument/2006/relationships/customXml" Target="../ink/ink553.xml"/><Relationship Id="rId508" Type="http://schemas.openxmlformats.org/officeDocument/2006/relationships/customXml" Target="../ink/ink556.xml"/><Relationship Id="rId529" Type="http://schemas.openxmlformats.org/officeDocument/2006/relationships/image" Target="../media/image645.png"/><Relationship Id="rId354" Type="http://schemas.openxmlformats.org/officeDocument/2006/relationships/image" Target="../media/image1021.png"/><Relationship Id="rId56" Type="http://schemas.openxmlformats.org/officeDocument/2006/relationships/image" Target="../media/image1020.png"/><Relationship Id="rId359" Type="http://schemas.openxmlformats.org/officeDocument/2006/relationships/customXml" Target="../ink/ink500.xml"/><Relationship Id="rId524" Type="http://schemas.openxmlformats.org/officeDocument/2006/relationships/customXml" Target="../ink/ink564.xml"/><Relationship Id="rId540" Type="http://schemas.openxmlformats.org/officeDocument/2006/relationships/customXml" Target="../ink/ink572.xml"/><Relationship Id="rId545" Type="http://schemas.openxmlformats.org/officeDocument/2006/relationships/image" Target="../media/image652.png"/><Relationship Id="rId566" Type="http://schemas.openxmlformats.org/officeDocument/2006/relationships/customXml" Target="../ink/ink585.xml"/><Relationship Id="rId370" Type="http://schemas.openxmlformats.org/officeDocument/2006/relationships/image" Target="../media/image1130.png"/><Relationship Id="rId375" Type="http://schemas.openxmlformats.org/officeDocument/2006/relationships/customXml" Target="../ink/ink510.xml"/><Relationship Id="rId391" Type="http://schemas.openxmlformats.org/officeDocument/2006/relationships/customXml" Target="../ink/ink520.xml"/><Relationship Id="rId396" Type="http://schemas.openxmlformats.org/officeDocument/2006/relationships/customXml" Target="../ink/ink525.xml"/><Relationship Id="rId405" Type="http://schemas.openxmlformats.org/officeDocument/2006/relationships/customXml" Target="../ink/ink534.xml"/><Relationship Id="rId426" Type="http://schemas.openxmlformats.org/officeDocument/2006/relationships/image" Target="../media/image634.png"/><Relationship Id="rId561" Type="http://schemas.openxmlformats.org/officeDocument/2006/relationships/image" Target="../media/image664.png"/><Relationship Id="rId3" Type="http://schemas.openxmlformats.org/officeDocument/2006/relationships/audio" Target="../media/media7.m4a"/><Relationship Id="rId251" Type="http://schemas.openxmlformats.org/officeDocument/2006/relationships/image" Target="../media/image1690.png"/><Relationship Id="rId400" Type="http://schemas.openxmlformats.org/officeDocument/2006/relationships/customXml" Target="../ink/ink529.xml"/><Relationship Id="rId277" Type="http://schemas.openxmlformats.org/officeDocument/2006/relationships/image" Target="../media/image1820.png"/><Relationship Id="rId421" Type="http://schemas.openxmlformats.org/officeDocument/2006/relationships/customXml" Target="../ink/ink548.xml"/><Relationship Id="rId519" Type="http://schemas.openxmlformats.org/officeDocument/2006/relationships/image" Target="../media/image640.png"/><Relationship Id="rId344" Type="http://schemas.openxmlformats.org/officeDocument/2006/relationships/customXml" Target="../ink/ink490.xml"/><Relationship Id="rId349" Type="http://schemas.openxmlformats.org/officeDocument/2006/relationships/customXml" Target="../ink/ink493.xml"/><Relationship Id="rId293" Type="http://schemas.openxmlformats.org/officeDocument/2006/relationships/image" Target="../media/image1900.png"/><Relationship Id="rId514" Type="http://schemas.openxmlformats.org/officeDocument/2006/relationships/customXml" Target="../ink/ink559.xml"/><Relationship Id="rId530" Type="http://schemas.openxmlformats.org/officeDocument/2006/relationships/customXml" Target="../ink/ink567.xml"/><Relationship Id="rId535" Type="http://schemas.openxmlformats.org/officeDocument/2006/relationships/image" Target="../media/image648.png"/><Relationship Id="rId556" Type="http://schemas.openxmlformats.org/officeDocument/2006/relationships/customXml" Target="../ink/ink580.xml"/><Relationship Id="rId577" Type="http://schemas.openxmlformats.org/officeDocument/2006/relationships/image" Target="../media/image672.png"/><Relationship Id="rId62" Type="http://schemas.openxmlformats.org/officeDocument/2006/relationships/image" Target="../media/image1050.png"/><Relationship Id="rId360" Type="http://schemas.openxmlformats.org/officeDocument/2006/relationships/customXml" Target="../ink/ink501.xml"/><Relationship Id="rId365" Type="http://schemas.openxmlformats.org/officeDocument/2006/relationships/customXml" Target="../ink/ink505.xml"/><Relationship Id="rId381" Type="http://schemas.openxmlformats.org/officeDocument/2006/relationships/customXml" Target="../ink/ink513.xml"/><Relationship Id="rId386" Type="http://schemas.openxmlformats.org/officeDocument/2006/relationships/image" Target="../media/image1811.png"/><Relationship Id="rId416" Type="http://schemas.openxmlformats.org/officeDocument/2006/relationships/customXml" Target="../ink/ink544.xml"/><Relationship Id="rId551" Type="http://schemas.openxmlformats.org/officeDocument/2006/relationships/image" Target="../media/image654.png"/><Relationship Id="rId572" Type="http://schemas.openxmlformats.org/officeDocument/2006/relationships/customXml" Target="../ink/ink588.xml"/><Relationship Id="rId241" Type="http://schemas.openxmlformats.org/officeDocument/2006/relationships/image" Target="../media/image1640.png"/><Relationship Id="rId267" Type="http://schemas.openxmlformats.org/officeDocument/2006/relationships/image" Target="../media/image1770.png"/><Relationship Id="rId411" Type="http://schemas.openxmlformats.org/officeDocument/2006/relationships/customXml" Target="../ink/ink539.xml"/><Relationship Id="rId432" Type="http://schemas.openxmlformats.org/officeDocument/2006/relationships/image" Target="../media/image637.png"/><Relationship Id="rId509" Type="http://schemas.openxmlformats.org/officeDocument/2006/relationships/image" Target="../media/image3511.png"/><Relationship Id="rId283" Type="http://schemas.openxmlformats.org/officeDocument/2006/relationships/image" Target="../media/image1850.png"/><Relationship Id="rId525" Type="http://schemas.openxmlformats.org/officeDocument/2006/relationships/image" Target="../media/image643.png"/><Relationship Id="rId546" Type="http://schemas.openxmlformats.org/officeDocument/2006/relationships/customXml" Target="../ink/ink575.xml"/><Relationship Id="rId567" Type="http://schemas.openxmlformats.org/officeDocument/2006/relationships/image" Target="../media/image667.png"/><Relationship Id="rId350" Type="http://schemas.openxmlformats.org/officeDocument/2006/relationships/image" Target="../media/image1001.png"/><Relationship Id="rId355" Type="http://schemas.openxmlformats.org/officeDocument/2006/relationships/customXml" Target="../ink/ink496.xml"/><Relationship Id="rId371" Type="http://schemas.openxmlformats.org/officeDocument/2006/relationships/customXml" Target="../ink/ink508.xml"/><Relationship Id="rId376" Type="http://schemas.openxmlformats.org/officeDocument/2006/relationships/image" Target="../media/image1160.png"/><Relationship Id="rId397" Type="http://schemas.openxmlformats.org/officeDocument/2006/relationships/customXml" Target="../ink/ink526.xml"/><Relationship Id="rId406" Type="http://schemas.openxmlformats.org/officeDocument/2006/relationships/image" Target="../media/image1821.png"/><Relationship Id="rId520" Type="http://schemas.openxmlformats.org/officeDocument/2006/relationships/customXml" Target="../ink/ink562.xml"/><Relationship Id="rId541" Type="http://schemas.openxmlformats.org/officeDocument/2006/relationships/image" Target="../media/image3042.png"/><Relationship Id="rId562" Type="http://schemas.openxmlformats.org/officeDocument/2006/relationships/customXml" Target="../ink/ink583.xml"/><Relationship Id="rId4" Type="http://schemas.openxmlformats.org/officeDocument/2006/relationships/slideLayout" Target="../slideLayouts/slideLayout7.xml"/><Relationship Id="rId392" Type="http://schemas.openxmlformats.org/officeDocument/2006/relationships/customXml" Target="../ink/ink521.xml"/><Relationship Id="rId257" Type="http://schemas.openxmlformats.org/officeDocument/2006/relationships/image" Target="../media/image1720.png"/><Relationship Id="rId401" Type="http://schemas.openxmlformats.org/officeDocument/2006/relationships/customXml" Target="../ink/ink530.xml"/><Relationship Id="rId422" Type="http://schemas.openxmlformats.org/officeDocument/2006/relationships/image" Target="../media/image632.png"/><Relationship Id="rId427" Type="http://schemas.openxmlformats.org/officeDocument/2006/relationships/customXml" Target="../ink/ink551.xml"/><Relationship Id="rId515" Type="http://schemas.openxmlformats.org/officeDocument/2006/relationships/image" Target="../media/image638.png"/><Relationship Id="rId536" Type="http://schemas.openxmlformats.org/officeDocument/2006/relationships/customXml" Target="../ink/ink570.xml"/><Relationship Id="rId361" Type="http://schemas.openxmlformats.org/officeDocument/2006/relationships/customXml" Target="../ink/ink502.xml"/><Relationship Id="rId68" Type="http://schemas.openxmlformats.org/officeDocument/2006/relationships/image" Target="../media/image1080.png"/><Relationship Id="rId557" Type="http://schemas.openxmlformats.org/officeDocument/2006/relationships/image" Target="../media/image662.png"/><Relationship Id="rId578" Type="http://schemas.openxmlformats.org/officeDocument/2006/relationships/customXml" Target="../ink/ink591.xml"/><Relationship Id="rId382" Type="http://schemas.openxmlformats.org/officeDocument/2006/relationships/image" Target="../media/image1190.png"/><Relationship Id="rId417" Type="http://schemas.openxmlformats.org/officeDocument/2006/relationships/customXml" Target="../ink/ink545.xml"/><Relationship Id="rId263" Type="http://schemas.openxmlformats.org/officeDocument/2006/relationships/image" Target="../media/image1750.png"/><Relationship Id="rId505" Type="http://schemas.openxmlformats.org/officeDocument/2006/relationships/image" Target="../media/image3490.png"/><Relationship Id="rId526" Type="http://schemas.openxmlformats.org/officeDocument/2006/relationships/customXml" Target="../ink/ink565.xml"/><Relationship Id="rId58" Type="http://schemas.openxmlformats.org/officeDocument/2006/relationships/image" Target="../media/image1030.png"/><Relationship Id="rId547" Type="http://schemas.openxmlformats.org/officeDocument/2006/relationships/image" Target="../media/image653.png"/><Relationship Id="rId568" Type="http://schemas.openxmlformats.org/officeDocument/2006/relationships/customXml" Target="../ink/ink586.xml"/><Relationship Id="rId351" Type="http://schemas.openxmlformats.org/officeDocument/2006/relationships/customXml" Target="../ink/ink494.xml"/><Relationship Id="rId372" Type="http://schemas.openxmlformats.org/officeDocument/2006/relationships/image" Target="../media/image1140.png"/><Relationship Id="rId393" Type="http://schemas.openxmlformats.org/officeDocument/2006/relationships/customXml" Target="../ink/ink522.xml"/><Relationship Id="rId407" Type="http://schemas.openxmlformats.org/officeDocument/2006/relationships/customXml" Target="../ink/ink535.xml"/><Relationship Id="rId428" Type="http://schemas.openxmlformats.org/officeDocument/2006/relationships/image" Target="../media/image635.png"/><Relationship Id="rId253" Type="http://schemas.openxmlformats.org/officeDocument/2006/relationships/image" Target="../media/image1700.png"/><Relationship Id="rId295" Type="http://schemas.openxmlformats.org/officeDocument/2006/relationships/image" Target="../media/image1910.png"/><Relationship Id="rId516" Type="http://schemas.openxmlformats.org/officeDocument/2006/relationships/customXml" Target="../ink/ink560.xml"/><Relationship Id="rId537" Type="http://schemas.openxmlformats.org/officeDocument/2006/relationships/image" Target="../media/image649.png"/><Relationship Id="rId558" Type="http://schemas.openxmlformats.org/officeDocument/2006/relationships/customXml" Target="../ink/ink581.xml"/><Relationship Id="rId579" Type="http://schemas.openxmlformats.org/officeDocument/2006/relationships/image" Target="../media/image673.png"/><Relationship Id="rId362" Type="http://schemas.openxmlformats.org/officeDocument/2006/relationships/customXml" Target="../ink/ink503.xml"/><Relationship Id="rId383" Type="http://schemas.openxmlformats.org/officeDocument/2006/relationships/customXml" Target="../ink/ink514.xml"/><Relationship Id="rId418" Type="http://schemas.openxmlformats.org/officeDocument/2006/relationships/customXml" Target="../ink/ink546.xml"/><Relationship Id="rId243" Type="http://schemas.openxmlformats.org/officeDocument/2006/relationships/image" Target="../media/image1650.png"/><Relationship Id="rId285" Type="http://schemas.openxmlformats.org/officeDocument/2006/relationships/image" Target="../media/image1860.png"/><Relationship Id="rId506" Type="http://schemas.openxmlformats.org/officeDocument/2006/relationships/customXml" Target="../ink/ink555.xml"/><Relationship Id="rId527" Type="http://schemas.openxmlformats.org/officeDocument/2006/relationships/image" Target="../media/image644.png"/><Relationship Id="rId548" Type="http://schemas.openxmlformats.org/officeDocument/2006/relationships/customXml" Target="../ink/ink576.xml"/><Relationship Id="rId569" Type="http://schemas.openxmlformats.org/officeDocument/2006/relationships/image" Target="../media/image668.png"/><Relationship Id="rId352" Type="http://schemas.openxmlformats.org/officeDocument/2006/relationships/image" Target="../media/image1011.png"/><Relationship Id="rId70" Type="http://schemas.openxmlformats.org/officeDocument/2006/relationships/image" Target="../media/image1090.png"/><Relationship Id="rId373" Type="http://schemas.openxmlformats.org/officeDocument/2006/relationships/customXml" Target="../ink/ink509.xml"/><Relationship Id="rId394" Type="http://schemas.openxmlformats.org/officeDocument/2006/relationships/customXml" Target="../ink/ink523.xml"/><Relationship Id="rId408" Type="http://schemas.openxmlformats.org/officeDocument/2006/relationships/customXml" Target="../ink/ink536.xml"/><Relationship Id="rId429" Type="http://schemas.openxmlformats.org/officeDocument/2006/relationships/customXml" Target="../ink/ink552.xml"/><Relationship Id="rId580" Type="http://schemas.openxmlformats.org/officeDocument/2006/relationships/image" Target="../media/image1.png"/><Relationship Id="rId1" Type="http://schemas.openxmlformats.org/officeDocument/2006/relationships/tags" Target="../tags/tag5.xml"/><Relationship Id="rId275" Type="http://schemas.openxmlformats.org/officeDocument/2006/relationships/image" Target="../media/image1810.png"/><Relationship Id="rId517" Type="http://schemas.openxmlformats.org/officeDocument/2006/relationships/image" Target="../media/image639.png"/><Relationship Id="rId538" Type="http://schemas.openxmlformats.org/officeDocument/2006/relationships/customXml" Target="../ink/ink571.xml"/><Relationship Id="rId559" Type="http://schemas.openxmlformats.org/officeDocument/2006/relationships/image" Target="../media/image663.png"/><Relationship Id="rId60" Type="http://schemas.openxmlformats.org/officeDocument/2006/relationships/image" Target="../media/image1040.png"/><Relationship Id="rId363" Type="http://schemas.openxmlformats.org/officeDocument/2006/relationships/customXml" Target="../ink/ink504.xml"/><Relationship Id="rId384" Type="http://schemas.openxmlformats.org/officeDocument/2006/relationships/image" Target="../media/image1600.png"/><Relationship Id="rId419" Type="http://schemas.openxmlformats.org/officeDocument/2006/relationships/customXml" Target="../ink/ink547.xml"/><Relationship Id="rId570" Type="http://schemas.openxmlformats.org/officeDocument/2006/relationships/customXml" Target="../ink/ink587.xml"/><Relationship Id="rId430" Type="http://schemas.openxmlformats.org/officeDocument/2006/relationships/image" Target="../media/image636.png"/><Relationship Id="rId265" Type="http://schemas.openxmlformats.org/officeDocument/2006/relationships/image" Target="../media/image1760.png"/><Relationship Id="rId507" Type="http://schemas.openxmlformats.org/officeDocument/2006/relationships/image" Target="../media/image3500.png"/><Relationship Id="rId528" Type="http://schemas.openxmlformats.org/officeDocument/2006/relationships/customXml" Target="../ink/ink566.xml"/><Relationship Id="rId549" Type="http://schemas.openxmlformats.org/officeDocument/2006/relationships/image" Target="../media/image401.png"/><Relationship Id="rId353" Type="http://schemas.openxmlformats.org/officeDocument/2006/relationships/customXml" Target="../ink/ink495.xml"/><Relationship Id="rId374" Type="http://schemas.openxmlformats.org/officeDocument/2006/relationships/image" Target="../media/image1150.png"/><Relationship Id="rId395" Type="http://schemas.openxmlformats.org/officeDocument/2006/relationships/customXml" Target="../ink/ink524.xml"/><Relationship Id="rId409" Type="http://schemas.openxmlformats.org/officeDocument/2006/relationships/customXml" Target="../ink/ink537.xml"/><Relationship Id="rId560" Type="http://schemas.openxmlformats.org/officeDocument/2006/relationships/customXml" Target="../ink/ink582.xml"/><Relationship Id="rId420" Type="http://schemas.openxmlformats.org/officeDocument/2006/relationships/image" Target="../media/image631.png"/><Relationship Id="rId2" Type="http://schemas.microsoft.com/office/2007/relationships/media" Target="../media/media7.m4a"/><Relationship Id="rId255" Type="http://schemas.openxmlformats.org/officeDocument/2006/relationships/image" Target="../media/image1710.png"/><Relationship Id="rId297" Type="http://schemas.openxmlformats.org/officeDocument/2006/relationships/image" Target="../media/image1920.png"/><Relationship Id="rId518" Type="http://schemas.openxmlformats.org/officeDocument/2006/relationships/customXml" Target="../ink/ink561.xml"/><Relationship Id="rId539" Type="http://schemas.openxmlformats.org/officeDocument/2006/relationships/image" Target="../media/image650.png"/><Relationship Id="rId343" Type="http://schemas.openxmlformats.org/officeDocument/2006/relationships/image" Target="../media/image971.png"/><Relationship Id="rId364" Type="http://schemas.openxmlformats.org/officeDocument/2006/relationships/image" Target="../media/image1100.png"/><Relationship Id="rId550" Type="http://schemas.openxmlformats.org/officeDocument/2006/relationships/customXml" Target="../ink/ink57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0.png"/><Relationship Id="rId21" Type="http://schemas.openxmlformats.org/officeDocument/2006/relationships/image" Target="../media/image6620.png"/><Relationship Id="rId42" Type="http://schemas.openxmlformats.org/officeDocument/2006/relationships/customXml" Target="../ink/ink611.xml"/><Relationship Id="rId47" Type="http://schemas.openxmlformats.org/officeDocument/2006/relationships/image" Target="../media/image2180.png"/><Relationship Id="rId63" Type="http://schemas.openxmlformats.org/officeDocument/2006/relationships/image" Target="../media/image2260.png"/><Relationship Id="rId68" Type="http://schemas.openxmlformats.org/officeDocument/2006/relationships/customXml" Target="../ink/ink624.xml"/><Relationship Id="rId84" Type="http://schemas.openxmlformats.org/officeDocument/2006/relationships/customXml" Target="../ink/ink632.xml"/><Relationship Id="rId89" Type="http://schemas.openxmlformats.org/officeDocument/2006/relationships/image" Target="../media/image2390.png"/><Relationship Id="rId112" Type="http://schemas.openxmlformats.org/officeDocument/2006/relationships/customXml" Target="../ink/ink646.xml"/><Relationship Id="rId16" Type="http://schemas.openxmlformats.org/officeDocument/2006/relationships/customXml" Target="../ink/ink598.xml"/><Relationship Id="rId107" Type="http://schemas.openxmlformats.org/officeDocument/2006/relationships/image" Target="../media/image2480.png"/><Relationship Id="rId11" Type="http://schemas.openxmlformats.org/officeDocument/2006/relationships/image" Target="../media/image6570.png"/><Relationship Id="rId32" Type="http://schemas.openxmlformats.org/officeDocument/2006/relationships/customXml" Target="../ink/ink606.xml"/><Relationship Id="rId37" Type="http://schemas.openxmlformats.org/officeDocument/2006/relationships/image" Target="../media/image2130.png"/><Relationship Id="rId53" Type="http://schemas.openxmlformats.org/officeDocument/2006/relationships/image" Target="../media/image2211.png"/><Relationship Id="rId58" Type="http://schemas.openxmlformats.org/officeDocument/2006/relationships/customXml" Target="../ink/ink619.xml"/><Relationship Id="rId74" Type="http://schemas.openxmlformats.org/officeDocument/2006/relationships/customXml" Target="../ink/ink627.xml"/><Relationship Id="rId79" Type="http://schemas.openxmlformats.org/officeDocument/2006/relationships/image" Target="../media/image2340.png"/><Relationship Id="rId102" Type="http://schemas.openxmlformats.org/officeDocument/2006/relationships/customXml" Target="../ink/ink641.xml"/><Relationship Id="rId123" Type="http://schemas.openxmlformats.org/officeDocument/2006/relationships/image" Target="../media/image2520.png"/><Relationship Id="rId128" Type="http://schemas.openxmlformats.org/officeDocument/2006/relationships/customXml" Target="../ink/ink654.xml"/><Relationship Id="rId5" Type="http://schemas.openxmlformats.org/officeDocument/2006/relationships/image" Target="../media/image3390.png"/><Relationship Id="rId90" Type="http://schemas.openxmlformats.org/officeDocument/2006/relationships/customXml" Target="../ink/ink635.xml"/><Relationship Id="rId95" Type="http://schemas.openxmlformats.org/officeDocument/2006/relationships/image" Target="../media/image2420.png"/><Relationship Id="rId22" Type="http://schemas.openxmlformats.org/officeDocument/2006/relationships/customXml" Target="../ink/ink601.xml"/><Relationship Id="rId27" Type="http://schemas.openxmlformats.org/officeDocument/2006/relationships/image" Target="../media/image2080.png"/><Relationship Id="rId43" Type="http://schemas.openxmlformats.org/officeDocument/2006/relationships/image" Target="../media/image2160.png"/><Relationship Id="rId48" Type="http://schemas.openxmlformats.org/officeDocument/2006/relationships/customXml" Target="../ink/ink614.xml"/><Relationship Id="rId64" Type="http://schemas.openxmlformats.org/officeDocument/2006/relationships/customXml" Target="../ink/ink622.xml"/><Relationship Id="rId69" Type="http://schemas.openxmlformats.org/officeDocument/2006/relationships/image" Target="../media/image2290.png"/><Relationship Id="rId113" Type="http://schemas.openxmlformats.org/officeDocument/2006/relationships/image" Target="../media/image9410.png"/><Relationship Id="rId118" Type="http://schemas.openxmlformats.org/officeDocument/2006/relationships/customXml" Target="../ink/ink649.xml"/><Relationship Id="rId80" Type="http://schemas.openxmlformats.org/officeDocument/2006/relationships/customXml" Target="../ink/ink630.xml"/><Relationship Id="rId85" Type="http://schemas.openxmlformats.org/officeDocument/2006/relationships/image" Target="../media/image2370.png"/><Relationship Id="rId12" Type="http://schemas.openxmlformats.org/officeDocument/2006/relationships/customXml" Target="../ink/ink596.xml"/><Relationship Id="rId17" Type="http://schemas.openxmlformats.org/officeDocument/2006/relationships/image" Target="../media/image6600.png"/><Relationship Id="rId33" Type="http://schemas.openxmlformats.org/officeDocument/2006/relationships/image" Target="../media/image2110.png"/><Relationship Id="rId38" Type="http://schemas.openxmlformats.org/officeDocument/2006/relationships/customXml" Target="../ink/ink609.xml"/><Relationship Id="rId59" Type="http://schemas.openxmlformats.org/officeDocument/2006/relationships/image" Target="../media/image2240.png"/><Relationship Id="rId103" Type="http://schemas.openxmlformats.org/officeDocument/2006/relationships/image" Target="../media/image2460.png"/><Relationship Id="rId108" Type="http://schemas.openxmlformats.org/officeDocument/2006/relationships/customXml" Target="../ink/ink644.xml"/><Relationship Id="rId124" Type="http://schemas.openxmlformats.org/officeDocument/2006/relationships/customXml" Target="../ink/ink652.xml"/><Relationship Id="rId129" Type="http://schemas.openxmlformats.org/officeDocument/2006/relationships/image" Target="../media/image1.png"/><Relationship Id="rId54" Type="http://schemas.openxmlformats.org/officeDocument/2006/relationships/customXml" Target="../ink/ink617.xml"/><Relationship Id="rId70" Type="http://schemas.openxmlformats.org/officeDocument/2006/relationships/customXml" Target="../ink/ink625.xml"/><Relationship Id="rId75" Type="http://schemas.openxmlformats.org/officeDocument/2006/relationships/image" Target="../media/image2320.png"/><Relationship Id="rId91" Type="http://schemas.openxmlformats.org/officeDocument/2006/relationships/image" Target="../media/image2400.png"/><Relationship Id="rId96" Type="http://schemas.openxmlformats.org/officeDocument/2006/relationships/customXml" Target="../ink/ink638.xml"/><Relationship Id="rId1" Type="http://schemas.microsoft.com/office/2007/relationships/media" Target="../media/media8.m4a"/><Relationship Id="rId6" Type="http://schemas.openxmlformats.org/officeDocument/2006/relationships/customXml" Target="../ink/ink593.xml"/><Relationship Id="rId23" Type="http://schemas.openxmlformats.org/officeDocument/2006/relationships/image" Target="../media/image7610.png"/><Relationship Id="rId28" Type="http://schemas.openxmlformats.org/officeDocument/2006/relationships/customXml" Target="../ink/ink604.xml"/><Relationship Id="rId49" Type="http://schemas.openxmlformats.org/officeDocument/2006/relationships/image" Target="../media/image2190.png"/><Relationship Id="rId114" Type="http://schemas.openxmlformats.org/officeDocument/2006/relationships/customXml" Target="../ink/ink647.xml"/><Relationship Id="rId119" Type="http://schemas.openxmlformats.org/officeDocument/2006/relationships/image" Target="../media/image2500.png"/><Relationship Id="rId44" Type="http://schemas.openxmlformats.org/officeDocument/2006/relationships/customXml" Target="../ink/ink612.xml"/><Relationship Id="rId60" Type="http://schemas.openxmlformats.org/officeDocument/2006/relationships/customXml" Target="../ink/ink620.xml"/><Relationship Id="rId65" Type="http://schemas.openxmlformats.org/officeDocument/2006/relationships/image" Target="../media/image2270.png"/><Relationship Id="rId81" Type="http://schemas.openxmlformats.org/officeDocument/2006/relationships/image" Target="../media/image2350.png"/><Relationship Id="rId86" Type="http://schemas.openxmlformats.org/officeDocument/2006/relationships/customXml" Target="../ink/ink633.xml"/><Relationship Id="rId13" Type="http://schemas.openxmlformats.org/officeDocument/2006/relationships/image" Target="../media/image6580.png"/><Relationship Id="rId18" Type="http://schemas.openxmlformats.org/officeDocument/2006/relationships/customXml" Target="../ink/ink599.xml"/><Relationship Id="rId39" Type="http://schemas.openxmlformats.org/officeDocument/2006/relationships/image" Target="../media/image2140.png"/><Relationship Id="rId109" Type="http://schemas.openxmlformats.org/officeDocument/2006/relationships/image" Target="../media/image2490.png"/><Relationship Id="rId34" Type="http://schemas.openxmlformats.org/officeDocument/2006/relationships/customXml" Target="../ink/ink607.xml"/><Relationship Id="rId50" Type="http://schemas.openxmlformats.org/officeDocument/2006/relationships/customXml" Target="../ink/ink615.xml"/><Relationship Id="rId55" Type="http://schemas.openxmlformats.org/officeDocument/2006/relationships/image" Target="../media/image2220.png"/><Relationship Id="rId76" Type="http://schemas.openxmlformats.org/officeDocument/2006/relationships/customXml" Target="../ink/ink628.xml"/><Relationship Id="rId97" Type="http://schemas.openxmlformats.org/officeDocument/2006/relationships/image" Target="../media/image2430.png"/><Relationship Id="rId104" Type="http://schemas.openxmlformats.org/officeDocument/2006/relationships/customXml" Target="../ink/ink642.xml"/><Relationship Id="rId120" Type="http://schemas.openxmlformats.org/officeDocument/2006/relationships/customXml" Target="../ink/ink650.xml"/><Relationship Id="rId125" Type="http://schemas.openxmlformats.org/officeDocument/2006/relationships/image" Target="../media/image2530.png"/><Relationship Id="rId7" Type="http://schemas.openxmlformats.org/officeDocument/2006/relationships/image" Target="../media/image6550.png"/><Relationship Id="rId71" Type="http://schemas.openxmlformats.org/officeDocument/2006/relationships/image" Target="../media/image2300.png"/><Relationship Id="rId92" Type="http://schemas.openxmlformats.org/officeDocument/2006/relationships/customXml" Target="../ink/ink636.xml"/><Relationship Id="rId2" Type="http://schemas.openxmlformats.org/officeDocument/2006/relationships/audio" Target="../media/media8.m4a"/><Relationship Id="rId29" Type="http://schemas.openxmlformats.org/officeDocument/2006/relationships/image" Target="../media/image2090.png"/><Relationship Id="rId24" Type="http://schemas.openxmlformats.org/officeDocument/2006/relationships/customXml" Target="../ink/ink602.xml"/><Relationship Id="rId40" Type="http://schemas.openxmlformats.org/officeDocument/2006/relationships/customXml" Target="../ink/ink610.xml"/><Relationship Id="rId45" Type="http://schemas.openxmlformats.org/officeDocument/2006/relationships/image" Target="../media/image2170.png"/><Relationship Id="rId66" Type="http://schemas.openxmlformats.org/officeDocument/2006/relationships/customXml" Target="../ink/ink623.xml"/><Relationship Id="rId87" Type="http://schemas.openxmlformats.org/officeDocument/2006/relationships/image" Target="../media/image2380.png"/><Relationship Id="rId110" Type="http://schemas.openxmlformats.org/officeDocument/2006/relationships/customXml" Target="../ink/ink645.xml"/><Relationship Id="rId115" Type="http://schemas.openxmlformats.org/officeDocument/2006/relationships/image" Target="../media/image9510.png"/><Relationship Id="rId61" Type="http://schemas.openxmlformats.org/officeDocument/2006/relationships/image" Target="../media/image2250.png"/><Relationship Id="rId82" Type="http://schemas.openxmlformats.org/officeDocument/2006/relationships/customXml" Target="../ink/ink631.xml"/><Relationship Id="rId19" Type="http://schemas.openxmlformats.org/officeDocument/2006/relationships/image" Target="../media/image6611.png"/><Relationship Id="rId14" Type="http://schemas.openxmlformats.org/officeDocument/2006/relationships/customXml" Target="../ink/ink597.xml"/><Relationship Id="rId30" Type="http://schemas.openxmlformats.org/officeDocument/2006/relationships/customXml" Target="../ink/ink605.xml"/><Relationship Id="rId35" Type="http://schemas.openxmlformats.org/officeDocument/2006/relationships/image" Target="../media/image2120.png"/><Relationship Id="rId56" Type="http://schemas.openxmlformats.org/officeDocument/2006/relationships/customXml" Target="../ink/ink618.xml"/><Relationship Id="rId77" Type="http://schemas.openxmlformats.org/officeDocument/2006/relationships/image" Target="../media/image2330.png"/><Relationship Id="rId100" Type="http://schemas.openxmlformats.org/officeDocument/2006/relationships/customXml" Target="../ink/ink640.xml"/><Relationship Id="rId105" Type="http://schemas.openxmlformats.org/officeDocument/2006/relationships/image" Target="../media/image2470.png"/><Relationship Id="rId126" Type="http://schemas.openxmlformats.org/officeDocument/2006/relationships/customXml" Target="../ink/ink653.xml"/><Relationship Id="rId8" Type="http://schemas.openxmlformats.org/officeDocument/2006/relationships/customXml" Target="../ink/ink594.xml"/><Relationship Id="rId51" Type="http://schemas.openxmlformats.org/officeDocument/2006/relationships/image" Target="../media/image2200.png"/><Relationship Id="rId72" Type="http://schemas.openxmlformats.org/officeDocument/2006/relationships/customXml" Target="../ink/ink626.xml"/><Relationship Id="rId93" Type="http://schemas.openxmlformats.org/officeDocument/2006/relationships/image" Target="../media/image2411.png"/><Relationship Id="rId98" Type="http://schemas.openxmlformats.org/officeDocument/2006/relationships/customXml" Target="../ink/ink639.xml"/><Relationship Id="rId121" Type="http://schemas.openxmlformats.org/officeDocument/2006/relationships/image" Target="../media/image2511.png"/><Relationship Id="rId3" Type="http://schemas.openxmlformats.org/officeDocument/2006/relationships/slideLayout" Target="../slideLayouts/slideLayout7.xml"/><Relationship Id="rId25" Type="http://schemas.openxmlformats.org/officeDocument/2006/relationships/image" Target="../media/image7510.png"/><Relationship Id="rId46" Type="http://schemas.openxmlformats.org/officeDocument/2006/relationships/customXml" Target="../ink/ink613.xml"/><Relationship Id="rId67" Type="http://schemas.openxmlformats.org/officeDocument/2006/relationships/image" Target="../media/image2280.png"/><Relationship Id="rId116" Type="http://schemas.openxmlformats.org/officeDocument/2006/relationships/customXml" Target="../ink/ink648.xml"/><Relationship Id="rId20" Type="http://schemas.openxmlformats.org/officeDocument/2006/relationships/customXml" Target="../ink/ink600.xml"/><Relationship Id="rId41" Type="http://schemas.openxmlformats.org/officeDocument/2006/relationships/image" Target="../media/image2150.png"/><Relationship Id="rId62" Type="http://schemas.openxmlformats.org/officeDocument/2006/relationships/customXml" Target="../ink/ink621.xml"/><Relationship Id="rId83" Type="http://schemas.openxmlformats.org/officeDocument/2006/relationships/image" Target="../media/image2360.png"/><Relationship Id="rId88" Type="http://schemas.openxmlformats.org/officeDocument/2006/relationships/customXml" Target="../ink/ink634.xml"/><Relationship Id="rId111" Type="http://schemas.openxmlformats.org/officeDocument/2006/relationships/image" Target="../media/image9310.png"/><Relationship Id="rId15" Type="http://schemas.openxmlformats.org/officeDocument/2006/relationships/image" Target="../media/image6590.png"/><Relationship Id="rId36" Type="http://schemas.openxmlformats.org/officeDocument/2006/relationships/customXml" Target="../ink/ink608.xml"/><Relationship Id="rId57" Type="http://schemas.openxmlformats.org/officeDocument/2006/relationships/image" Target="../media/image2230.png"/><Relationship Id="rId106" Type="http://schemas.openxmlformats.org/officeDocument/2006/relationships/customXml" Target="../ink/ink643.xml"/><Relationship Id="rId127" Type="http://schemas.openxmlformats.org/officeDocument/2006/relationships/image" Target="../media/image2540.png"/><Relationship Id="rId10" Type="http://schemas.openxmlformats.org/officeDocument/2006/relationships/customXml" Target="../ink/ink595.xml"/><Relationship Id="rId31" Type="http://schemas.openxmlformats.org/officeDocument/2006/relationships/image" Target="../media/image2100.png"/><Relationship Id="rId52" Type="http://schemas.openxmlformats.org/officeDocument/2006/relationships/customXml" Target="../ink/ink616.xml"/><Relationship Id="rId73" Type="http://schemas.openxmlformats.org/officeDocument/2006/relationships/image" Target="../media/image2311.png"/><Relationship Id="rId78" Type="http://schemas.openxmlformats.org/officeDocument/2006/relationships/customXml" Target="../ink/ink629.xml"/><Relationship Id="rId94" Type="http://schemas.openxmlformats.org/officeDocument/2006/relationships/customXml" Target="../ink/ink637.xml"/><Relationship Id="rId99" Type="http://schemas.openxmlformats.org/officeDocument/2006/relationships/image" Target="../media/image2440.png"/><Relationship Id="rId101" Type="http://schemas.openxmlformats.org/officeDocument/2006/relationships/image" Target="../media/image2450.png"/><Relationship Id="rId122" Type="http://schemas.openxmlformats.org/officeDocument/2006/relationships/customXml" Target="../ink/ink651.xml"/><Relationship Id="rId4" Type="http://schemas.openxmlformats.org/officeDocument/2006/relationships/customXml" Target="../ink/ink592.xml"/><Relationship Id="rId9" Type="http://schemas.openxmlformats.org/officeDocument/2006/relationships/image" Target="../media/image6560.png"/><Relationship Id="rId26" Type="http://schemas.openxmlformats.org/officeDocument/2006/relationships/customXml" Target="../ink/ink60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80.png"/><Relationship Id="rId63" Type="http://schemas.openxmlformats.org/officeDocument/2006/relationships/image" Target="../media/image2270.png"/><Relationship Id="rId84" Type="http://schemas.openxmlformats.org/officeDocument/2006/relationships/customXml" Target="../ink/ink672.xml"/><Relationship Id="rId138" Type="http://schemas.openxmlformats.org/officeDocument/2006/relationships/customXml" Target="../ink/ink700.xml"/><Relationship Id="rId159" Type="http://schemas.openxmlformats.org/officeDocument/2006/relationships/image" Target="../media/image645.png"/><Relationship Id="rId170" Type="http://schemas.openxmlformats.org/officeDocument/2006/relationships/customXml" Target="../ink/ink716.xml"/><Relationship Id="rId191" Type="http://schemas.openxmlformats.org/officeDocument/2006/relationships/image" Target="../media/image664.png"/><Relationship Id="rId205" Type="http://schemas.openxmlformats.org/officeDocument/2006/relationships/image" Target="../media/image671.png"/><Relationship Id="rId226" Type="http://schemas.openxmlformats.org/officeDocument/2006/relationships/customXml" Target="../ink/ink744.xml"/><Relationship Id="rId247" Type="http://schemas.openxmlformats.org/officeDocument/2006/relationships/image" Target="../media/image717.png"/><Relationship Id="rId107" Type="http://schemas.openxmlformats.org/officeDocument/2006/relationships/customXml" Target="../ink/ink684.xml"/><Relationship Id="rId268" Type="http://schemas.openxmlformats.org/officeDocument/2006/relationships/customXml" Target="../ink/ink765.xml"/><Relationship Id="rId53" Type="http://schemas.openxmlformats.org/officeDocument/2006/relationships/image" Target="../media/image2220.png"/><Relationship Id="rId74" Type="http://schemas.openxmlformats.org/officeDocument/2006/relationships/customXml" Target="../ink/ink667.xml"/><Relationship Id="rId128" Type="http://schemas.openxmlformats.org/officeDocument/2006/relationships/customXml" Target="../ink/ink695.xml"/><Relationship Id="rId149" Type="http://schemas.openxmlformats.org/officeDocument/2006/relationships/image" Target="../media/image696.png"/><Relationship Id="rId5" Type="http://schemas.openxmlformats.org/officeDocument/2006/relationships/customXml" Target="../ink/ink655.xml"/><Relationship Id="rId95" Type="http://schemas.openxmlformats.org/officeDocument/2006/relationships/image" Target="../media/image2430.png"/><Relationship Id="rId160" Type="http://schemas.openxmlformats.org/officeDocument/2006/relationships/customXml" Target="../ink/ink711.xml"/><Relationship Id="rId181" Type="http://schemas.openxmlformats.org/officeDocument/2006/relationships/image" Target="../media/image654.png"/><Relationship Id="rId216" Type="http://schemas.openxmlformats.org/officeDocument/2006/relationships/customXml" Target="../ink/ink739.xml"/><Relationship Id="rId237" Type="http://schemas.openxmlformats.org/officeDocument/2006/relationships/image" Target="../media/image712.png"/><Relationship Id="rId258" Type="http://schemas.openxmlformats.org/officeDocument/2006/relationships/customXml" Target="../ink/ink760.xml"/><Relationship Id="rId64" Type="http://schemas.openxmlformats.org/officeDocument/2006/relationships/customXml" Target="../ink/ink662.xml"/><Relationship Id="rId118" Type="http://schemas.openxmlformats.org/officeDocument/2006/relationships/customXml" Target="../ink/ink690.xml"/><Relationship Id="rId139" Type="http://schemas.openxmlformats.org/officeDocument/2006/relationships/image" Target="../media/image691.png"/><Relationship Id="rId85" Type="http://schemas.openxmlformats.org/officeDocument/2006/relationships/image" Target="../media/image2380.png"/><Relationship Id="rId150" Type="http://schemas.openxmlformats.org/officeDocument/2006/relationships/customXml" Target="../ink/ink706.xml"/><Relationship Id="rId171" Type="http://schemas.openxmlformats.org/officeDocument/2006/relationships/image" Target="../media/image3042.png"/><Relationship Id="rId192" Type="http://schemas.openxmlformats.org/officeDocument/2006/relationships/customXml" Target="../ink/ink727.xml"/><Relationship Id="rId206" Type="http://schemas.openxmlformats.org/officeDocument/2006/relationships/customXml" Target="../ink/ink734.xml"/><Relationship Id="rId227" Type="http://schemas.openxmlformats.org/officeDocument/2006/relationships/image" Target="../media/image707.png"/><Relationship Id="rId248" Type="http://schemas.openxmlformats.org/officeDocument/2006/relationships/customXml" Target="../ink/ink755.xml"/><Relationship Id="rId269" Type="http://schemas.openxmlformats.org/officeDocument/2006/relationships/image" Target="../media/image728.png"/><Relationship Id="rId108" Type="http://schemas.openxmlformats.org/officeDocument/2006/relationships/customXml" Target="../ink/ink685.xml"/><Relationship Id="rId129" Type="http://schemas.openxmlformats.org/officeDocument/2006/relationships/image" Target="../media/image686.png"/><Relationship Id="rId54" Type="http://schemas.openxmlformats.org/officeDocument/2006/relationships/customXml" Target="../ink/ink657.xml"/><Relationship Id="rId75" Type="http://schemas.openxmlformats.org/officeDocument/2006/relationships/image" Target="../media/image2330.png"/><Relationship Id="rId96" Type="http://schemas.openxmlformats.org/officeDocument/2006/relationships/customXml" Target="../ink/ink678.xml"/><Relationship Id="rId140" Type="http://schemas.openxmlformats.org/officeDocument/2006/relationships/customXml" Target="../ink/ink701.xml"/><Relationship Id="rId161" Type="http://schemas.openxmlformats.org/officeDocument/2006/relationships/image" Target="../media/image646.png"/><Relationship Id="rId182" Type="http://schemas.openxmlformats.org/officeDocument/2006/relationships/customXml" Target="../ink/ink722.xml"/><Relationship Id="rId217" Type="http://schemas.openxmlformats.org/officeDocument/2006/relationships/image" Target="../media/image702.png"/><Relationship Id="rId238" Type="http://schemas.openxmlformats.org/officeDocument/2006/relationships/customXml" Target="../ink/ink750.xml"/><Relationship Id="rId259" Type="http://schemas.openxmlformats.org/officeDocument/2006/relationships/image" Target="../media/image723.png"/><Relationship Id="rId119" Type="http://schemas.openxmlformats.org/officeDocument/2006/relationships/image" Target="../media/image681.png"/><Relationship Id="rId270" Type="http://schemas.openxmlformats.org/officeDocument/2006/relationships/image" Target="../media/image1.png"/><Relationship Id="rId65" Type="http://schemas.openxmlformats.org/officeDocument/2006/relationships/image" Target="../media/image2280.png"/><Relationship Id="rId86" Type="http://schemas.openxmlformats.org/officeDocument/2006/relationships/customXml" Target="../ink/ink673.xml"/><Relationship Id="rId130" Type="http://schemas.openxmlformats.org/officeDocument/2006/relationships/customXml" Target="../ink/ink696.xml"/><Relationship Id="rId151" Type="http://schemas.openxmlformats.org/officeDocument/2006/relationships/image" Target="../media/image697.png"/><Relationship Id="rId172" Type="http://schemas.openxmlformats.org/officeDocument/2006/relationships/customXml" Target="../ink/ink717.xml"/><Relationship Id="rId193" Type="http://schemas.openxmlformats.org/officeDocument/2006/relationships/image" Target="../media/image665.png"/><Relationship Id="rId207" Type="http://schemas.openxmlformats.org/officeDocument/2006/relationships/image" Target="../media/image672.png"/><Relationship Id="rId228" Type="http://schemas.openxmlformats.org/officeDocument/2006/relationships/customXml" Target="../ink/ink745.xml"/><Relationship Id="rId249" Type="http://schemas.openxmlformats.org/officeDocument/2006/relationships/image" Target="../media/image718.png"/><Relationship Id="rId109" Type="http://schemas.openxmlformats.org/officeDocument/2006/relationships/image" Target="../media/image678.png"/><Relationship Id="rId260" Type="http://schemas.openxmlformats.org/officeDocument/2006/relationships/customXml" Target="../ink/ink761.xml"/><Relationship Id="rId55" Type="http://schemas.openxmlformats.org/officeDocument/2006/relationships/image" Target="../media/image2230.png"/><Relationship Id="rId76" Type="http://schemas.openxmlformats.org/officeDocument/2006/relationships/customXml" Target="../ink/ink668.xml"/><Relationship Id="rId97" Type="http://schemas.openxmlformats.org/officeDocument/2006/relationships/image" Target="../media/image256.png"/><Relationship Id="rId120" Type="http://schemas.openxmlformats.org/officeDocument/2006/relationships/customXml" Target="../ink/ink691.xml"/><Relationship Id="rId141" Type="http://schemas.openxmlformats.org/officeDocument/2006/relationships/image" Target="../media/image692.png"/><Relationship Id="rId162" Type="http://schemas.openxmlformats.org/officeDocument/2006/relationships/customXml" Target="../ink/ink712.xml"/><Relationship Id="rId183" Type="http://schemas.openxmlformats.org/officeDocument/2006/relationships/image" Target="../media/image660.png"/><Relationship Id="rId218" Type="http://schemas.openxmlformats.org/officeDocument/2006/relationships/customXml" Target="../ink/ink740.xml"/><Relationship Id="rId239" Type="http://schemas.openxmlformats.org/officeDocument/2006/relationships/image" Target="../media/image713.png"/><Relationship Id="rId250" Type="http://schemas.openxmlformats.org/officeDocument/2006/relationships/customXml" Target="../ink/ink756.xml"/><Relationship Id="rId66" Type="http://schemas.openxmlformats.org/officeDocument/2006/relationships/customXml" Target="../ink/ink663.xml"/><Relationship Id="rId87" Type="http://schemas.openxmlformats.org/officeDocument/2006/relationships/image" Target="../media/image2390.png"/><Relationship Id="rId110" Type="http://schemas.openxmlformats.org/officeDocument/2006/relationships/customXml" Target="../ink/ink686.xml"/><Relationship Id="rId131" Type="http://schemas.openxmlformats.org/officeDocument/2006/relationships/image" Target="../media/image687.png"/><Relationship Id="rId152" Type="http://schemas.openxmlformats.org/officeDocument/2006/relationships/customXml" Target="../ink/ink707.xml"/><Relationship Id="rId173" Type="http://schemas.openxmlformats.org/officeDocument/2006/relationships/image" Target="../media/image651.png"/><Relationship Id="rId194" Type="http://schemas.openxmlformats.org/officeDocument/2006/relationships/customXml" Target="../ink/ink728.xml"/><Relationship Id="rId208" Type="http://schemas.openxmlformats.org/officeDocument/2006/relationships/customXml" Target="../ink/ink735.xml"/><Relationship Id="rId229" Type="http://schemas.openxmlformats.org/officeDocument/2006/relationships/image" Target="../media/image708.png"/><Relationship Id="rId240" Type="http://schemas.openxmlformats.org/officeDocument/2006/relationships/customXml" Target="../ink/ink751.xml"/><Relationship Id="rId261" Type="http://schemas.openxmlformats.org/officeDocument/2006/relationships/image" Target="../media/image724.png"/><Relationship Id="rId56" Type="http://schemas.openxmlformats.org/officeDocument/2006/relationships/customXml" Target="../ink/ink658.xml"/><Relationship Id="rId77" Type="http://schemas.openxmlformats.org/officeDocument/2006/relationships/image" Target="../media/image2340.png"/><Relationship Id="rId100" Type="http://schemas.openxmlformats.org/officeDocument/2006/relationships/customXml" Target="../ink/ink680.xml"/><Relationship Id="rId98" Type="http://schemas.openxmlformats.org/officeDocument/2006/relationships/customXml" Target="../ink/ink679.xml"/><Relationship Id="rId121" Type="http://schemas.openxmlformats.org/officeDocument/2006/relationships/image" Target="../media/image682.png"/><Relationship Id="rId142" Type="http://schemas.openxmlformats.org/officeDocument/2006/relationships/customXml" Target="../ink/ink702.xml"/><Relationship Id="rId163" Type="http://schemas.openxmlformats.org/officeDocument/2006/relationships/image" Target="../media/image647.png"/><Relationship Id="rId184" Type="http://schemas.openxmlformats.org/officeDocument/2006/relationships/customXml" Target="../ink/ink723.xml"/><Relationship Id="rId219" Type="http://schemas.openxmlformats.org/officeDocument/2006/relationships/image" Target="../media/image703.png"/><Relationship Id="rId3" Type="http://schemas.openxmlformats.org/officeDocument/2006/relationships/audio" Target="../media/media9.m4a"/><Relationship Id="rId214" Type="http://schemas.openxmlformats.org/officeDocument/2006/relationships/customXml" Target="../ink/ink738.xml"/><Relationship Id="rId230" Type="http://schemas.openxmlformats.org/officeDocument/2006/relationships/customXml" Target="../ink/ink746.xml"/><Relationship Id="rId235" Type="http://schemas.openxmlformats.org/officeDocument/2006/relationships/image" Target="../media/image711.png"/><Relationship Id="rId251" Type="http://schemas.openxmlformats.org/officeDocument/2006/relationships/image" Target="../media/image719.png"/><Relationship Id="rId256" Type="http://schemas.openxmlformats.org/officeDocument/2006/relationships/customXml" Target="../ink/ink759.xml"/><Relationship Id="rId67" Type="http://schemas.openxmlformats.org/officeDocument/2006/relationships/image" Target="../media/image2290.png"/><Relationship Id="rId116" Type="http://schemas.openxmlformats.org/officeDocument/2006/relationships/customXml" Target="../ink/ink689.xml"/><Relationship Id="rId137" Type="http://schemas.openxmlformats.org/officeDocument/2006/relationships/image" Target="../media/image690.png"/><Relationship Id="rId158" Type="http://schemas.openxmlformats.org/officeDocument/2006/relationships/customXml" Target="../ink/ink710.xml"/><Relationship Id="rId62" Type="http://schemas.openxmlformats.org/officeDocument/2006/relationships/customXml" Target="../ink/ink661.xml"/><Relationship Id="rId83" Type="http://schemas.openxmlformats.org/officeDocument/2006/relationships/image" Target="../media/image2370.png"/><Relationship Id="rId88" Type="http://schemas.openxmlformats.org/officeDocument/2006/relationships/customXml" Target="../ink/ink674.xml"/><Relationship Id="rId111" Type="http://schemas.openxmlformats.org/officeDocument/2006/relationships/image" Target="../media/image630.png"/><Relationship Id="rId132" Type="http://schemas.openxmlformats.org/officeDocument/2006/relationships/customXml" Target="../ink/ink697.xml"/><Relationship Id="rId153" Type="http://schemas.openxmlformats.org/officeDocument/2006/relationships/image" Target="../media/image698.png"/><Relationship Id="rId174" Type="http://schemas.openxmlformats.org/officeDocument/2006/relationships/customXml" Target="../ink/ink718.xml"/><Relationship Id="rId179" Type="http://schemas.openxmlformats.org/officeDocument/2006/relationships/image" Target="../media/image401.png"/><Relationship Id="rId195" Type="http://schemas.openxmlformats.org/officeDocument/2006/relationships/image" Target="../media/image666.png"/><Relationship Id="rId209" Type="http://schemas.openxmlformats.org/officeDocument/2006/relationships/image" Target="../media/image673.png"/><Relationship Id="rId190" Type="http://schemas.openxmlformats.org/officeDocument/2006/relationships/customXml" Target="../ink/ink726.xml"/><Relationship Id="rId204" Type="http://schemas.openxmlformats.org/officeDocument/2006/relationships/customXml" Target="../ink/ink733.xml"/><Relationship Id="rId220" Type="http://schemas.openxmlformats.org/officeDocument/2006/relationships/customXml" Target="../ink/ink741.xml"/><Relationship Id="rId225" Type="http://schemas.openxmlformats.org/officeDocument/2006/relationships/image" Target="../media/image706.png"/><Relationship Id="rId241" Type="http://schemas.openxmlformats.org/officeDocument/2006/relationships/image" Target="../media/image714.png"/><Relationship Id="rId246" Type="http://schemas.openxmlformats.org/officeDocument/2006/relationships/customXml" Target="../ink/ink754.xml"/><Relationship Id="rId267" Type="http://schemas.openxmlformats.org/officeDocument/2006/relationships/image" Target="../media/image727.png"/><Relationship Id="rId57" Type="http://schemas.openxmlformats.org/officeDocument/2006/relationships/image" Target="../media/image2240.png"/><Relationship Id="rId106" Type="http://schemas.openxmlformats.org/officeDocument/2006/relationships/image" Target="../media/image677.png"/><Relationship Id="rId127" Type="http://schemas.openxmlformats.org/officeDocument/2006/relationships/image" Target="../media/image685.png"/><Relationship Id="rId262" Type="http://schemas.openxmlformats.org/officeDocument/2006/relationships/customXml" Target="../ink/ink762.xml"/><Relationship Id="rId52" Type="http://schemas.openxmlformats.org/officeDocument/2006/relationships/customXml" Target="../ink/ink656.xml"/><Relationship Id="rId73" Type="http://schemas.openxmlformats.org/officeDocument/2006/relationships/image" Target="../media/image2320.png"/><Relationship Id="rId78" Type="http://schemas.openxmlformats.org/officeDocument/2006/relationships/customXml" Target="../ink/ink669.xml"/><Relationship Id="rId94" Type="http://schemas.openxmlformats.org/officeDocument/2006/relationships/customXml" Target="../ink/ink677.xml"/><Relationship Id="rId99" Type="http://schemas.openxmlformats.org/officeDocument/2006/relationships/image" Target="../media/image674.png"/><Relationship Id="rId101" Type="http://schemas.openxmlformats.org/officeDocument/2006/relationships/image" Target="../media/image675.png"/><Relationship Id="rId122" Type="http://schemas.openxmlformats.org/officeDocument/2006/relationships/customXml" Target="../ink/ink692.xml"/><Relationship Id="rId143" Type="http://schemas.openxmlformats.org/officeDocument/2006/relationships/image" Target="../media/image693.png"/><Relationship Id="rId148" Type="http://schemas.openxmlformats.org/officeDocument/2006/relationships/customXml" Target="../ink/ink705.xml"/><Relationship Id="rId164" Type="http://schemas.openxmlformats.org/officeDocument/2006/relationships/customXml" Target="../ink/ink713.xml"/><Relationship Id="rId169" Type="http://schemas.openxmlformats.org/officeDocument/2006/relationships/image" Target="../media/image650.png"/><Relationship Id="rId185" Type="http://schemas.openxmlformats.org/officeDocument/2006/relationships/image" Target="../media/image661.png"/><Relationship Id="rId4" Type="http://schemas.openxmlformats.org/officeDocument/2006/relationships/slideLayout" Target="../slideLayouts/slideLayout7.xml"/><Relationship Id="rId180" Type="http://schemas.openxmlformats.org/officeDocument/2006/relationships/customXml" Target="../ink/ink721.xml"/><Relationship Id="rId210" Type="http://schemas.openxmlformats.org/officeDocument/2006/relationships/customXml" Target="../ink/ink736.xml"/><Relationship Id="rId215" Type="http://schemas.openxmlformats.org/officeDocument/2006/relationships/image" Target="../media/image701.png"/><Relationship Id="rId236" Type="http://schemas.openxmlformats.org/officeDocument/2006/relationships/customXml" Target="../ink/ink749.xml"/><Relationship Id="rId257" Type="http://schemas.openxmlformats.org/officeDocument/2006/relationships/image" Target="../media/image722.png"/><Relationship Id="rId231" Type="http://schemas.openxmlformats.org/officeDocument/2006/relationships/image" Target="../media/image709.png"/><Relationship Id="rId252" Type="http://schemas.openxmlformats.org/officeDocument/2006/relationships/customXml" Target="../ink/ink757.xml"/><Relationship Id="rId68" Type="http://schemas.openxmlformats.org/officeDocument/2006/relationships/customXml" Target="../ink/ink664.xml"/><Relationship Id="rId89" Type="http://schemas.openxmlformats.org/officeDocument/2006/relationships/image" Target="../media/image2400.png"/><Relationship Id="rId112" Type="http://schemas.openxmlformats.org/officeDocument/2006/relationships/customXml" Target="../ink/ink687.xml"/><Relationship Id="rId133" Type="http://schemas.openxmlformats.org/officeDocument/2006/relationships/image" Target="../media/image688.png"/><Relationship Id="rId154" Type="http://schemas.openxmlformats.org/officeDocument/2006/relationships/customXml" Target="../ink/ink708.xml"/><Relationship Id="rId175" Type="http://schemas.openxmlformats.org/officeDocument/2006/relationships/image" Target="../media/image652.png"/><Relationship Id="rId196" Type="http://schemas.openxmlformats.org/officeDocument/2006/relationships/customXml" Target="../ink/ink729.xml"/><Relationship Id="rId200" Type="http://schemas.openxmlformats.org/officeDocument/2006/relationships/customXml" Target="../ink/ink731.xml"/><Relationship Id="rId221" Type="http://schemas.openxmlformats.org/officeDocument/2006/relationships/image" Target="../media/image704.png"/><Relationship Id="rId242" Type="http://schemas.openxmlformats.org/officeDocument/2006/relationships/customXml" Target="../ink/ink752.xml"/><Relationship Id="rId263" Type="http://schemas.openxmlformats.org/officeDocument/2006/relationships/image" Target="../media/image725.png"/><Relationship Id="rId58" Type="http://schemas.openxmlformats.org/officeDocument/2006/relationships/customXml" Target="../ink/ink659.xml"/><Relationship Id="rId79" Type="http://schemas.openxmlformats.org/officeDocument/2006/relationships/image" Target="../media/image2350.png"/><Relationship Id="rId102" Type="http://schemas.openxmlformats.org/officeDocument/2006/relationships/customXml" Target="../ink/ink681.xml"/><Relationship Id="rId123" Type="http://schemas.openxmlformats.org/officeDocument/2006/relationships/image" Target="../media/image683.png"/><Relationship Id="rId144" Type="http://schemas.openxmlformats.org/officeDocument/2006/relationships/customXml" Target="../ink/ink703.xml"/><Relationship Id="rId90" Type="http://schemas.openxmlformats.org/officeDocument/2006/relationships/customXml" Target="../ink/ink675.xml"/><Relationship Id="rId165" Type="http://schemas.openxmlformats.org/officeDocument/2006/relationships/image" Target="../media/image648.png"/><Relationship Id="rId186" Type="http://schemas.openxmlformats.org/officeDocument/2006/relationships/customXml" Target="../ink/ink724.xml"/><Relationship Id="rId211" Type="http://schemas.openxmlformats.org/officeDocument/2006/relationships/image" Target="../media/image699.png"/><Relationship Id="rId232" Type="http://schemas.openxmlformats.org/officeDocument/2006/relationships/customXml" Target="../ink/ink747.xml"/><Relationship Id="rId253" Type="http://schemas.openxmlformats.org/officeDocument/2006/relationships/image" Target="../media/image720.png"/><Relationship Id="rId69" Type="http://schemas.openxmlformats.org/officeDocument/2006/relationships/image" Target="../media/image2300.png"/><Relationship Id="rId113" Type="http://schemas.openxmlformats.org/officeDocument/2006/relationships/image" Target="../media/image679.png"/><Relationship Id="rId134" Type="http://schemas.openxmlformats.org/officeDocument/2006/relationships/customXml" Target="../ink/ink698.xml"/><Relationship Id="rId80" Type="http://schemas.openxmlformats.org/officeDocument/2006/relationships/customXml" Target="../ink/ink670.xml"/><Relationship Id="rId155" Type="http://schemas.openxmlformats.org/officeDocument/2006/relationships/image" Target="../media/image643.png"/><Relationship Id="rId176" Type="http://schemas.openxmlformats.org/officeDocument/2006/relationships/customXml" Target="../ink/ink719.xml"/><Relationship Id="rId197" Type="http://schemas.openxmlformats.org/officeDocument/2006/relationships/image" Target="../media/image667.png"/><Relationship Id="rId201" Type="http://schemas.openxmlformats.org/officeDocument/2006/relationships/image" Target="../media/image669.png"/><Relationship Id="rId222" Type="http://schemas.openxmlformats.org/officeDocument/2006/relationships/customXml" Target="../ink/ink742.xml"/><Relationship Id="rId243" Type="http://schemas.openxmlformats.org/officeDocument/2006/relationships/image" Target="../media/image715.png"/><Relationship Id="rId264" Type="http://schemas.openxmlformats.org/officeDocument/2006/relationships/customXml" Target="../ink/ink763.xml"/><Relationship Id="rId59" Type="http://schemas.openxmlformats.org/officeDocument/2006/relationships/image" Target="../media/image2250.png"/><Relationship Id="rId103" Type="http://schemas.openxmlformats.org/officeDocument/2006/relationships/customXml" Target="../ink/ink682.xml"/><Relationship Id="rId124" Type="http://schemas.openxmlformats.org/officeDocument/2006/relationships/customXml" Target="../ink/ink693.xml"/><Relationship Id="rId70" Type="http://schemas.openxmlformats.org/officeDocument/2006/relationships/customXml" Target="../ink/ink665.xml"/><Relationship Id="rId91" Type="http://schemas.openxmlformats.org/officeDocument/2006/relationships/image" Target="../media/image2411.png"/><Relationship Id="rId145" Type="http://schemas.openxmlformats.org/officeDocument/2006/relationships/image" Target="../media/image694.png"/><Relationship Id="rId166" Type="http://schemas.openxmlformats.org/officeDocument/2006/relationships/customXml" Target="../ink/ink714.xml"/><Relationship Id="rId187" Type="http://schemas.openxmlformats.org/officeDocument/2006/relationships/image" Target="../media/image662.png"/><Relationship Id="rId1" Type="http://schemas.openxmlformats.org/officeDocument/2006/relationships/tags" Target="../tags/tag6.xml"/><Relationship Id="rId212" Type="http://schemas.openxmlformats.org/officeDocument/2006/relationships/customXml" Target="../ink/ink737.xml"/><Relationship Id="rId233" Type="http://schemas.openxmlformats.org/officeDocument/2006/relationships/image" Target="../media/image710.png"/><Relationship Id="rId254" Type="http://schemas.openxmlformats.org/officeDocument/2006/relationships/customXml" Target="../ink/ink758.xml"/><Relationship Id="rId114" Type="http://schemas.openxmlformats.org/officeDocument/2006/relationships/customXml" Target="../ink/ink688.xml"/><Relationship Id="rId60" Type="http://schemas.openxmlformats.org/officeDocument/2006/relationships/customXml" Target="../ink/ink660.xml"/><Relationship Id="rId81" Type="http://schemas.openxmlformats.org/officeDocument/2006/relationships/image" Target="../media/image2360.png"/><Relationship Id="rId135" Type="http://schemas.openxmlformats.org/officeDocument/2006/relationships/image" Target="../media/image689.png"/><Relationship Id="rId156" Type="http://schemas.openxmlformats.org/officeDocument/2006/relationships/customXml" Target="../ink/ink709.xml"/><Relationship Id="rId177" Type="http://schemas.openxmlformats.org/officeDocument/2006/relationships/image" Target="../media/image653.png"/><Relationship Id="rId198" Type="http://schemas.openxmlformats.org/officeDocument/2006/relationships/customXml" Target="../ink/ink730.xml"/><Relationship Id="rId202" Type="http://schemas.openxmlformats.org/officeDocument/2006/relationships/customXml" Target="../ink/ink732.xml"/><Relationship Id="rId223" Type="http://schemas.openxmlformats.org/officeDocument/2006/relationships/image" Target="../media/image705.png"/><Relationship Id="rId244" Type="http://schemas.openxmlformats.org/officeDocument/2006/relationships/customXml" Target="../ink/ink753.xml"/><Relationship Id="rId265" Type="http://schemas.openxmlformats.org/officeDocument/2006/relationships/image" Target="../media/image726.png"/><Relationship Id="rId104" Type="http://schemas.openxmlformats.org/officeDocument/2006/relationships/image" Target="../media/image676.png"/><Relationship Id="rId125" Type="http://schemas.openxmlformats.org/officeDocument/2006/relationships/image" Target="../media/image684.png"/><Relationship Id="rId146" Type="http://schemas.openxmlformats.org/officeDocument/2006/relationships/customXml" Target="../ink/ink704.xml"/><Relationship Id="rId167" Type="http://schemas.openxmlformats.org/officeDocument/2006/relationships/image" Target="../media/image649.png"/><Relationship Id="rId188" Type="http://schemas.openxmlformats.org/officeDocument/2006/relationships/customXml" Target="../ink/ink725.xml"/><Relationship Id="rId71" Type="http://schemas.openxmlformats.org/officeDocument/2006/relationships/image" Target="../media/image2311.png"/><Relationship Id="rId92" Type="http://schemas.openxmlformats.org/officeDocument/2006/relationships/customXml" Target="../ink/ink676.xml"/><Relationship Id="rId213" Type="http://schemas.openxmlformats.org/officeDocument/2006/relationships/image" Target="../media/image700.png"/><Relationship Id="rId234" Type="http://schemas.openxmlformats.org/officeDocument/2006/relationships/customXml" Target="../ink/ink748.xml"/><Relationship Id="rId2" Type="http://schemas.microsoft.com/office/2007/relationships/media" Target="../media/media9.m4a"/><Relationship Id="rId255" Type="http://schemas.openxmlformats.org/officeDocument/2006/relationships/image" Target="../media/image721.png"/><Relationship Id="rId115" Type="http://schemas.openxmlformats.org/officeDocument/2006/relationships/image" Target="../media/image3780.png"/><Relationship Id="rId136" Type="http://schemas.openxmlformats.org/officeDocument/2006/relationships/customXml" Target="../ink/ink699.xml"/><Relationship Id="rId157" Type="http://schemas.openxmlformats.org/officeDocument/2006/relationships/image" Target="../media/image644.png"/><Relationship Id="rId178" Type="http://schemas.openxmlformats.org/officeDocument/2006/relationships/customXml" Target="../ink/ink720.xml"/><Relationship Id="rId61" Type="http://schemas.openxmlformats.org/officeDocument/2006/relationships/image" Target="../media/image2260.png"/><Relationship Id="rId82" Type="http://schemas.openxmlformats.org/officeDocument/2006/relationships/customXml" Target="../ink/ink671.xml"/><Relationship Id="rId199" Type="http://schemas.openxmlformats.org/officeDocument/2006/relationships/image" Target="../media/image668.png"/><Relationship Id="rId203" Type="http://schemas.openxmlformats.org/officeDocument/2006/relationships/image" Target="../media/image670.png"/><Relationship Id="rId224" Type="http://schemas.openxmlformats.org/officeDocument/2006/relationships/customXml" Target="../ink/ink743.xml"/><Relationship Id="rId245" Type="http://schemas.openxmlformats.org/officeDocument/2006/relationships/image" Target="../media/image716.png"/><Relationship Id="rId266" Type="http://schemas.openxmlformats.org/officeDocument/2006/relationships/customXml" Target="../ink/ink764.xml"/><Relationship Id="rId105" Type="http://schemas.openxmlformats.org/officeDocument/2006/relationships/customXml" Target="../ink/ink683.xml"/><Relationship Id="rId126" Type="http://schemas.openxmlformats.org/officeDocument/2006/relationships/customXml" Target="../ink/ink694.xml"/><Relationship Id="rId147" Type="http://schemas.openxmlformats.org/officeDocument/2006/relationships/image" Target="../media/image695.png"/><Relationship Id="rId168" Type="http://schemas.openxmlformats.org/officeDocument/2006/relationships/customXml" Target="../ink/ink715.xml"/><Relationship Id="rId51" Type="http://schemas.openxmlformats.org/officeDocument/2006/relationships/image" Target="../media/image2211.png"/><Relationship Id="rId72" Type="http://schemas.openxmlformats.org/officeDocument/2006/relationships/customXml" Target="../ink/ink666.xml"/><Relationship Id="rId93" Type="http://schemas.openxmlformats.org/officeDocument/2006/relationships/image" Target="../media/image2420.png"/><Relationship Id="rId189" Type="http://schemas.openxmlformats.org/officeDocument/2006/relationships/image" Target="../media/image6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3"/>
          <p:cNvSpPr txBox="1">
            <a:spLocks noChangeArrowheads="1"/>
          </p:cNvSpPr>
          <p:nvPr/>
        </p:nvSpPr>
        <p:spPr bwMode="auto">
          <a:xfrm>
            <a:off x="2180556" y="3048000"/>
            <a:ext cx="4602542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3C. Building devices </a:t>
            </a:r>
            <a:r>
              <a:rPr lang="en-US" sz="2800" b="1">
                <a:solidFill>
                  <a:schemeClr val="bg1"/>
                </a:solidFill>
              </a:rPr>
              <a:t>out of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PN junctions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3BEA-EC25-5644-B5A1-DEDF773DB90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5C6F3BC-1EE2-937A-6A3A-8A353A88E9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25"/>
    </mc:Choice>
    <mc:Fallback xmlns="">
      <p:transition spd="slow" advTm="21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3"/>
          <p:cNvSpPr txBox="1">
            <a:spLocks noChangeArrowheads="1"/>
          </p:cNvSpPr>
          <p:nvPr/>
        </p:nvSpPr>
        <p:spPr bwMode="auto">
          <a:xfrm>
            <a:off x="2834522" y="0"/>
            <a:ext cx="34115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rgbClr val="0000FF"/>
                </a:solidFill>
              </a:rPr>
              <a:t>Speed of the diode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3BEA-EC25-5644-B5A1-DEDF773DB9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41011" name="Group 41010">
            <a:extLst>
              <a:ext uri="{FF2B5EF4-FFF2-40B4-BE49-F238E27FC236}">
                <a16:creationId xmlns:a16="http://schemas.microsoft.com/office/drawing/2014/main" id="{1087D1F3-8F39-E195-393E-D4E0A0035BC8}"/>
              </a:ext>
            </a:extLst>
          </p:cNvPr>
          <p:cNvGrpSpPr/>
          <p:nvPr/>
        </p:nvGrpSpPr>
        <p:grpSpPr>
          <a:xfrm>
            <a:off x="3221500" y="2976242"/>
            <a:ext cx="2513880" cy="839520"/>
            <a:chOff x="5587800" y="3674607"/>
            <a:chExt cx="2513880" cy="83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0971" name="Ink 40970">
                  <a:extLst>
                    <a:ext uri="{FF2B5EF4-FFF2-40B4-BE49-F238E27FC236}">
                      <a16:creationId xmlns:a16="http://schemas.microsoft.com/office/drawing/2014/main" id="{26693726-5F7E-8E28-B2C5-2D10E066052D}"/>
                    </a:ext>
                  </a:extLst>
                </p14:cNvPr>
                <p14:cNvContentPartPr/>
                <p14:nvPr/>
              </p14:nvContentPartPr>
              <p14:xfrm>
                <a:off x="5587800" y="3865767"/>
                <a:ext cx="306000" cy="19440"/>
              </p14:xfrm>
            </p:contentPart>
          </mc:Choice>
          <mc:Fallback xmlns="">
            <p:pic>
              <p:nvPicPr>
                <p:cNvPr id="40971" name="Ink 40970">
                  <a:extLst>
                    <a:ext uri="{FF2B5EF4-FFF2-40B4-BE49-F238E27FC236}">
                      <a16:creationId xmlns:a16="http://schemas.microsoft.com/office/drawing/2014/main" id="{26693726-5F7E-8E28-B2C5-2D10E066052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578800" y="3856767"/>
                  <a:ext cx="323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0972" name="Ink 40971">
                  <a:extLst>
                    <a:ext uri="{FF2B5EF4-FFF2-40B4-BE49-F238E27FC236}">
                      <a16:creationId xmlns:a16="http://schemas.microsoft.com/office/drawing/2014/main" id="{B6F4F70C-0A98-7743-2EC0-56EF51CC170A}"/>
                    </a:ext>
                  </a:extLst>
                </p14:cNvPr>
                <p14:cNvContentPartPr/>
                <p14:nvPr/>
              </p14:nvContentPartPr>
              <p14:xfrm>
                <a:off x="5716680" y="3921927"/>
                <a:ext cx="360" cy="186840"/>
              </p14:xfrm>
            </p:contentPart>
          </mc:Choice>
          <mc:Fallback xmlns="">
            <p:pic>
              <p:nvPicPr>
                <p:cNvPr id="40972" name="Ink 40971">
                  <a:extLst>
                    <a:ext uri="{FF2B5EF4-FFF2-40B4-BE49-F238E27FC236}">
                      <a16:creationId xmlns:a16="http://schemas.microsoft.com/office/drawing/2014/main" id="{B6F4F70C-0A98-7743-2EC0-56EF51CC170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708040" y="3912927"/>
                  <a:ext cx="18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0973" name="Ink 40972">
                  <a:extLst>
                    <a:ext uri="{FF2B5EF4-FFF2-40B4-BE49-F238E27FC236}">
                      <a16:creationId xmlns:a16="http://schemas.microsoft.com/office/drawing/2014/main" id="{15E05AB5-24AF-BF2F-7B18-21E242ACB2ED}"/>
                    </a:ext>
                  </a:extLst>
                </p14:cNvPr>
                <p14:cNvContentPartPr/>
                <p14:nvPr/>
              </p14:nvContentPartPr>
              <p14:xfrm>
                <a:off x="5647560" y="4146927"/>
                <a:ext cx="204840" cy="3240"/>
              </p14:xfrm>
            </p:contentPart>
          </mc:Choice>
          <mc:Fallback xmlns="">
            <p:pic>
              <p:nvPicPr>
                <p:cNvPr id="40973" name="Ink 40972">
                  <a:extLst>
                    <a:ext uri="{FF2B5EF4-FFF2-40B4-BE49-F238E27FC236}">
                      <a16:creationId xmlns:a16="http://schemas.microsoft.com/office/drawing/2014/main" id="{15E05AB5-24AF-BF2F-7B18-21E242ACB2E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638920" y="4137927"/>
                  <a:ext cx="222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0974" name="Ink 40973">
                  <a:extLst>
                    <a:ext uri="{FF2B5EF4-FFF2-40B4-BE49-F238E27FC236}">
                      <a16:creationId xmlns:a16="http://schemas.microsoft.com/office/drawing/2014/main" id="{75FA9652-C7B8-6450-7597-A4B25E310F67}"/>
                    </a:ext>
                  </a:extLst>
                </p14:cNvPr>
                <p14:cNvContentPartPr/>
                <p14:nvPr/>
              </p14:nvContentPartPr>
              <p14:xfrm>
                <a:off x="5893440" y="3946047"/>
                <a:ext cx="521280" cy="335880"/>
              </p14:xfrm>
            </p:contentPart>
          </mc:Choice>
          <mc:Fallback xmlns="">
            <p:pic>
              <p:nvPicPr>
                <p:cNvPr id="40974" name="Ink 40973">
                  <a:extLst>
                    <a:ext uri="{FF2B5EF4-FFF2-40B4-BE49-F238E27FC236}">
                      <a16:creationId xmlns:a16="http://schemas.microsoft.com/office/drawing/2014/main" id="{75FA9652-C7B8-6450-7597-A4B25E310F6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884440" y="3937407"/>
                  <a:ext cx="5389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0975" name="Ink 40974">
                  <a:extLst>
                    <a:ext uri="{FF2B5EF4-FFF2-40B4-BE49-F238E27FC236}">
                      <a16:creationId xmlns:a16="http://schemas.microsoft.com/office/drawing/2014/main" id="{12CA6204-36E8-27FC-2F0B-234DD35E5CA5}"/>
                    </a:ext>
                  </a:extLst>
                </p14:cNvPr>
                <p14:cNvContentPartPr/>
                <p14:nvPr/>
              </p14:nvContentPartPr>
              <p14:xfrm>
                <a:off x="6331920" y="4016607"/>
                <a:ext cx="118440" cy="60120"/>
              </p14:xfrm>
            </p:contentPart>
          </mc:Choice>
          <mc:Fallback xmlns="">
            <p:pic>
              <p:nvPicPr>
                <p:cNvPr id="40975" name="Ink 40974">
                  <a:extLst>
                    <a:ext uri="{FF2B5EF4-FFF2-40B4-BE49-F238E27FC236}">
                      <a16:creationId xmlns:a16="http://schemas.microsoft.com/office/drawing/2014/main" id="{12CA6204-36E8-27FC-2F0B-234DD35E5CA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322920" y="4007967"/>
                  <a:ext cx="1360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0976" name="Ink 40975">
                  <a:extLst>
                    <a:ext uri="{FF2B5EF4-FFF2-40B4-BE49-F238E27FC236}">
                      <a16:creationId xmlns:a16="http://schemas.microsoft.com/office/drawing/2014/main" id="{57E8F0C3-DF9D-C7FF-2154-9A1F24F929FE}"/>
                    </a:ext>
                  </a:extLst>
                </p14:cNvPr>
                <p14:cNvContentPartPr/>
                <p14:nvPr/>
              </p14:nvContentPartPr>
              <p14:xfrm>
                <a:off x="6144720" y="3995727"/>
                <a:ext cx="3240" cy="3240"/>
              </p14:xfrm>
            </p:contentPart>
          </mc:Choice>
          <mc:Fallback xmlns="">
            <p:pic>
              <p:nvPicPr>
                <p:cNvPr id="40976" name="Ink 40975">
                  <a:extLst>
                    <a:ext uri="{FF2B5EF4-FFF2-40B4-BE49-F238E27FC236}">
                      <a16:creationId xmlns:a16="http://schemas.microsoft.com/office/drawing/2014/main" id="{57E8F0C3-DF9D-C7FF-2154-9A1F24F929F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136080" y="3986727"/>
                  <a:ext cx="20880" cy="20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1009" name="Group 41008">
              <a:extLst>
                <a:ext uri="{FF2B5EF4-FFF2-40B4-BE49-F238E27FC236}">
                  <a16:creationId xmlns:a16="http://schemas.microsoft.com/office/drawing/2014/main" id="{6B439A1C-44C6-4222-4CC8-1926DD7E607E}"/>
                </a:ext>
              </a:extLst>
            </p:cNvPr>
            <p:cNvGrpSpPr/>
            <p:nvPr/>
          </p:nvGrpSpPr>
          <p:grpSpPr>
            <a:xfrm>
              <a:off x="6705600" y="3674607"/>
              <a:ext cx="1396080" cy="839520"/>
              <a:chOff x="1834200" y="2992590"/>
              <a:chExt cx="1396080" cy="83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40977" name="Ink 40976">
                    <a:extLst>
                      <a:ext uri="{FF2B5EF4-FFF2-40B4-BE49-F238E27FC236}">
                        <a16:creationId xmlns:a16="http://schemas.microsoft.com/office/drawing/2014/main" id="{422F3474-25CF-A930-C59D-44BFA1FAFBC4}"/>
                      </a:ext>
                    </a:extLst>
                  </p14:cNvPr>
                  <p14:cNvContentPartPr/>
                  <p14:nvPr/>
                </p14:nvContentPartPr>
                <p14:xfrm>
                  <a:off x="1834200" y="3258990"/>
                  <a:ext cx="270360" cy="237240"/>
                </p14:xfrm>
              </p:contentPart>
            </mc:Choice>
            <mc:Fallback xmlns="">
              <p:pic>
                <p:nvPicPr>
                  <p:cNvPr id="40977" name="Ink 40976">
                    <a:extLst>
                      <a:ext uri="{FF2B5EF4-FFF2-40B4-BE49-F238E27FC236}">
                        <a16:creationId xmlns:a16="http://schemas.microsoft.com/office/drawing/2014/main" id="{422F3474-25CF-A930-C59D-44BFA1FAFBC4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1825560" y="3250350"/>
                    <a:ext cx="288000" cy="25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40979" name="Ink 40978">
                    <a:extLst>
                      <a:ext uri="{FF2B5EF4-FFF2-40B4-BE49-F238E27FC236}">
                        <a16:creationId xmlns:a16="http://schemas.microsoft.com/office/drawing/2014/main" id="{F43FE7F7-7298-E1F9-72CB-A1DE8ADCBB09}"/>
                      </a:ext>
                    </a:extLst>
                  </p14:cNvPr>
                  <p14:cNvContentPartPr/>
                  <p14:nvPr/>
                </p14:nvContentPartPr>
                <p14:xfrm>
                  <a:off x="2398680" y="3013110"/>
                  <a:ext cx="360" cy="121320"/>
                </p14:xfrm>
              </p:contentPart>
            </mc:Choice>
            <mc:Fallback xmlns="">
              <p:pic>
                <p:nvPicPr>
                  <p:cNvPr id="40979" name="Ink 40978">
                    <a:extLst>
                      <a:ext uri="{FF2B5EF4-FFF2-40B4-BE49-F238E27FC236}">
                        <a16:creationId xmlns:a16="http://schemas.microsoft.com/office/drawing/2014/main" id="{F43FE7F7-7298-E1F9-72CB-A1DE8ADCBB09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389680" y="3004470"/>
                    <a:ext cx="18000" cy="13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40980" name="Ink 40979">
                    <a:extLst>
                      <a:ext uri="{FF2B5EF4-FFF2-40B4-BE49-F238E27FC236}">
                        <a16:creationId xmlns:a16="http://schemas.microsoft.com/office/drawing/2014/main" id="{C859017A-07E4-321E-4CEB-13B3E24B7C10}"/>
                      </a:ext>
                    </a:extLst>
                  </p14:cNvPr>
                  <p14:cNvContentPartPr/>
                  <p14:nvPr/>
                </p14:nvContentPartPr>
                <p14:xfrm>
                  <a:off x="2298600" y="3189150"/>
                  <a:ext cx="218160" cy="57960"/>
                </p14:xfrm>
              </p:contentPart>
            </mc:Choice>
            <mc:Fallback xmlns="">
              <p:pic>
                <p:nvPicPr>
                  <p:cNvPr id="40980" name="Ink 40979">
                    <a:extLst>
                      <a:ext uri="{FF2B5EF4-FFF2-40B4-BE49-F238E27FC236}">
                        <a16:creationId xmlns:a16="http://schemas.microsoft.com/office/drawing/2014/main" id="{C859017A-07E4-321E-4CEB-13B3E24B7C10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2289960" y="3180150"/>
                    <a:ext cx="235800" cy="7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40981" name="Ink 40980">
                    <a:extLst>
                      <a:ext uri="{FF2B5EF4-FFF2-40B4-BE49-F238E27FC236}">
                        <a16:creationId xmlns:a16="http://schemas.microsoft.com/office/drawing/2014/main" id="{D7E5D8FA-9470-6CF4-8B78-27A18F7C9240}"/>
                      </a:ext>
                    </a:extLst>
                  </p14:cNvPr>
                  <p14:cNvContentPartPr/>
                  <p14:nvPr/>
                </p14:nvContentPartPr>
                <p14:xfrm>
                  <a:off x="2365200" y="3304710"/>
                  <a:ext cx="262440" cy="319320"/>
                </p14:xfrm>
              </p:contentPart>
            </mc:Choice>
            <mc:Fallback xmlns="">
              <p:pic>
                <p:nvPicPr>
                  <p:cNvPr id="40981" name="Ink 40980">
                    <a:extLst>
                      <a:ext uri="{FF2B5EF4-FFF2-40B4-BE49-F238E27FC236}">
                        <a16:creationId xmlns:a16="http://schemas.microsoft.com/office/drawing/2014/main" id="{D7E5D8FA-9470-6CF4-8B78-27A18F7C9240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2356200" y="3295710"/>
                    <a:ext cx="280080" cy="33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40982" name="Ink 40981">
                    <a:extLst>
                      <a:ext uri="{FF2B5EF4-FFF2-40B4-BE49-F238E27FC236}">
                        <a16:creationId xmlns:a16="http://schemas.microsoft.com/office/drawing/2014/main" id="{845BF2C0-60C1-78AA-7460-4C66826E8CBB}"/>
                      </a:ext>
                    </a:extLst>
                  </p14:cNvPr>
                  <p14:cNvContentPartPr/>
                  <p14:nvPr/>
                </p14:nvContentPartPr>
                <p14:xfrm>
                  <a:off x="2669760" y="2992590"/>
                  <a:ext cx="208440" cy="340920"/>
                </p14:xfrm>
              </p:contentPart>
            </mc:Choice>
            <mc:Fallback xmlns="">
              <p:pic>
                <p:nvPicPr>
                  <p:cNvPr id="40982" name="Ink 40981">
                    <a:extLst>
                      <a:ext uri="{FF2B5EF4-FFF2-40B4-BE49-F238E27FC236}">
                        <a16:creationId xmlns:a16="http://schemas.microsoft.com/office/drawing/2014/main" id="{845BF2C0-60C1-78AA-7460-4C66826E8CBB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2661120" y="2983590"/>
                    <a:ext cx="226080" cy="35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40983" name="Ink 40982">
                    <a:extLst>
                      <a:ext uri="{FF2B5EF4-FFF2-40B4-BE49-F238E27FC236}">
                        <a16:creationId xmlns:a16="http://schemas.microsoft.com/office/drawing/2014/main" id="{31FED607-CC3F-0636-C416-F99669568A2A}"/>
                      </a:ext>
                    </a:extLst>
                  </p14:cNvPr>
                  <p14:cNvContentPartPr/>
                  <p14:nvPr/>
                </p14:nvContentPartPr>
                <p14:xfrm>
                  <a:off x="2871360" y="3022110"/>
                  <a:ext cx="132480" cy="272160"/>
                </p14:xfrm>
              </p:contentPart>
            </mc:Choice>
            <mc:Fallback xmlns="">
              <p:pic>
                <p:nvPicPr>
                  <p:cNvPr id="40983" name="Ink 40982">
                    <a:extLst>
                      <a:ext uri="{FF2B5EF4-FFF2-40B4-BE49-F238E27FC236}">
                        <a16:creationId xmlns:a16="http://schemas.microsoft.com/office/drawing/2014/main" id="{31FED607-CC3F-0636-C416-F99669568A2A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2862720" y="3013110"/>
                    <a:ext cx="150120" cy="28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40984" name="Ink 40983">
                    <a:extLst>
                      <a:ext uri="{FF2B5EF4-FFF2-40B4-BE49-F238E27FC236}">
                        <a16:creationId xmlns:a16="http://schemas.microsoft.com/office/drawing/2014/main" id="{97F44BD2-D035-49EB-7362-B4FAA17D13A0}"/>
                      </a:ext>
                    </a:extLst>
                  </p14:cNvPr>
                  <p14:cNvContentPartPr/>
                  <p14:nvPr/>
                </p14:nvContentPartPr>
                <p14:xfrm>
                  <a:off x="2885760" y="3155670"/>
                  <a:ext cx="103320" cy="50040"/>
                </p14:xfrm>
              </p:contentPart>
            </mc:Choice>
            <mc:Fallback xmlns="">
              <p:pic>
                <p:nvPicPr>
                  <p:cNvPr id="40984" name="Ink 40983">
                    <a:extLst>
                      <a:ext uri="{FF2B5EF4-FFF2-40B4-BE49-F238E27FC236}">
                        <a16:creationId xmlns:a16="http://schemas.microsoft.com/office/drawing/2014/main" id="{97F44BD2-D035-49EB-7362-B4FAA17D13A0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2877120" y="3147030"/>
                    <a:ext cx="120960" cy="6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40986" name="Ink 40985">
                    <a:extLst>
                      <a:ext uri="{FF2B5EF4-FFF2-40B4-BE49-F238E27FC236}">
                        <a16:creationId xmlns:a16="http://schemas.microsoft.com/office/drawing/2014/main" id="{109BB4CB-FAA5-6946-41C1-04CB2298128C}"/>
                      </a:ext>
                    </a:extLst>
                  </p14:cNvPr>
                  <p14:cNvContentPartPr/>
                  <p14:nvPr/>
                </p14:nvContentPartPr>
                <p14:xfrm>
                  <a:off x="3031920" y="3164310"/>
                  <a:ext cx="129240" cy="111600"/>
                </p14:xfrm>
              </p:contentPart>
            </mc:Choice>
            <mc:Fallback xmlns="">
              <p:pic>
                <p:nvPicPr>
                  <p:cNvPr id="40986" name="Ink 40985">
                    <a:extLst>
                      <a:ext uri="{FF2B5EF4-FFF2-40B4-BE49-F238E27FC236}">
                        <a16:creationId xmlns:a16="http://schemas.microsoft.com/office/drawing/2014/main" id="{109BB4CB-FAA5-6946-41C1-04CB2298128C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3023280" y="3155670"/>
                    <a:ext cx="146880" cy="12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40988" name="Ink 40987">
                    <a:extLst>
                      <a:ext uri="{FF2B5EF4-FFF2-40B4-BE49-F238E27FC236}">
                        <a16:creationId xmlns:a16="http://schemas.microsoft.com/office/drawing/2014/main" id="{27D6283B-41E5-7B18-C7E9-93A6CB89F277}"/>
                      </a:ext>
                    </a:extLst>
                  </p14:cNvPr>
                  <p14:cNvContentPartPr/>
                  <p14:nvPr/>
                </p14:nvContentPartPr>
                <p14:xfrm>
                  <a:off x="2778120" y="3293550"/>
                  <a:ext cx="452160" cy="102600"/>
                </p14:xfrm>
              </p:contentPart>
            </mc:Choice>
            <mc:Fallback xmlns="">
              <p:pic>
                <p:nvPicPr>
                  <p:cNvPr id="40988" name="Ink 40987">
                    <a:extLst>
                      <a:ext uri="{FF2B5EF4-FFF2-40B4-BE49-F238E27FC236}">
                        <a16:creationId xmlns:a16="http://schemas.microsoft.com/office/drawing/2014/main" id="{27D6283B-41E5-7B18-C7E9-93A6CB89F277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2769120" y="3284550"/>
                    <a:ext cx="469800" cy="12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40990" name="Ink 40989">
                    <a:extLst>
                      <a:ext uri="{FF2B5EF4-FFF2-40B4-BE49-F238E27FC236}">
                        <a16:creationId xmlns:a16="http://schemas.microsoft.com/office/drawing/2014/main" id="{1A92CC9B-753C-C958-AC15-C4FF8290714A}"/>
                      </a:ext>
                    </a:extLst>
                  </p14:cNvPr>
                  <p14:cNvContentPartPr/>
                  <p14:nvPr/>
                </p14:nvContentPartPr>
                <p14:xfrm>
                  <a:off x="2810520" y="3530070"/>
                  <a:ext cx="186480" cy="302040"/>
                </p14:xfrm>
              </p:contentPart>
            </mc:Choice>
            <mc:Fallback xmlns="">
              <p:pic>
                <p:nvPicPr>
                  <p:cNvPr id="40990" name="Ink 40989">
                    <a:extLst>
                      <a:ext uri="{FF2B5EF4-FFF2-40B4-BE49-F238E27FC236}">
                        <a16:creationId xmlns:a16="http://schemas.microsoft.com/office/drawing/2014/main" id="{1A92CC9B-753C-C958-AC15-C4FF8290714A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2801520" y="3521070"/>
                    <a:ext cx="204120" cy="31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40991" name="Ink 40990">
                    <a:extLst>
                      <a:ext uri="{FF2B5EF4-FFF2-40B4-BE49-F238E27FC236}">
                        <a16:creationId xmlns:a16="http://schemas.microsoft.com/office/drawing/2014/main" id="{6D0CBB8B-C93C-3086-8057-6D4FAAB72E2C}"/>
                      </a:ext>
                    </a:extLst>
                  </p14:cNvPr>
                  <p14:cNvContentPartPr/>
                  <p14:nvPr/>
                </p14:nvContentPartPr>
                <p14:xfrm>
                  <a:off x="3076920" y="3618990"/>
                  <a:ext cx="144000" cy="118800"/>
                </p14:xfrm>
              </p:contentPart>
            </mc:Choice>
            <mc:Fallback xmlns="">
              <p:pic>
                <p:nvPicPr>
                  <p:cNvPr id="40991" name="Ink 40990">
                    <a:extLst>
                      <a:ext uri="{FF2B5EF4-FFF2-40B4-BE49-F238E27FC236}">
                        <a16:creationId xmlns:a16="http://schemas.microsoft.com/office/drawing/2014/main" id="{6D0CBB8B-C93C-3086-8057-6D4FAAB72E2C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3068280" y="3610350"/>
                    <a:ext cx="161640" cy="13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40992" name="Ink 40991">
                    <a:extLst>
                      <a:ext uri="{FF2B5EF4-FFF2-40B4-BE49-F238E27FC236}">
                        <a16:creationId xmlns:a16="http://schemas.microsoft.com/office/drawing/2014/main" id="{E1EC6D38-2198-39D6-9686-1010A7746355}"/>
                      </a:ext>
                    </a:extLst>
                  </p14:cNvPr>
                  <p14:cNvContentPartPr/>
                  <p14:nvPr/>
                </p14:nvContentPartPr>
                <p14:xfrm>
                  <a:off x="3127680" y="3560670"/>
                  <a:ext cx="86040" cy="249840"/>
                </p14:xfrm>
              </p:contentPart>
            </mc:Choice>
            <mc:Fallback xmlns="">
              <p:pic>
                <p:nvPicPr>
                  <p:cNvPr id="40992" name="Ink 40991">
                    <a:extLst>
                      <a:ext uri="{FF2B5EF4-FFF2-40B4-BE49-F238E27FC236}">
                        <a16:creationId xmlns:a16="http://schemas.microsoft.com/office/drawing/2014/main" id="{E1EC6D38-2198-39D6-9686-1010A7746355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3119040" y="3551670"/>
                    <a:ext cx="103680" cy="26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41006" name="Ink 41005">
                    <a:extLst>
                      <a:ext uri="{FF2B5EF4-FFF2-40B4-BE49-F238E27FC236}">
                        <a16:creationId xmlns:a16="http://schemas.microsoft.com/office/drawing/2014/main" id="{96763896-355B-AFE8-D2E5-F885916EA910}"/>
                      </a:ext>
                    </a:extLst>
                  </p14:cNvPr>
                  <p14:cNvContentPartPr/>
                  <p14:nvPr/>
                </p14:nvContentPartPr>
                <p14:xfrm>
                  <a:off x="2214720" y="3158550"/>
                  <a:ext cx="90360" cy="3240"/>
                </p14:xfrm>
              </p:contentPart>
            </mc:Choice>
            <mc:Fallback xmlns="">
              <p:pic>
                <p:nvPicPr>
                  <p:cNvPr id="41006" name="Ink 41005">
                    <a:extLst>
                      <a:ext uri="{FF2B5EF4-FFF2-40B4-BE49-F238E27FC236}">
                        <a16:creationId xmlns:a16="http://schemas.microsoft.com/office/drawing/2014/main" id="{96763896-355B-AFE8-D2E5-F885916EA910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2205720" y="3149910"/>
                    <a:ext cx="108000" cy="2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41008" name="Ink 41007">
                    <a:extLst>
                      <a:ext uri="{FF2B5EF4-FFF2-40B4-BE49-F238E27FC236}">
                        <a16:creationId xmlns:a16="http://schemas.microsoft.com/office/drawing/2014/main" id="{8544165B-EC31-0F21-CC4F-5AEAF1F7405A}"/>
                      </a:ext>
                    </a:extLst>
                  </p14:cNvPr>
                  <p14:cNvContentPartPr/>
                  <p14:nvPr/>
                </p14:nvContentPartPr>
                <p14:xfrm>
                  <a:off x="2234160" y="3199230"/>
                  <a:ext cx="259920" cy="43560"/>
                </p14:xfrm>
              </p:contentPart>
            </mc:Choice>
            <mc:Fallback xmlns="">
              <p:pic>
                <p:nvPicPr>
                  <p:cNvPr id="41008" name="Ink 41007">
                    <a:extLst>
                      <a:ext uri="{FF2B5EF4-FFF2-40B4-BE49-F238E27FC236}">
                        <a16:creationId xmlns:a16="http://schemas.microsoft.com/office/drawing/2014/main" id="{8544165B-EC31-0F21-CC4F-5AEAF1F7405A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2225520" y="3190230"/>
                    <a:ext cx="277560" cy="61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1293" name="Group 41292">
            <a:extLst>
              <a:ext uri="{FF2B5EF4-FFF2-40B4-BE49-F238E27FC236}">
                <a16:creationId xmlns:a16="http://schemas.microsoft.com/office/drawing/2014/main" id="{01D6A8C4-1444-0F7C-E736-D127AA8373FD}"/>
              </a:ext>
            </a:extLst>
          </p:cNvPr>
          <p:cNvGrpSpPr/>
          <p:nvPr/>
        </p:nvGrpSpPr>
        <p:grpSpPr>
          <a:xfrm>
            <a:off x="3239980" y="4973946"/>
            <a:ext cx="759960" cy="643680"/>
            <a:chOff x="5523480" y="5129550"/>
            <a:chExt cx="75996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1287" name="Ink 41286">
                  <a:extLst>
                    <a:ext uri="{FF2B5EF4-FFF2-40B4-BE49-F238E27FC236}">
                      <a16:creationId xmlns:a16="http://schemas.microsoft.com/office/drawing/2014/main" id="{71693C1C-4B36-6712-95E3-A7CEC3DACE64}"/>
                    </a:ext>
                  </a:extLst>
                </p14:cNvPr>
                <p14:cNvContentPartPr/>
                <p14:nvPr/>
              </p14:nvContentPartPr>
              <p14:xfrm>
                <a:off x="5523480" y="5129550"/>
                <a:ext cx="210600" cy="6120"/>
              </p14:xfrm>
            </p:contentPart>
          </mc:Choice>
          <mc:Fallback xmlns="">
            <p:pic>
              <p:nvPicPr>
                <p:cNvPr id="41287" name="Ink 41286">
                  <a:extLst>
                    <a:ext uri="{FF2B5EF4-FFF2-40B4-BE49-F238E27FC236}">
                      <a16:creationId xmlns:a16="http://schemas.microsoft.com/office/drawing/2014/main" id="{71693C1C-4B36-6712-95E3-A7CEC3DACE6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14480" y="5120910"/>
                  <a:ext cx="228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1288" name="Ink 41287">
                  <a:extLst>
                    <a:ext uri="{FF2B5EF4-FFF2-40B4-BE49-F238E27FC236}">
                      <a16:creationId xmlns:a16="http://schemas.microsoft.com/office/drawing/2014/main" id="{44B541C4-65B3-377D-5930-F68994A65E72}"/>
                    </a:ext>
                  </a:extLst>
                </p14:cNvPr>
                <p14:cNvContentPartPr/>
                <p14:nvPr/>
              </p14:nvContentPartPr>
              <p14:xfrm>
                <a:off x="5600160" y="5156910"/>
                <a:ext cx="30960" cy="343440"/>
              </p14:xfrm>
            </p:contentPart>
          </mc:Choice>
          <mc:Fallback xmlns="">
            <p:pic>
              <p:nvPicPr>
                <p:cNvPr id="41288" name="Ink 41287">
                  <a:extLst>
                    <a:ext uri="{FF2B5EF4-FFF2-40B4-BE49-F238E27FC236}">
                      <a16:creationId xmlns:a16="http://schemas.microsoft.com/office/drawing/2014/main" id="{44B541C4-65B3-377D-5930-F68994A65E7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591160" y="5148270"/>
                  <a:ext cx="486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1289" name="Ink 41288">
                  <a:extLst>
                    <a:ext uri="{FF2B5EF4-FFF2-40B4-BE49-F238E27FC236}">
                      <a16:creationId xmlns:a16="http://schemas.microsoft.com/office/drawing/2014/main" id="{8F39D832-F6A6-8415-54DB-E87DD0990028}"/>
                    </a:ext>
                  </a:extLst>
                </p14:cNvPr>
                <p14:cNvContentPartPr/>
                <p14:nvPr/>
              </p14:nvContentPartPr>
              <p14:xfrm>
                <a:off x="5552280" y="5473350"/>
                <a:ext cx="200880" cy="27360"/>
              </p14:xfrm>
            </p:contentPart>
          </mc:Choice>
          <mc:Fallback xmlns="">
            <p:pic>
              <p:nvPicPr>
                <p:cNvPr id="41289" name="Ink 41288">
                  <a:extLst>
                    <a:ext uri="{FF2B5EF4-FFF2-40B4-BE49-F238E27FC236}">
                      <a16:creationId xmlns:a16="http://schemas.microsoft.com/office/drawing/2014/main" id="{8F39D832-F6A6-8415-54DB-E87DD099002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543640" y="5464350"/>
                  <a:ext cx="218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1290" name="Ink 41289">
                  <a:extLst>
                    <a:ext uri="{FF2B5EF4-FFF2-40B4-BE49-F238E27FC236}">
                      <a16:creationId xmlns:a16="http://schemas.microsoft.com/office/drawing/2014/main" id="{6E123948-C46A-A7CA-BB30-0D8669BB0960}"/>
                    </a:ext>
                  </a:extLst>
                </p14:cNvPr>
                <p14:cNvContentPartPr/>
                <p14:nvPr/>
              </p14:nvContentPartPr>
              <p14:xfrm>
                <a:off x="5788800" y="5341590"/>
                <a:ext cx="494640" cy="431640"/>
              </p14:xfrm>
            </p:contentPart>
          </mc:Choice>
          <mc:Fallback xmlns="">
            <p:pic>
              <p:nvPicPr>
                <p:cNvPr id="41290" name="Ink 41289">
                  <a:extLst>
                    <a:ext uri="{FF2B5EF4-FFF2-40B4-BE49-F238E27FC236}">
                      <a16:creationId xmlns:a16="http://schemas.microsoft.com/office/drawing/2014/main" id="{6E123948-C46A-A7CA-BB30-0D8669BB096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780160" y="5332590"/>
                  <a:ext cx="5122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1291" name="Ink 41290">
                  <a:extLst>
                    <a:ext uri="{FF2B5EF4-FFF2-40B4-BE49-F238E27FC236}">
                      <a16:creationId xmlns:a16="http://schemas.microsoft.com/office/drawing/2014/main" id="{331B12F7-4B29-3055-D44D-E19DA8B16F27}"/>
                    </a:ext>
                  </a:extLst>
                </p14:cNvPr>
                <p14:cNvContentPartPr/>
                <p14:nvPr/>
              </p14:nvContentPartPr>
              <p14:xfrm>
                <a:off x="6027120" y="5363550"/>
                <a:ext cx="3240" cy="3240"/>
              </p14:xfrm>
            </p:contentPart>
          </mc:Choice>
          <mc:Fallback xmlns="">
            <p:pic>
              <p:nvPicPr>
                <p:cNvPr id="41291" name="Ink 41290">
                  <a:extLst>
                    <a:ext uri="{FF2B5EF4-FFF2-40B4-BE49-F238E27FC236}">
                      <a16:creationId xmlns:a16="http://schemas.microsoft.com/office/drawing/2014/main" id="{331B12F7-4B29-3055-D44D-E19DA8B16F2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18120" y="5354550"/>
                  <a:ext cx="208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13" name="Group 41312">
            <a:extLst>
              <a:ext uri="{FF2B5EF4-FFF2-40B4-BE49-F238E27FC236}">
                <a16:creationId xmlns:a16="http://schemas.microsoft.com/office/drawing/2014/main" id="{A513A455-9CB8-0DDA-4BA6-253DFFB9FD4B}"/>
              </a:ext>
            </a:extLst>
          </p:cNvPr>
          <p:cNvGrpSpPr/>
          <p:nvPr/>
        </p:nvGrpSpPr>
        <p:grpSpPr>
          <a:xfrm>
            <a:off x="4370740" y="4672986"/>
            <a:ext cx="1559880" cy="1344960"/>
            <a:chOff x="6654240" y="4828590"/>
            <a:chExt cx="1559880" cy="13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1292" name="Ink 41291">
                  <a:extLst>
                    <a:ext uri="{FF2B5EF4-FFF2-40B4-BE49-F238E27FC236}">
                      <a16:creationId xmlns:a16="http://schemas.microsoft.com/office/drawing/2014/main" id="{75F5604F-F273-FD1B-C7C1-9FD313A96168}"/>
                    </a:ext>
                  </a:extLst>
                </p14:cNvPr>
                <p14:cNvContentPartPr/>
                <p14:nvPr/>
              </p14:nvContentPartPr>
              <p14:xfrm>
                <a:off x="6654240" y="5334030"/>
                <a:ext cx="263880" cy="323640"/>
              </p14:xfrm>
            </p:contentPart>
          </mc:Choice>
          <mc:Fallback xmlns="">
            <p:pic>
              <p:nvPicPr>
                <p:cNvPr id="41292" name="Ink 41291">
                  <a:extLst>
                    <a:ext uri="{FF2B5EF4-FFF2-40B4-BE49-F238E27FC236}">
                      <a16:creationId xmlns:a16="http://schemas.microsoft.com/office/drawing/2014/main" id="{75F5604F-F273-FD1B-C7C1-9FD313A9616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645600" y="5325030"/>
                  <a:ext cx="2815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41294" name="Ink 41293">
                  <a:extLst>
                    <a:ext uri="{FF2B5EF4-FFF2-40B4-BE49-F238E27FC236}">
                      <a16:creationId xmlns:a16="http://schemas.microsoft.com/office/drawing/2014/main" id="{67C25630-ECCC-AD4D-5F98-8F5C9099B5C1}"/>
                    </a:ext>
                  </a:extLst>
                </p14:cNvPr>
                <p14:cNvContentPartPr/>
                <p14:nvPr/>
              </p14:nvContentPartPr>
              <p14:xfrm>
                <a:off x="7476480" y="5033790"/>
                <a:ext cx="234360" cy="339840"/>
              </p14:xfrm>
            </p:contentPart>
          </mc:Choice>
          <mc:Fallback xmlns="">
            <p:pic>
              <p:nvPicPr>
                <p:cNvPr id="41294" name="Ink 41293">
                  <a:extLst>
                    <a:ext uri="{FF2B5EF4-FFF2-40B4-BE49-F238E27FC236}">
                      <a16:creationId xmlns:a16="http://schemas.microsoft.com/office/drawing/2014/main" id="{67C25630-ECCC-AD4D-5F98-8F5C9099B5C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467480" y="5025150"/>
                  <a:ext cx="2520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41295" name="Ink 41294">
                  <a:extLst>
                    <a:ext uri="{FF2B5EF4-FFF2-40B4-BE49-F238E27FC236}">
                      <a16:creationId xmlns:a16="http://schemas.microsoft.com/office/drawing/2014/main" id="{3F4993A4-D5AA-97AD-67DE-6B7EC6728F6D}"/>
                    </a:ext>
                  </a:extLst>
                </p14:cNvPr>
                <p14:cNvContentPartPr/>
                <p14:nvPr/>
              </p14:nvContentPartPr>
              <p14:xfrm>
                <a:off x="7744680" y="5212350"/>
                <a:ext cx="212040" cy="173880"/>
              </p14:xfrm>
            </p:contentPart>
          </mc:Choice>
          <mc:Fallback xmlns="">
            <p:pic>
              <p:nvPicPr>
                <p:cNvPr id="41295" name="Ink 41294">
                  <a:extLst>
                    <a:ext uri="{FF2B5EF4-FFF2-40B4-BE49-F238E27FC236}">
                      <a16:creationId xmlns:a16="http://schemas.microsoft.com/office/drawing/2014/main" id="{3F4993A4-D5AA-97AD-67DE-6B7EC6728F6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735680" y="5203710"/>
                  <a:ext cx="229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1296" name="Ink 41295">
                  <a:extLst>
                    <a:ext uri="{FF2B5EF4-FFF2-40B4-BE49-F238E27FC236}">
                      <a16:creationId xmlns:a16="http://schemas.microsoft.com/office/drawing/2014/main" id="{6AEF114B-49EB-CC40-07BB-07FCA8E193A4}"/>
                    </a:ext>
                  </a:extLst>
                </p14:cNvPr>
                <p14:cNvContentPartPr/>
                <p14:nvPr/>
              </p14:nvContentPartPr>
              <p14:xfrm>
                <a:off x="7477560" y="5425830"/>
                <a:ext cx="519840" cy="37800"/>
              </p14:xfrm>
            </p:contentPart>
          </mc:Choice>
          <mc:Fallback xmlns="">
            <p:pic>
              <p:nvPicPr>
                <p:cNvPr id="41296" name="Ink 41295">
                  <a:extLst>
                    <a:ext uri="{FF2B5EF4-FFF2-40B4-BE49-F238E27FC236}">
                      <a16:creationId xmlns:a16="http://schemas.microsoft.com/office/drawing/2014/main" id="{6AEF114B-49EB-CC40-07BB-07FCA8E193A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68560" y="5417190"/>
                  <a:ext cx="537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41297" name="Ink 41296">
                  <a:extLst>
                    <a:ext uri="{FF2B5EF4-FFF2-40B4-BE49-F238E27FC236}">
                      <a16:creationId xmlns:a16="http://schemas.microsoft.com/office/drawing/2014/main" id="{19A97C0D-9E1B-AC5D-AD86-C7DED21B1826}"/>
                    </a:ext>
                  </a:extLst>
                </p14:cNvPr>
                <p14:cNvContentPartPr/>
                <p14:nvPr/>
              </p14:nvContentPartPr>
              <p14:xfrm>
                <a:off x="7543800" y="5629590"/>
                <a:ext cx="237960" cy="289800"/>
              </p14:xfrm>
            </p:contentPart>
          </mc:Choice>
          <mc:Fallback xmlns="">
            <p:pic>
              <p:nvPicPr>
                <p:cNvPr id="41297" name="Ink 41296">
                  <a:extLst>
                    <a:ext uri="{FF2B5EF4-FFF2-40B4-BE49-F238E27FC236}">
                      <a16:creationId xmlns:a16="http://schemas.microsoft.com/office/drawing/2014/main" id="{19A97C0D-9E1B-AC5D-AD86-C7DED21B182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534800" y="5620950"/>
                  <a:ext cx="2556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41298" name="Ink 41297">
                  <a:extLst>
                    <a:ext uri="{FF2B5EF4-FFF2-40B4-BE49-F238E27FC236}">
                      <a16:creationId xmlns:a16="http://schemas.microsoft.com/office/drawing/2014/main" id="{617FD92D-D706-2288-76C9-3ECE55423231}"/>
                    </a:ext>
                  </a:extLst>
                </p14:cNvPr>
                <p14:cNvContentPartPr/>
                <p14:nvPr/>
              </p14:nvContentPartPr>
              <p14:xfrm>
                <a:off x="7792920" y="5725710"/>
                <a:ext cx="168480" cy="201960"/>
              </p14:xfrm>
            </p:contentPart>
          </mc:Choice>
          <mc:Fallback xmlns="">
            <p:pic>
              <p:nvPicPr>
                <p:cNvPr id="41298" name="Ink 41297">
                  <a:extLst>
                    <a:ext uri="{FF2B5EF4-FFF2-40B4-BE49-F238E27FC236}">
                      <a16:creationId xmlns:a16="http://schemas.microsoft.com/office/drawing/2014/main" id="{617FD92D-D706-2288-76C9-3ECE5542323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784280" y="5716710"/>
                  <a:ext cx="186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41299" name="Ink 41298">
                  <a:extLst>
                    <a:ext uri="{FF2B5EF4-FFF2-40B4-BE49-F238E27FC236}">
                      <a16:creationId xmlns:a16="http://schemas.microsoft.com/office/drawing/2014/main" id="{40ECDE9D-2EAE-9013-84AE-869440F969D2}"/>
                    </a:ext>
                  </a:extLst>
                </p14:cNvPr>
                <p14:cNvContentPartPr/>
                <p14:nvPr/>
              </p14:nvContentPartPr>
              <p14:xfrm>
                <a:off x="7793280" y="5736150"/>
                <a:ext cx="157320" cy="201240"/>
              </p14:xfrm>
            </p:contentPart>
          </mc:Choice>
          <mc:Fallback xmlns="">
            <p:pic>
              <p:nvPicPr>
                <p:cNvPr id="41299" name="Ink 41298">
                  <a:extLst>
                    <a:ext uri="{FF2B5EF4-FFF2-40B4-BE49-F238E27FC236}">
                      <a16:creationId xmlns:a16="http://schemas.microsoft.com/office/drawing/2014/main" id="{40ECDE9D-2EAE-9013-84AE-869440F969D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84280" y="5727150"/>
                  <a:ext cx="174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41310" name="Ink 41309">
                  <a:extLst>
                    <a:ext uri="{FF2B5EF4-FFF2-40B4-BE49-F238E27FC236}">
                      <a16:creationId xmlns:a16="http://schemas.microsoft.com/office/drawing/2014/main" id="{E5EC14BD-A9DE-5E85-1580-0613CB967889}"/>
                    </a:ext>
                  </a:extLst>
                </p14:cNvPr>
                <p14:cNvContentPartPr/>
                <p14:nvPr/>
              </p14:nvContentPartPr>
              <p14:xfrm>
                <a:off x="7152840" y="5012910"/>
                <a:ext cx="200520" cy="1148040"/>
              </p14:xfrm>
            </p:contentPart>
          </mc:Choice>
          <mc:Fallback xmlns="">
            <p:pic>
              <p:nvPicPr>
                <p:cNvPr id="41310" name="Ink 41309">
                  <a:extLst>
                    <a:ext uri="{FF2B5EF4-FFF2-40B4-BE49-F238E27FC236}">
                      <a16:creationId xmlns:a16="http://schemas.microsoft.com/office/drawing/2014/main" id="{E5EC14BD-A9DE-5E85-1580-0613CB96788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143840" y="5004270"/>
                  <a:ext cx="218160" cy="11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41312" name="Ink 41311">
                  <a:extLst>
                    <a:ext uri="{FF2B5EF4-FFF2-40B4-BE49-F238E27FC236}">
                      <a16:creationId xmlns:a16="http://schemas.microsoft.com/office/drawing/2014/main" id="{B4D2EA39-2A9C-1297-5101-9B3FC183C547}"/>
                    </a:ext>
                  </a:extLst>
                </p14:cNvPr>
                <p14:cNvContentPartPr/>
                <p14:nvPr/>
              </p14:nvContentPartPr>
              <p14:xfrm>
                <a:off x="8012880" y="4828590"/>
                <a:ext cx="201240" cy="1344960"/>
              </p14:xfrm>
            </p:contentPart>
          </mc:Choice>
          <mc:Fallback xmlns="">
            <p:pic>
              <p:nvPicPr>
                <p:cNvPr id="41312" name="Ink 41311">
                  <a:extLst>
                    <a:ext uri="{FF2B5EF4-FFF2-40B4-BE49-F238E27FC236}">
                      <a16:creationId xmlns:a16="http://schemas.microsoft.com/office/drawing/2014/main" id="{B4D2EA39-2A9C-1297-5101-9B3FC183C54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003880" y="4819950"/>
                  <a:ext cx="218880" cy="136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41318" name="Ink 41317">
                <a:extLst>
                  <a:ext uri="{FF2B5EF4-FFF2-40B4-BE49-F238E27FC236}">
                    <a16:creationId xmlns:a16="http://schemas.microsoft.com/office/drawing/2014/main" id="{83A42BB4-1F93-695B-6211-1C8DBEB93A68}"/>
                  </a:ext>
                </a:extLst>
              </p14:cNvPr>
              <p14:cNvContentPartPr/>
              <p14:nvPr/>
            </p14:nvContentPartPr>
            <p14:xfrm>
              <a:off x="4370740" y="1207138"/>
              <a:ext cx="253440" cy="543600"/>
            </p14:xfrm>
          </p:contentPart>
        </mc:Choice>
        <mc:Fallback xmlns="">
          <p:pic>
            <p:nvPicPr>
              <p:cNvPr id="41318" name="Ink 41317">
                <a:extLst>
                  <a:ext uri="{FF2B5EF4-FFF2-40B4-BE49-F238E27FC236}">
                    <a16:creationId xmlns:a16="http://schemas.microsoft.com/office/drawing/2014/main" id="{83A42BB4-1F93-695B-6211-1C8DBEB93A68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361740" y="1198138"/>
                <a:ext cx="271080" cy="56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317" name="Group 41316">
            <a:extLst>
              <a:ext uri="{FF2B5EF4-FFF2-40B4-BE49-F238E27FC236}">
                <a16:creationId xmlns:a16="http://schemas.microsoft.com/office/drawing/2014/main" id="{7C30205F-1947-98CC-7C50-5B593CF67740}"/>
              </a:ext>
            </a:extLst>
          </p:cNvPr>
          <p:cNvGrpSpPr/>
          <p:nvPr/>
        </p:nvGrpSpPr>
        <p:grpSpPr>
          <a:xfrm>
            <a:off x="4569100" y="1990138"/>
            <a:ext cx="211680" cy="939960"/>
            <a:chOff x="6935400" y="2672910"/>
            <a:chExt cx="211680" cy="93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41315" name="Ink 41314">
                  <a:extLst>
                    <a:ext uri="{FF2B5EF4-FFF2-40B4-BE49-F238E27FC236}">
                      <a16:creationId xmlns:a16="http://schemas.microsoft.com/office/drawing/2014/main" id="{B2D7347B-62A6-B1F8-840C-953FAD3943FD}"/>
                    </a:ext>
                  </a:extLst>
                </p14:cNvPr>
                <p14:cNvContentPartPr/>
                <p14:nvPr/>
              </p14:nvContentPartPr>
              <p14:xfrm>
                <a:off x="6955560" y="2672910"/>
                <a:ext cx="191520" cy="879480"/>
              </p14:xfrm>
            </p:contentPart>
          </mc:Choice>
          <mc:Fallback xmlns="">
            <p:pic>
              <p:nvPicPr>
                <p:cNvPr id="41315" name="Ink 41314">
                  <a:extLst>
                    <a:ext uri="{FF2B5EF4-FFF2-40B4-BE49-F238E27FC236}">
                      <a16:creationId xmlns:a16="http://schemas.microsoft.com/office/drawing/2014/main" id="{B2D7347B-62A6-B1F8-840C-953FAD3943F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946560" y="2663910"/>
                  <a:ext cx="209160" cy="89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41316" name="Ink 41315">
                  <a:extLst>
                    <a:ext uri="{FF2B5EF4-FFF2-40B4-BE49-F238E27FC236}">
                      <a16:creationId xmlns:a16="http://schemas.microsoft.com/office/drawing/2014/main" id="{8445D4C5-B74B-50E0-E44E-E0CABC7D4655}"/>
                    </a:ext>
                  </a:extLst>
                </p14:cNvPr>
                <p14:cNvContentPartPr/>
                <p14:nvPr/>
              </p14:nvContentPartPr>
              <p14:xfrm>
                <a:off x="6935400" y="3427110"/>
                <a:ext cx="172080" cy="185760"/>
              </p14:xfrm>
            </p:contentPart>
          </mc:Choice>
          <mc:Fallback xmlns="">
            <p:pic>
              <p:nvPicPr>
                <p:cNvPr id="41316" name="Ink 41315">
                  <a:extLst>
                    <a:ext uri="{FF2B5EF4-FFF2-40B4-BE49-F238E27FC236}">
                      <a16:creationId xmlns:a16="http://schemas.microsoft.com/office/drawing/2014/main" id="{8445D4C5-B74B-50E0-E44E-E0CABC7D465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926400" y="3418470"/>
                  <a:ext cx="18972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41319" name="Ink 41318">
                <a:extLst>
                  <a:ext uri="{FF2B5EF4-FFF2-40B4-BE49-F238E27FC236}">
                    <a16:creationId xmlns:a16="http://schemas.microsoft.com/office/drawing/2014/main" id="{C233DD9E-7216-56A1-68D7-8C4EE66BA3B2}"/>
                  </a:ext>
                </a:extLst>
              </p14:cNvPr>
              <p14:cNvContentPartPr/>
              <p14:nvPr/>
            </p14:nvContentPartPr>
            <p14:xfrm>
              <a:off x="4679280" y="1080418"/>
              <a:ext cx="962280" cy="578160"/>
            </p14:xfrm>
          </p:contentPart>
        </mc:Choice>
        <mc:Fallback xmlns="">
          <p:pic>
            <p:nvPicPr>
              <p:cNvPr id="41319" name="Ink 41318">
                <a:extLst>
                  <a:ext uri="{FF2B5EF4-FFF2-40B4-BE49-F238E27FC236}">
                    <a16:creationId xmlns:a16="http://schemas.microsoft.com/office/drawing/2014/main" id="{C233DD9E-7216-56A1-68D7-8C4EE66BA3B2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670280" y="1071418"/>
                <a:ext cx="97992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41320" name="Ink 41319">
                <a:extLst>
                  <a:ext uri="{FF2B5EF4-FFF2-40B4-BE49-F238E27FC236}">
                    <a16:creationId xmlns:a16="http://schemas.microsoft.com/office/drawing/2014/main" id="{08020F03-C0CF-EDCC-FC1A-14A7B7B62A81}"/>
                  </a:ext>
                </a:extLst>
              </p14:cNvPr>
              <p14:cNvContentPartPr/>
              <p14:nvPr/>
            </p14:nvContentPartPr>
            <p14:xfrm>
              <a:off x="5381640" y="1231978"/>
              <a:ext cx="124560" cy="103320"/>
            </p14:xfrm>
          </p:contentPart>
        </mc:Choice>
        <mc:Fallback xmlns="">
          <p:pic>
            <p:nvPicPr>
              <p:cNvPr id="41320" name="Ink 41319">
                <a:extLst>
                  <a:ext uri="{FF2B5EF4-FFF2-40B4-BE49-F238E27FC236}">
                    <a16:creationId xmlns:a16="http://schemas.microsoft.com/office/drawing/2014/main" id="{08020F03-C0CF-EDCC-FC1A-14A7B7B62A81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372640" y="1222978"/>
                <a:ext cx="1422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41321" name="Ink 41320">
                <a:extLst>
                  <a:ext uri="{FF2B5EF4-FFF2-40B4-BE49-F238E27FC236}">
                    <a16:creationId xmlns:a16="http://schemas.microsoft.com/office/drawing/2014/main" id="{8916C69E-D138-BBEA-FD83-22B92B0D5525}"/>
                  </a:ext>
                </a:extLst>
              </p14:cNvPr>
              <p14:cNvContentPartPr/>
              <p14:nvPr/>
            </p14:nvContentPartPr>
            <p14:xfrm>
              <a:off x="5214600" y="1021018"/>
              <a:ext cx="77760" cy="88200"/>
            </p14:xfrm>
          </p:contentPart>
        </mc:Choice>
        <mc:Fallback xmlns="">
          <p:pic>
            <p:nvPicPr>
              <p:cNvPr id="41321" name="Ink 41320">
                <a:extLst>
                  <a:ext uri="{FF2B5EF4-FFF2-40B4-BE49-F238E27FC236}">
                    <a16:creationId xmlns:a16="http://schemas.microsoft.com/office/drawing/2014/main" id="{8916C69E-D138-BBEA-FD83-22B92B0D552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205600" y="1012018"/>
                <a:ext cx="954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41322" name="Ink 41321">
                <a:extLst>
                  <a:ext uri="{FF2B5EF4-FFF2-40B4-BE49-F238E27FC236}">
                    <a16:creationId xmlns:a16="http://schemas.microsoft.com/office/drawing/2014/main" id="{E88E5013-8D4D-7C51-A878-AD909BDB92DB}"/>
                  </a:ext>
                </a:extLst>
              </p14:cNvPr>
              <p14:cNvContentPartPr/>
              <p14:nvPr/>
            </p14:nvContentPartPr>
            <p14:xfrm>
              <a:off x="4982400" y="1234858"/>
              <a:ext cx="25560" cy="52920"/>
            </p14:xfrm>
          </p:contentPart>
        </mc:Choice>
        <mc:Fallback xmlns="">
          <p:pic>
            <p:nvPicPr>
              <p:cNvPr id="41322" name="Ink 41321">
                <a:extLst>
                  <a:ext uri="{FF2B5EF4-FFF2-40B4-BE49-F238E27FC236}">
                    <a16:creationId xmlns:a16="http://schemas.microsoft.com/office/drawing/2014/main" id="{E88E5013-8D4D-7C51-A878-AD909BDB92D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973400" y="1225858"/>
                <a:ext cx="432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41324" name="Ink 41323">
                <a:extLst>
                  <a:ext uri="{FF2B5EF4-FFF2-40B4-BE49-F238E27FC236}">
                    <a16:creationId xmlns:a16="http://schemas.microsoft.com/office/drawing/2014/main" id="{37F65772-D294-6F7F-49A7-65AFC48E4679}"/>
                  </a:ext>
                </a:extLst>
              </p14:cNvPr>
              <p14:cNvContentPartPr/>
              <p14:nvPr/>
            </p14:nvContentPartPr>
            <p14:xfrm>
              <a:off x="5715000" y="742018"/>
              <a:ext cx="274680" cy="645480"/>
            </p14:xfrm>
          </p:contentPart>
        </mc:Choice>
        <mc:Fallback xmlns="">
          <p:pic>
            <p:nvPicPr>
              <p:cNvPr id="41324" name="Ink 41323">
                <a:extLst>
                  <a:ext uri="{FF2B5EF4-FFF2-40B4-BE49-F238E27FC236}">
                    <a16:creationId xmlns:a16="http://schemas.microsoft.com/office/drawing/2014/main" id="{37F65772-D294-6F7F-49A7-65AFC48E4679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706000" y="733013"/>
                <a:ext cx="292320" cy="663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41345" name="Ink 41344">
                <a:extLst>
                  <a:ext uri="{FF2B5EF4-FFF2-40B4-BE49-F238E27FC236}">
                    <a16:creationId xmlns:a16="http://schemas.microsoft.com/office/drawing/2014/main" id="{F3C0E58A-9845-CF0E-7BAA-1936B5D4CF0B}"/>
                  </a:ext>
                </a:extLst>
              </p14:cNvPr>
              <p14:cNvContentPartPr/>
              <p14:nvPr/>
            </p14:nvContentPartPr>
            <p14:xfrm>
              <a:off x="4570180" y="5690819"/>
              <a:ext cx="348480" cy="675720"/>
            </p14:xfrm>
          </p:contentPart>
        </mc:Choice>
        <mc:Fallback xmlns="">
          <p:pic>
            <p:nvPicPr>
              <p:cNvPr id="41345" name="Ink 41344">
                <a:extLst>
                  <a:ext uri="{FF2B5EF4-FFF2-40B4-BE49-F238E27FC236}">
                    <a16:creationId xmlns:a16="http://schemas.microsoft.com/office/drawing/2014/main" id="{F3C0E58A-9845-CF0E-7BAA-1936B5D4CF0B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561180" y="5681824"/>
                <a:ext cx="366120" cy="693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41346" name="Ink 41345">
                <a:extLst>
                  <a:ext uri="{FF2B5EF4-FFF2-40B4-BE49-F238E27FC236}">
                    <a16:creationId xmlns:a16="http://schemas.microsoft.com/office/drawing/2014/main" id="{1564C415-FF89-4DDA-D14E-A1C13833E0C0}"/>
                  </a:ext>
                </a:extLst>
              </p14:cNvPr>
              <p14:cNvContentPartPr/>
              <p14:nvPr/>
            </p14:nvContentPartPr>
            <p14:xfrm>
              <a:off x="4787620" y="5676779"/>
              <a:ext cx="139680" cy="226440"/>
            </p14:xfrm>
          </p:contentPart>
        </mc:Choice>
        <mc:Fallback xmlns="">
          <p:pic>
            <p:nvPicPr>
              <p:cNvPr id="41346" name="Ink 41345">
                <a:extLst>
                  <a:ext uri="{FF2B5EF4-FFF2-40B4-BE49-F238E27FC236}">
                    <a16:creationId xmlns:a16="http://schemas.microsoft.com/office/drawing/2014/main" id="{1564C415-FF89-4DDA-D14E-A1C13833E0C0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778620" y="5667779"/>
                <a:ext cx="1573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41348" name="Ink 41347">
                <a:extLst>
                  <a:ext uri="{FF2B5EF4-FFF2-40B4-BE49-F238E27FC236}">
                    <a16:creationId xmlns:a16="http://schemas.microsoft.com/office/drawing/2014/main" id="{AAE9D74D-EB04-66B0-9229-338B98911DB1}"/>
                  </a:ext>
                </a:extLst>
              </p14:cNvPr>
              <p14:cNvContentPartPr/>
              <p14:nvPr/>
            </p14:nvContentPartPr>
            <p14:xfrm>
              <a:off x="2676416" y="6129221"/>
              <a:ext cx="360" cy="341640"/>
            </p14:xfrm>
          </p:contentPart>
        </mc:Choice>
        <mc:Fallback xmlns="">
          <p:pic>
            <p:nvPicPr>
              <p:cNvPr id="41348" name="Ink 41347">
                <a:extLst>
                  <a:ext uri="{FF2B5EF4-FFF2-40B4-BE49-F238E27FC236}">
                    <a16:creationId xmlns:a16="http://schemas.microsoft.com/office/drawing/2014/main" id="{AAE9D74D-EB04-66B0-9229-338B98911DB1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2667416" y="6120221"/>
                <a:ext cx="1800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41349" name="Ink 41348">
                <a:extLst>
                  <a:ext uri="{FF2B5EF4-FFF2-40B4-BE49-F238E27FC236}">
                    <a16:creationId xmlns:a16="http://schemas.microsoft.com/office/drawing/2014/main" id="{B9608712-3D51-99F5-8662-E56D5B3F9F45}"/>
                  </a:ext>
                </a:extLst>
              </p14:cNvPr>
              <p14:cNvContentPartPr/>
              <p14:nvPr/>
            </p14:nvContentPartPr>
            <p14:xfrm>
              <a:off x="2644736" y="6073061"/>
              <a:ext cx="401760" cy="508320"/>
            </p14:xfrm>
          </p:contentPart>
        </mc:Choice>
        <mc:Fallback xmlns="">
          <p:pic>
            <p:nvPicPr>
              <p:cNvPr id="41349" name="Ink 41348">
                <a:extLst>
                  <a:ext uri="{FF2B5EF4-FFF2-40B4-BE49-F238E27FC236}">
                    <a16:creationId xmlns:a16="http://schemas.microsoft.com/office/drawing/2014/main" id="{B9608712-3D51-99F5-8662-E56D5B3F9F45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635736" y="6064061"/>
                <a:ext cx="41940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41350" name="Ink 41349">
                <a:extLst>
                  <a:ext uri="{FF2B5EF4-FFF2-40B4-BE49-F238E27FC236}">
                    <a16:creationId xmlns:a16="http://schemas.microsoft.com/office/drawing/2014/main" id="{1C93D93C-2A05-1413-380E-77F6868D7297}"/>
                  </a:ext>
                </a:extLst>
              </p14:cNvPr>
              <p14:cNvContentPartPr/>
              <p14:nvPr/>
            </p14:nvContentPartPr>
            <p14:xfrm>
              <a:off x="2915096" y="6320381"/>
              <a:ext cx="190800" cy="88200"/>
            </p14:xfrm>
          </p:contentPart>
        </mc:Choice>
        <mc:Fallback xmlns="">
          <p:pic>
            <p:nvPicPr>
              <p:cNvPr id="41350" name="Ink 41349">
                <a:extLst>
                  <a:ext uri="{FF2B5EF4-FFF2-40B4-BE49-F238E27FC236}">
                    <a16:creationId xmlns:a16="http://schemas.microsoft.com/office/drawing/2014/main" id="{1C93D93C-2A05-1413-380E-77F6868D7297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2906096" y="6311381"/>
                <a:ext cx="208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41351" name="Ink 41350">
                <a:extLst>
                  <a:ext uri="{FF2B5EF4-FFF2-40B4-BE49-F238E27FC236}">
                    <a16:creationId xmlns:a16="http://schemas.microsoft.com/office/drawing/2014/main" id="{002B9841-C98B-CAE9-2379-035BBF613B9D}"/>
                  </a:ext>
                </a:extLst>
              </p14:cNvPr>
              <p14:cNvContentPartPr/>
              <p14:nvPr/>
            </p14:nvContentPartPr>
            <p14:xfrm>
              <a:off x="3079256" y="6141461"/>
              <a:ext cx="109440" cy="383040"/>
            </p14:xfrm>
          </p:contentPart>
        </mc:Choice>
        <mc:Fallback xmlns="">
          <p:pic>
            <p:nvPicPr>
              <p:cNvPr id="41351" name="Ink 41350">
                <a:extLst>
                  <a:ext uri="{FF2B5EF4-FFF2-40B4-BE49-F238E27FC236}">
                    <a16:creationId xmlns:a16="http://schemas.microsoft.com/office/drawing/2014/main" id="{002B9841-C98B-CAE9-2379-035BBF613B9D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3070256" y="6132461"/>
                <a:ext cx="1270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41352" name="Ink 41351">
                <a:extLst>
                  <a:ext uri="{FF2B5EF4-FFF2-40B4-BE49-F238E27FC236}">
                    <a16:creationId xmlns:a16="http://schemas.microsoft.com/office/drawing/2014/main" id="{4F9B837D-AEEB-0E2B-CF9C-922687CC6BAF}"/>
                  </a:ext>
                </a:extLst>
              </p14:cNvPr>
              <p14:cNvContentPartPr/>
              <p14:nvPr/>
            </p14:nvContentPartPr>
            <p14:xfrm>
              <a:off x="3061256" y="6385181"/>
              <a:ext cx="125280" cy="54360"/>
            </p14:xfrm>
          </p:contentPart>
        </mc:Choice>
        <mc:Fallback xmlns="">
          <p:pic>
            <p:nvPicPr>
              <p:cNvPr id="41352" name="Ink 41351">
                <a:extLst>
                  <a:ext uri="{FF2B5EF4-FFF2-40B4-BE49-F238E27FC236}">
                    <a16:creationId xmlns:a16="http://schemas.microsoft.com/office/drawing/2014/main" id="{4F9B837D-AEEB-0E2B-CF9C-922687CC6BAF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3052230" y="6376181"/>
                <a:ext cx="142971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41353" name="Ink 41352">
                <a:extLst>
                  <a:ext uri="{FF2B5EF4-FFF2-40B4-BE49-F238E27FC236}">
                    <a16:creationId xmlns:a16="http://schemas.microsoft.com/office/drawing/2014/main" id="{516362C6-0EFC-C23A-D13B-771B91BE7682}"/>
                  </a:ext>
                </a:extLst>
              </p14:cNvPr>
              <p14:cNvContentPartPr/>
              <p14:nvPr/>
            </p14:nvContentPartPr>
            <p14:xfrm>
              <a:off x="3249896" y="6391301"/>
              <a:ext cx="360" cy="360"/>
            </p14:xfrm>
          </p:contentPart>
        </mc:Choice>
        <mc:Fallback xmlns="">
          <p:pic>
            <p:nvPicPr>
              <p:cNvPr id="41353" name="Ink 41352">
                <a:extLst>
                  <a:ext uri="{FF2B5EF4-FFF2-40B4-BE49-F238E27FC236}">
                    <a16:creationId xmlns:a16="http://schemas.microsoft.com/office/drawing/2014/main" id="{516362C6-0EFC-C23A-D13B-771B91BE7682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240896" y="638230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41354" name="Ink 41353">
                <a:extLst>
                  <a:ext uri="{FF2B5EF4-FFF2-40B4-BE49-F238E27FC236}">
                    <a16:creationId xmlns:a16="http://schemas.microsoft.com/office/drawing/2014/main" id="{70E4E077-FA5C-A4B9-32B1-FC59D4E7D5EE}"/>
                  </a:ext>
                </a:extLst>
              </p14:cNvPr>
              <p14:cNvContentPartPr/>
              <p14:nvPr/>
            </p14:nvContentPartPr>
            <p14:xfrm>
              <a:off x="2932376" y="6119861"/>
              <a:ext cx="360" cy="3240"/>
            </p14:xfrm>
          </p:contentPart>
        </mc:Choice>
        <mc:Fallback xmlns="">
          <p:pic>
            <p:nvPicPr>
              <p:cNvPr id="41354" name="Ink 41353">
                <a:extLst>
                  <a:ext uri="{FF2B5EF4-FFF2-40B4-BE49-F238E27FC236}">
                    <a16:creationId xmlns:a16="http://schemas.microsoft.com/office/drawing/2014/main" id="{70E4E077-FA5C-A4B9-32B1-FC59D4E7D5EE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923376" y="6110861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41355" name="Ink 41354">
                <a:extLst>
                  <a:ext uri="{FF2B5EF4-FFF2-40B4-BE49-F238E27FC236}">
                    <a16:creationId xmlns:a16="http://schemas.microsoft.com/office/drawing/2014/main" id="{54FCFA56-70DE-1DD3-EA5B-FA5ED4CF6813}"/>
                  </a:ext>
                </a:extLst>
              </p14:cNvPr>
              <p14:cNvContentPartPr/>
              <p14:nvPr/>
            </p14:nvContentPartPr>
            <p14:xfrm>
              <a:off x="3350336" y="6079901"/>
              <a:ext cx="207000" cy="360000"/>
            </p14:xfrm>
          </p:contentPart>
        </mc:Choice>
        <mc:Fallback xmlns="">
          <p:pic>
            <p:nvPicPr>
              <p:cNvPr id="41355" name="Ink 41354">
                <a:extLst>
                  <a:ext uri="{FF2B5EF4-FFF2-40B4-BE49-F238E27FC236}">
                    <a16:creationId xmlns:a16="http://schemas.microsoft.com/office/drawing/2014/main" id="{54FCFA56-70DE-1DD3-EA5B-FA5ED4CF6813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3341352" y="6070910"/>
                <a:ext cx="224609" cy="377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41356" name="Ink 41355">
                <a:extLst>
                  <a:ext uri="{FF2B5EF4-FFF2-40B4-BE49-F238E27FC236}">
                    <a16:creationId xmlns:a16="http://schemas.microsoft.com/office/drawing/2014/main" id="{C5A37E7B-E608-0629-5847-63C3577E8642}"/>
                  </a:ext>
                </a:extLst>
              </p14:cNvPr>
              <p14:cNvContentPartPr/>
              <p14:nvPr/>
            </p14:nvContentPartPr>
            <p14:xfrm>
              <a:off x="3573176" y="6320741"/>
              <a:ext cx="120240" cy="94680"/>
            </p14:xfrm>
          </p:contentPart>
        </mc:Choice>
        <mc:Fallback xmlns="">
          <p:pic>
            <p:nvPicPr>
              <p:cNvPr id="41356" name="Ink 41355">
                <a:extLst>
                  <a:ext uri="{FF2B5EF4-FFF2-40B4-BE49-F238E27FC236}">
                    <a16:creationId xmlns:a16="http://schemas.microsoft.com/office/drawing/2014/main" id="{C5A37E7B-E608-0629-5847-63C3577E8642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3564149" y="6311707"/>
                <a:ext cx="137933" cy="112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41357" name="Ink 41356">
                <a:extLst>
                  <a:ext uri="{FF2B5EF4-FFF2-40B4-BE49-F238E27FC236}">
                    <a16:creationId xmlns:a16="http://schemas.microsoft.com/office/drawing/2014/main" id="{0B4A793B-81F9-A559-58D2-8B141610E258}"/>
                  </a:ext>
                </a:extLst>
              </p14:cNvPr>
              <p14:cNvContentPartPr/>
              <p14:nvPr/>
            </p14:nvContentPartPr>
            <p14:xfrm>
              <a:off x="3739136" y="6270341"/>
              <a:ext cx="72360" cy="165600"/>
            </p14:xfrm>
          </p:contentPart>
        </mc:Choice>
        <mc:Fallback xmlns="">
          <p:pic>
            <p:nvPicPr>
              <p:cNvPr id="41357" name="Ink 41356">
                <a:extLst>
                  <a:ext uri="{FF2B5EF4-FFF2-40B4-BE49-F238E27FC236}">
                    <a16:creationId xmlns:a16="http://schemas.microsoft.com/office/drawing/2014/main" id="{0B4A793B-81F9-A559-58D2-8B141610E258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3730136" y="6261321"/>
                <a:ext cx="90000" cy="183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41358" name="Ink 41357">
                <a:extLst>
                  <a:ext uri="{FF2B5EF4-FFF2-40B4-BE49-F238E27FC236}">
                    <a16:creationId xmlns:a16="http://schemas.microsoft.com/office/drawing/2014/main" id="{D9A8FD14-E082-93E4-06D8-62C90119ED8E}"/>
                  </a:ext>
                </a:extLst>
              </p14:cNvPr>
              <p14:cNvContentPartPr/>
              <p14:nvPr/>
            </p14:nvContentPartPr>
            <p14:xfrm>
              <a:off x="3919136" y="6069461"/>
              <a:ext cx="64080" cy="402840"/>
            </p14:xfrm>
          </p:contentPart>
        </mc:Choice>
        <mc:Fallback xmlns="">
          <p:pic>
            <p:nvPicPr>
              <p:cNvPr id="41358" name="Ink 41357">
                <a:extLst>
                  <a:ext uri="{FF2B5EF4-FFF2-40B4-BE49-F238E27FC236}">
                    <a16:creationId xmlns:a16="http://schemas.microsoft.com/office/drawing/2014/main" id="{D9A8FD14-E082-93E4-06D8-62C90119ED8E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3910085" y="6060461"/>
                <a:ext cx="8182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41359" name="Ink 41358">
                <a:extLst>
                  <a:ext uri="{FF2B5EF4-FFF2-40B4-BE49-F238E27FC236}">
                    <a16:creationId xmlns:a16="http://schemas.microsoft.com/office/drawing/2014/main" id="{4BD0C57A-6A05-9A63-CEC1-82AFCFFBDF4C}"/>
                  </a:ext>
                </a:extLst>
              </p14:cNvPr>
              <p14:cNvContentPartPr/>
              <p14:nvPr/>
            </p14:nvContentPartPr>
            <p14:xfrm>
              <a:off x="3861896" y="6246941"/>
              <a:ext cx="120240" cy="17640"/>
            </p14:xfrm>
          </p:contentPart>
        </mc:Choice>
        <mc:Fallback xmlns="">
          <p:pic>
            <p:nvPicPr>
              <p:cNvPr id="41359" name="Ink 41358">
                <a:extLst>
                  <a:ext uri="{FF2B5EF4-FFF2-40B4-BE49-F238E27FC236}">
                    <a16:creationId xmlns:a16="http://schemas.microsoft.com/office/drawing/2014/main" id="{4BD0C57A-6A05-9A63-CEC1-82AFCFFBDF4C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852869" y="6237941"/>
                <a:ext cx="137933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41360" name="Ink 41359">
                <a:extLst>
                  <a:ext uri="{FF2B5EF4-FFF2-40B4-BE49-F238E27FC236}">
                    <a16:creationId xmlns:a16="http://schemas.microsoft.com/office/drawing/2014/main" id="{8020C223-9F25-1F8F-626D-47A0E04CA301}"/>
                  </a:ext>
                </a:extLst>
              </p14:cNvPr>
              <p14:cNvContentPartPr/>
              <p14:nvPr/>
            </p14:nvContentPartPr>
            <p14:xfrm>
              <a:off x="4105256" y="6374741"/>
              <a:ext cx="3240" cy="6480"/>
            </p14:xfrm>
          </p:contentPart>
        </mc:Choice>
        <mc:Fallback xmlns="">
          <p:pic>
            <p:nvPicPr>
              <p:cNvPr id="41360" name="Ink 41359">
                <a:extLst>
                  <a:ext uri="{FF2B5EF4-FFF2-40B4-BE49-F238E27FC236}">
                    <a16:creationId xmlns:a16="http://schemas.microsoft.com/office/drawing/2014/main" id="{8020C223-9F25-1F8F-626D-47A0E04CA301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4096256" y="6365741"/>
                <a:ext cx="208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41361" name="Ink 41360">
                <a:extLst>
                  <a:ext uri="{FF2B5EF4-FFF2-40B4-BE49-F238E27FC236}">
                    <a16:creationId xmlns:a16="http://schemas.microsoft.com/office/drawing/2014/main" id="{0276868F-FC6B-0DE8-76D4-869B9B26C6DB}"/>
                  </a:ext>
                </a:extLst>
              </p14:cNvPr>
              <p14:cNvContentPartPr/>
              <p14:nvPr/>
            </p14:nvContentPartPr>
            <p14:xfrm>
              <a:off x="4210376" y="6111581"/>
              <a:ext cx="360" cy="321840"/>
            </p14:xfrm>
          </p:contentPart>
        </mc:Choice>
        <mc:Fallback xmlns="">
          <p:pic>
            <p:nvPicPr>
              <p:cNvPr id="41361" name="Ink 41360">
                <a:extLst>
                  <a:ext uri="{FF2B5EF4-FFF2-40B4-BE49-F238E27FC236}">
                    <a16:creationId xmlns:a16="http://schemas.microsoft.com/office/drawing/2014/main" id="{0276868F-FC6B-0DE8-76D4-869B9B26C6DB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4201376" y="6102581"/>
                <a:ext cx="1800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41362" name="Ink 41361">
                <a:extLst>
                  <a:ext uri="{FF2B5EF4-FFF2-40B4-BE49-F238E27FC236}">
                    <a16:creationId xmlns:a16="http://schemas.microsoft.com/office/drawing/2014/main" id="{659B0EC4-702D-987F-02CC-FD82D3D174EC}"/>
                  </a:ext>
                </a:extLst>
              </p14:cNvPr>
              <p14:cNvContentPartPr/>
              <p14:nvPr/>
            </p14:nvContentPartPr>
            <p14:xfrm>
              <a:off x="4210376" y="6089621"/>
              <a:ext cx="161280" cy="405360"/>
            </p14:xfrm>
          </p:contentPart>
        </mc:Choice>
        <mc:Fallback xmlns="">
          <p:pic>
            <p:nvPicPr>
              <p:cNvPr id="41362" name="Ink 41361">
                <a:extLst>
                  <a:ext uri="{FF2B5EF4-FFF2-40B4-BE49-F238E27FC236}">
                    <a16:creationId xmlns:a16="http://schemas.microsoft.com/office/drawing/2014/main" id="{659B0EC4-702D-987F-02CC-FD82D3D174EC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4201356" y="6080613"/>
                <a:ext cx="178959" cy="423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41363" name="Ink 41362">
                <a:extLst>
                  <a:ext uri="{FF2B5EF4-FFF2-40B4-BE49-F238E27FC236}">
                    <a16:creationId xmlns:a16="http://schemas.microsoft.com/office/drawing/2014/main" id="{77730AFA-9F2C-94B3-468D-723A8578EE3C}"/>
                  </a:ext>
                </a:extLst>
              </p14:cNvPr>
              <p14:cNvContentPartPr/>
              <p14:nvPr/>
            </p14:nvContentPartPr>
            <p14:xfrm>
              <a:off x="4241696" y="6476261"/>
              <a:ext cx="360" cy="360"/>
            </p14:xfrm>
          </p:contentPart>
        </mc:Choice>
        <mc:Fallback xmlns="">
          <p:pic>
            <p:nvPicPr>
              <p:cNvPr id="41363" name="Ink 41362">
                <a:extLst>
                  <a:ext uri="{FF2B5EF4-FFF2-40B4-BE49-F238E27FC236}">
                    <a16:creationId xmlns:a16="http://schemas.microsoft.com/office/drawing/2014/main" id="{77730AFA-9F2C-94B3-468D-723A8578EE3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232696" y="646726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41375" name="Ink 41374">
                <a:extLst>
                  <a:ext uri="{FF2B5EF4-FFF2-40B4-BE49-F238E27FC236}">
                    <a16:creationId xmlns:a16="http://schemas.microsoft.com/office/drawing/2014/main" id="{69EA42A4-44E6-2342-0189-EFD9859E32E9}"/>
                  </a:ext>
                </a:extLst>
              </p14:cNvPr>
              <p14:cNvContentPartPr/>
              <p14:nvPr/>
            </p14:nvContentPartPr>
            <p14:xfrm>
              <a:off x="2989976" y="6369341"/>
              <a:ext cx="360" cy="360"/>
            </p14:xfrm>
          </p:contentPart>
        </mc:Choice>
        <mc:Fallback xmlns="">
          <p:pic>
            <p:nvPicPr>
              <p:cNvPr id="41375" name="Ink 41374">
                <a:extLst>
                  <a:ext uri="{FF2B5EF4-FFF2-40B4-BE49-F238E27FC236}">
                    <a16:creationId xmlns:a16="http://schemas.microsoft.com/office/drawing/2014/main" id="{69EA42A4-44E6-2342-0189-EFD9859E32E9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980976" y="63603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41378" name="Ink 41377">
                <a:extLst>
                  <a:ext uri="{FF2B5EF4-FFF2-40B4-BE49-F238E27FC236}">
                    <a16:creationId xmlns:a16="http://schemas.microsoft.com/office/drawing/2014/main" id="{97BAE6D7-D7DB-6690-C7A2-517415227A61}"/>
                  </a:ext>
                </a:extLst>
              </p14:cNvPr>
              <p14:cNvContentPartPr/>
              <p14:nvPr/>
            </p14:nvContentPartPr>
            <p14:xfrm>
              <a:off x="2288500" y="5750579"/>
              <a:ext cx="2370600" cy="963360"/>
            </p14:xfrm>
          </p:contentPart>
        </mc:Choice>
        <mc:Fallback xmlns="">
          <p:pic>
            <p:nvPicPr>
              <p:cNvPr id="41378" name="Ink 41377">
                <a:extLst>
                  <a:ext uri="{FF2B5EF4-FFF2-40B4-BE49-F238E27FC236}">
                    <a16:creationId xmlns:a16="http://schemas.microsoft.com/office/drawing/2014/main" id="{97BAE6D7-D7DB-6690-C7A2-517415227A61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2279500" y="5741579"/>
                <a:ext cx="2388240" cy="981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D85309A-2598-67F3-87C4-CBA5DA8B78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68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2378">
        <p159:morph option="byObject"/>
      </p:transition>
    </mc:Choice>
    <mc:Fallback xmlns="">
      <p:transition spd="slow" advTm="223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3"/>
          <p:cNvSpPr txBox="1">
            <a:spLocks noChangeArrowheads="1"/>
          </p:cNvSpPr>
          <p:nvPr/>
        </p:nvSpPr>
        <p:spPr bwMode="auto">
          <a:xfrm>
            <a:off x="2166880" y="0"/>
            <a:ext cx="4746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rgbClr val="0000FF"/>
                </a:solidFill>
              </a:rPr>
              <a:t>Mobility in an electric field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3BEA-EC25-5644-B5A1-DEDF773DB9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2FDC52-87D5-D481-7005-D0E745419F84}"/>
              </a:ext>
            </a:extLst>
          </p:cNvPr>
          <p:cNvGrpSpPr/>
          <p:nvPr/>
        </p:nvGrpSpPr>
        <p:grpSpPr>
          <a:xfrm>
            <a:off x="466668" y="1032237"/>
            <a:ext cx="1305360" cy="608040"/>
            <a:chOff x="466668" y="1032237"/>
            <a:chExt cx="1305360" cy="60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97C309D-8ABC-2DE7-EAC0-04D783199FFF}"/>
                    </a:ext>
                  </a:extLst>
                </p14:cNvPr>
                <p14:cNvContentPartPr/>
                <p14:nvPr/>
              </p14:nvContentPartPr>
              <p14:xfrm>
                <a:off x="466668" y="1180197"/>
                <a:ext cx="379080" cy="460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97C309D-8ABC-2DE7-EAC0-04D783199FF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8028" y="1171197"/>
                  <a:ext cx="39672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3D206DD-7A6A-E5CD-EF84-A842F537A1A9}"/>
                    </a:ext>
                  </a:extLst>
                </p14:cNvPr>
                <p14:cNvContentPartPr/>
                <p14:nvPr/>
              </p14:nvContentPartPr>
              <p14:xfrm>
                <a:off x="980388" y="1296117"/>
                <a:ext cx="12312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3D206DD-7A6A-E5CD-EF84-A842F537A1A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1388" y="1287477"/>
                  <a:ext cx="140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549082B-5824-462E-ADFA-6DD7E13C5F43}"/>
                    </a:ext>
                  </a:extLst>
                </p14:cNvPr>
                <p14:cNvContentPartPr/>
                <p14:nvPr/>
              </p14:nvContentPartPr>
              <p14:xfrm>
                <a:off x="1033668" y="1411317"/>
                <a:ext cx="13032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549082B-5824-462E-ADFA-6DD7E13C5F4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5028" y="1402317"/>
                  <a:ext cx="147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3133B45-4863-35D5-4554-E01B6A69CDE8}"/>
                    </a:ext>
                  </a:extLst>
                </p14:cNvPr>
                <p14:cNvContentPartPr/>
                <p14:nvPr/>
              </p14:nvContentPartPr>
              <p14:xfrm>
                <a:off x="1388268" y="1032237"/>
                <a:ext cx="333000" cy="271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3133B45-4863-35D5-4554-E01B6A69CD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79268" y="1023237"/>
                  <a:ext cx="3506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90860F7-91D1-FD85-B8BF-BF3C6F5E3DDE}"/>
                    </a:ext>
                  </a:extLst>
                </p14:cNvPr>
                <p14:cNvContentPartPr/>
                <p14:nvPr/>
              </p14:nvContentPartPr>
              <p14:xfrm>
                <a:off x="1329588" y="1390437"/>
                <a:ext cx="442440" cy="10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90860F7-91D1-FD85-B8BF-BF3C6F5E3D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20948" y="1381437"/>
                  <a:ext cx="46008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65AC2B-7B41-123A-8F78-1A8EB1E40C31}"/>
                  </a:ext>
                </a:extLst>
              </p14:cNvPr>
              <p14:cNvContentPartPr/>
              <p14:nvPr/>
            </p14:nvContentPartPr>
            <p14:xfrm>
              <a:off x="1423548" y="1462077"/>
              <a:ext cx="247320" cy="375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65AC2B-7B41-123A-8F78-1A8EB1E40C3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548" y="1453437"/>
                <a:ext cx="264960" cy="39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C797F1E2-11E2-37B2-79C1-6D758084424F}"/>
              </a:ext>
            </a:extLst>
          </p:cNvPr>
          <p:cNvGrpSpPr/>
          <p:nvPr/>
        </p:nvGrpSpPr>
        <p:grpSpPr>
          <a:xfrm>
            <a:off x="2033028" y="847917"/>
            <a:ext cx="1391400" cy="1127160"/>
            <a:chOff x="2033028" y="847917"/>
            <a:chExt cx="1391400" cy="11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F0525FA-E2B3-2B53-C8BE-AE6D484E9C51}"/>
                    </a:ext>
                  </a:extLst>
                </p14:cNvPr>
                <p14:cNvContentPartPr/>
                <p14:nvPr/>
              </p14:nvContentPartPr>
              <p14:xfrm>
                <a:off x="2033028" y="1346157"/>
                <a:ext cx="14868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F0525FA-E2B3-2B53-C8BE-AE6D484E9C5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24388" y="1337517"/>
                  <a:ext cx="166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4A33173-3836-BCB8-D403-5731837DED81}"/>
                    </a:ext>
                  </a:extLst>
                </p14:cNvPr>
                <p14:cNvContentPartPr/>
                <p14:nvPr/>
              </p14:nvContentPartPr>
              <p14:xfrm>
                <a:off x="2103588" y="1445517"/>
                <a:ext cx="13320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4A33173-3836-BCB8-D403-5731837DED8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94588" y="1436877"/>
                  <a:ext cx="150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75F35D7-69AF-554F-FEF8-D932BFFBAC63}"/>
                    </a:ext>
                  </a:extLst>
                </p14:cNvPr>
                <p14:cNvContentPartPr/>
                <p14:nvPr/>
              </p14:nvContentPartPr>
              <p14:xfrm>
                <a:off x="2592828" y="1054197"/>
                <a:ext cx="293040" cy="177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75F35D7-69AF-554F-FEF8-D932BFFBAC6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83828" y="1045557"/>
                  <a:ext cx="310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0678DBC-499D-FED7-A0E0-AE76F42CCEB4}"/>
                    </a:ext>
                  </a:extLst>
                </p14:cNvPr>
                <p14:cNvContentPartPr/>
                <p14:nvPr/>
              </p14:nvContentPartPr>
              <p14:xfrm>
                <a:off x="2930508" y="847917"/>
                <a:ext cx="178560" cy="489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0678DBC-499D-FED7-A0E0-AE76F42CCEB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21868" y="839277"/>
                  <a:ext cx="19620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35511B2-943F-D1F2-CBCD-D3F72C6DACC6}"/>
                    </a:ext>
                  </a:extLst>
                </p14:cNvPr>
                <p14:cNvContentPartPr/>
                <p14:nvPr/>
              </p14:nvContentPartPr>
              <p14:xfrm>
                <a:off x="3154788" y="1019997"/>
                <a:ext cx="123840" cy="187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35511B2-943F-D1F2-CBCD-D3F72C6DACC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46148" y="1010997"/>
                  <a:ext cx="141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186B93A-952C-1C47-2827-1EE298C14EB1}"/>
                    </a:ext>
                  </a:extLst>
                </p14:cNvPr>
                <p14:cNvContentPartPr/>
                <p14:nvPr/>
              </p14:nvContentPartPr>
              <p14:xfrm>
                <a:off x="2528028" y="1385397"/>
                <a:ext cx="896400" cy="12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186B93A-952C-1C47-2827-1EE298C14E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19028" y="1376757"/>
                  <a:ext cx="914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5D0BB54-95D3-6E44-569C-EE9EF8114D88}"/>
                    </a:ext>
                  </a:extLst>
                </p14:cNvPr>
                <p14:cNvContentPartPr/>
                <p14:nvPr/>
              </p14:nvContentPartPr>
              <p14:xfrm>
                <a:off x="2545668" y="1567197"/>
                <a:ext cx="197640" cy="211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5D0BB54-95D3-6E44-569C-EE9EF8114D8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36668" y="1558557"/>
                  <a:ext cx="215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D2474D7-55ED-556F-B807-5CC455DAEF55}"/>
                    </a:ext>
                  </a:extLst>
                </p14:cNvPr>
                <p14:cNvContentPartPr/>
                <p14:nvPr/>
              </p14:nvContentPartPr>
              <p14:xfrm>
                <a:off x="2688948" y="1464237"/>
                <a:ext cx="236160" cy="510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D2474D7-55ED-556F-B807-5CC455DAEF5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79948" y="1455237"/>
                  <a:ext cx="25380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CDAC0BE-8F0F-A1EB-2A84-E5B3CF8B33C9}"/>
                    </a:ext>
                  </a:extLst>
                </p14:cNvPr>
                <p14:cNvContentPartPr/>
                <p14:nvPr/>
              </p14:nvContentPartPr>
              <p14:xfrm>
                <a:off x="2984868" y="1703637"/>
                <a:ext cx="357480" cy="166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CDAC0BE-8F0F-A1EB-2A84-E5B3CF8B33C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76228" y="1694997"/>
                  <a:ext cx="37512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9E658EE-0386-4681-3CFC-C49653001C84}"/>
                  </a:ext>
                </a:extLst>
              </p14:cNvPr>
              <p14:cNvContentPartPr/>
              <p14:nvPr/>
            </p14:nvContentPartPr>
            <p14:xfrm>
              <a:off x="733068" y="2630637"/>
              <a:ext cx="362880" cy="311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9E658EE-0386-4681-3CFC-C49653001C8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4428" y="2621997"/>
                <a:ext cx="380520" cy="32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58" name="Group 41257">
            <a:extLst>
              <a:ext uri="{FF2B5EF4-FFF2-40B4-BE49-F238E27FC236}">
                <a16:creationId xmlns:a16="http://schemas.microsoft.com/office/drawing/2014/main" id="{3DB7E571-6D97-9BE8-0CBE-E756F01E0F96}"/>
              </a:ext>
            </a:extLst>
          </p:cNvPr>
          <p:cNvGrpSpPr/>
          <p:nvPr/>
        </p:nvGrpSpPr>
        <p:grpSpPr>
          <a:xfrm>
            <a:off x="1492668" y="2386917"/>
            <a:ext cx="911520" cy="640800"/>
            <a:chOff x="1492668" y="2386917"/>
            <a:chExt cx="91152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217" name="Ink 41216">
                  <a:extLst>
                    <a:ext uri="{FF2B5EF4-FFF2-40B4-BE49-F238E27FC236}">
                      <a16:creationId xmlns:a16="http://schemas.microsoft.com/office/drawing/2014/main" id="{9E146C4D-DC28-E207-7669-CBCAD366DE95}"/>
                    </a:ext>
                  </a:extLst>
                </p14:cNvPr>
                <p14:cNvContentPartPr/>
                <p14:nvPr/>
              </p14:nvContentPartPr>
              <p14:xfrm>
                <a:off x="1492668" y="2386917"/>
                <a:ext cx="214920" cy="96840"/>
              </p14:xfrm>
            </p:contentPart>
          </mc:Choice>
          <mc:Fallback xmlns="">
            <p:pic>
              <p:nvPicPr>
                <p:cNvPr id="41217" name="Ink 41216">
                  <a:extLst>
                    <a:ext uri="{FF2B5EF4-FFF2-40B4-BE49-F238E27FC236}">
                      <a16:creationId xmlns:a16="http://schemas.microsoft.com/office/drawing/2014/main" id="{9E146C4D-DC28-E207-7669-CBCAD366DE9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4028" y="2378277"/>
                  <a:ext cx="232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218" name="Ink 41217">
                  <a:extLst>
                    <a:ext uri="{FF2B5EF4-FFF2-40B4-BE49-F238E27FC236}">
                      <a16:creationId xmlns:a16="http://schemas.microsoft.com/office/drawing/2014/main" id="{12E25CFF-485B-AF2E-D47E-717963C7083C}"/>
                    </a:ext>
                  </a:extLst>
                </p14:cNvPr>
                <p14:cNvContentPartPr/>
                <p14:nvPr/>
              </p14:nvContentPartPr>
              <p14:xfrm>
                <a:off x="1550268" y="2498157"/>
                <a:ext cx="82800" cy="214920"/>
              </p14:xfrm>
            </p:contentPart>
          </mc:Choice>
          <mc:Fallback xmlns="">
            <p:pic>
              <p:nvPicPr>
                <p:cNvPr id="41218" name="Ink 41217">
                  <a:extLst>
                    <a:ext uri="{FF2B5EF4-FFF2-40B4-BE49-F238E27FC236}">
                      <a16:creationId xmlns:a16="http://schemas.microsoft.com/office/drawing/2014/main" id="{12E25CFF-485B-AF2E-D47E-717963C7083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41628" y="2489157"/>
                  <a:ext cx="1004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229" name="Ink 41228">
                  <a:extLst>
                    <a:ext uri="{FF2B5EF4-FFF2-40B4-BE49-F238E27FC236}">
                      <a16:creationId xmlns:a16="http://schemas.microsoft.com/office/drawing/2014/main" id="{D183390C-1396-C260-B6B6-49BAE174F388}"/>
                    </a:ext>
                  </a:extLst>
                </p14:cNvPr>
                <p14:cNvContentPartPr/>
                <p14:nvPr/>
              </p14:nvContentPartPr>
              <p14:xfrm>
                <a:off x="1655028" y="2702997"/>
                <a:ext cx="102960" cy="169920"/>
              </p14:xfrm>
            </p:contentPart>
          </mc:Choice>
          <mc:Fallback xmlns="">
            <p:pic>
              <p:nvPicPr>
                <p:cNvPr id="41229" name="Ink 41228">
                  <a:extLst>
                    <a:ext uri="{FF2B5EF4-FFF2-40B4-BE49-F238E27FC236}">
                      <a16:creationId xmlns:a16="http://schemas.microsoft.com/office/drawing/2014/main" id="{D183390C-1396-C260-B6B6-49BAE174F38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46388" y="2693997"/>
                  <a:ext cx="120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230" name="Ink 41229">
                  <a:extLst>
                    <a:ext uri="{FF2B5EF4-FFF2-40B4-BE49-F238E27FC236}">
                      <a16:creationId xmlns:a16="http://schemas.microsoft.com/office/drawing/2014/main" id="{F1CE3AB9-B4EC-A664-9890-EB699E4D9BD2}"/>
                    </a:ext>
                  </a:extLst>
                </p14:cNvPr>
                <p14:cNvContentPartPr/>
                <p14:nvPr/>
              </p14:nvContentPartPr>
              <p14:xfrm>
                <a:off x="1796148" y="2695077"/>
                <a:ext cx="69840" cy="151920"/>
              </p14:xfrm>
            </p:contentPart>
          </mc:Choice>
          <mc:Fallback xmlns="">
            <p:pic>
              <p:nvPicPr>
                <p:cNvPr id="41230" name="Ink 41229">
                  <a:extLst>
                    <a:ext uri="{FF2B5EF4-FFF2-40B4-BE49-F238E27FC236}">
                      <a16:creationId xmlns:a16="http://schemas.microsoft.com/office/drawing/2014/main" id="{F1CE3AB9-B4EC-A664-9890-EB699E4D9BD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87508" y="2686437"/>
                  <a:ext cx="87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232" name="Ink 41231">
                  <a:extLst>
                    <a:ext uri="{FF2B5EF4-FFF2-40B4-BE49-F238E27FC236}">
                      <a16:creationId xmlns:a16="http://schemas.microsoft.com/office/drawing/2014/main" id="{802BEAAB-7864-2294-EB42-8322443E9788}"/>
                    </a:ext>
                  </a:extLst>
                </p14:cNvPr>
                <p14:cNvContentPartPr/>
                <p14:nvPr/>
              </p14:nvContentPartPr>
              <p14:xfrm>
                <a:off x="1920708" y="2483037"/>
                <a:ext cx="184680" cy="537840"/>
              </p14:xfrm>
            </p:contentPart>
          </mc:Choice>
          <mc:Fallback xmlns="">
            <p:pic>
              <p:nvPicPr>
                <p:cNvPr id="41232" name="Ink 41231">
                  <a:extLst>
                    <a:ext uri="{FF2B5EF4-FFF2-40B4-BE49-F238E27FC236}">
                      <a16:creationId xmlns:a16="http://schemas.microsoft.com/office/drawing/2014/main" id="{802BEAAB-7864-2294-EB42-8322443E978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12068" y="2474397"/>
                  <a:ext cx="20232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257" name="Ink 41256">
                  <a:extLst>
                    <a:ext uri="{FF2B5EF4-FFF2-40B4-BE49-F238E27FC236}">
                      <a16:creationId xmlns:a16="http://schemas.microsoft.com/office/drawing/2014/main" id="{CF099134-8F72-2A0B-7B99-380A41A9BCDC}"/>
                    </a:ext>
                  </a:extLst>
                </p14:cNvPr>
                <p14:cNvContentPartPr/>
                <p14:nvPr/>
              </p14:nvContentPartPr>
              <p14:xfrm>
                <a:off x="2098908" y="2849517"/>
                <a:ext cx="305280" cy="178200"/>
              </p14:xfrm>
            </p:contentPart>
          </mc:Choice>
          <mc:Fallback xmlns="">
            <p:pic>
              <p:nvPicPr>
                <p:cNvPr id="41257" name="Ink 41256">
                  <a:extLst>
                    <a:ext uri="{FF2B5EF4-FFF2-40B4-BE49-F238E27FC236}">
                      <a16:creationId xmlns:a16="http://schemas.microsoft.com/office/drawing/2014/main" id="{CF099134-8F72-2A0B-7B99-380A41A9BCD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89908" y="2840517"/>
                  <a:ext cx="322920" cy="195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1383" name="Rectangle 41382">
            <a:extLst>
              <a:ext uri="{FF2B5EF4-FFF2-40B4-BE49-F238E27FC236}">
                <a16:creationId xmlns:a16="http://schemas.microsoft.com/office/drawing/2014/main" id="{FFF437A6-CC22-0870-1526-ECE7578F9375}"/>
              </a:ext>
            </a:extLst>
          </p:cNvPr>
          <p:cNvSpPr/>
          <p:nvPr/>
        </p:nvSpPr>
        <p:spPr>
          <a:xfrm>
            <a:off x="152400" y="684990"/>
            <a:ext cx="3563520" cy="274212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AD7314-9C7E-976D-CF95-97707490D74E}"/>
                  </a:ext>
                </a:extLst>
              </p14:cNvPr>
              <p14:cNvContentPartPr/>
              <p14:nvPr/>
            </p14:nvContentPartPr>
            <p14:xfrm>
              <a:off x="4884228" y="929997"/>
              <a:ext cx="289440" cy="238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AD7314-9C7E-976D-CF95-97707490D7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75239" y="920997"/>
                <a:ext cx="307058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2A7C3B-199D-3626-A592-C45B576EE7CC}"/>
                  </a:ext>
                </a:extLst>
              </p14:cNvPr>
              <p14:cNvContentPartPr/>
              <p14:nvPr/>
            </p14:nvContentPartPr>
            <p14:xfrm>
              <a:off x="5615748" y="977877"/>
              <a:ext cx="136080" cy="48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2A7C3B-199D-3626-A592-C45B576EE7C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06748" y="968877"/>
                <a:ext cx="15372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A0C09498-32C4-7074-1593-407A15A12792}"/>
              </a:ext>
            </a:extLst>
          </p:cNvPr>
          <p:cNvGrpSpPr/>
          <p:nvPr/>
        </p:nvGrpSpPr>
        <p:grpSpPr>
          <a:xfrm>
            <a:off x="5971428" y="550917"/>
            <a:ext cx="1035360" cy="565560"/>
            <a:chOff x="5971428" y="550917"/>
            <a:chExt cx="103536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52F48A9-4CF6-B0A4-B09E-B7FB26132084}"/>
                    </a:ext>
                  </a:extLst>
                </p14:cNvPr>
                <p14:cNvContentPartPr/>
                <p14:nvPr/>
              </p14:nvContentPartPr>
              <p14:xfrm>
                <a:off x="5971428" y="895797"/>
                <a:ext cx="147240" cy="220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52F48A9-4CF6-B0A4-B09E-B7FB2613208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62788" y="886797"/>
                  <a:ext cx="164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0549A9B-C8FC-35D8-2AD7-9923FFED16EF}"/>
                    </a:ext>
                  </a:extLst>
                </p14:cNvPr>
                <p14:cNvContentPartPr/>
                <p14:nvPr/>
              </p14:nvContentPartPr>
              <p14:xfrm>
                <a:off x="6272748" y="973557"/>
                <a:ext cx="144000" cy="124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0549A9B-C8FC-35D8-2AD7-9923FFED16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63748" y="964557"/>
                  <a:ext cx="161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60E301F-E7C6-983B-BB2D-68C70F6445C0}"/>
                    </a:ext>
                  </a:extLst>
                </p14:cNvPr>
                <p14:cNvContentPartPr/>
                <p14:nvPr/>
              </p14:nvContentPartPr>
              <p14:xfrm>
                <a:off x="6284988" y="990837"/>
                <a:ext cx="117360" cy="115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60E301F-E7C6-983B-BB2D-68C70F6445C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75988" y="982197"/>
                  <a:ext cx="135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A60943F-0E75-DF58-B6C8-9F034BD67DD9}"/>
                    </a:ext>
                  </a:extLst>
                </p14:cNvPr>
                <p14:cNvContentPartPr/>
                <p14:nvPr/>
              </p14:nvContentPartPr>
              <p14:xfrm>
                <a:off x="6567948" y="936837"/>
                <a:ext cx="360" cy="169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A60943F-0E75-DF58-B6C8-9F034BD67DD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58948" y="928197"/>
                  <a:ext cx="18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CF6E85D-65CB-A279-AED9-D6AF6D5AC538}"/>
                    </a:ext>
                  </a:extLst>
                </p14:cNvPr>
                <p14:cNvContentPartPr/>
                <p14:nvPr/>
              </p14:nvContentPartPr>
              <p14:xfrm>
                <a:off x="6637068" y="934677"/>
                <a:ext cx="147600" cy="179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CF6E85D-65CB-A279-AED9-D6AF6D5AC53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28428" y="925677"/>
                  <a:ext cx="165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839AEC6-668B-9F49-A8F7-D67B3E062EED}"/>
                    </a:ext>
                  </a:extLst>
                </p14:cNvPr>
                <p14:cNvContentPartPr/>
                <p14:nvPr/>
              </p14:nvContentPartPr>
              <p14:xfrm>
                <a:off x="6655428" y="735237"/>
                <a:ext cx="921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839AEC6-668B-9F49-A8F7-D67B3E062E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46788" y="726237"/>
                  <a:ext cx="10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E9D9A2B-56EF-5D52-FB6D-20A25D844243}"/>
                    </a:ext>
                  </a:extLst>
                </p14:cNvPr>
                <p14:cNvContentPartPr/>
                <p14:nvPr/>
              </p14:nvContentPartPr>
              <p14:xfrm>
                <a:off x="6818148" y="623997"/>
                <a:ext cx="73440" cy="226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E9D9A2B-56EF-5D52-FB6D-20A25D84424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09148" y="614997"/>
                  <a:ext cx="91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0A9394A-AA38-D3B6-2D85-4CEE49956C1C}"/>
                    </a:ext>
                  </a:extLst>
                </p14:cNvPr>
                <p14:cNvContentPartPr/>
                <p14:nvPr/>
              </p14:nvContentPartPr>
              <p14:xfrm>
                <a:off x="7006428" y="550917"/>
                <a:ext cx="360" cy="302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0A9394A-AA38-D3B6-2D85-4CEE49956C1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997428" y="542277"/>
                  <a:ext cx="1800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9B2724-2D2B-C451-67DF-7D87D961CBEC}"/>
              </a:ext>
            </a:extLst>
          </p:cNvPr>
          <p:cNvGrpSpPr/>
          <p:nvPr/>
        </p:nvGrpSpPr>
        <p:grpSpPr>
          <a:xfrm>
            <a:off x="7195428" y="704637"/>
            <a:ext cx="419040" cy="600840"/>
            <a:chOff x="7195428" y="704637"/>
            <a:chExt cx="419040" cy="60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40C5810-7B2C-C2BD-1A16-91BE7AF2BEE8}"/>
                    </a:ext>
                  </a:extLst>
                </p14:cNvPr>
                <p14:cNvContentPartPr/>
                <p14:nvPr/>
              </p14:nvContentPartPr>
              <p14:xfrm>
                <a:off x="7195428" y="704637"/>
                <a:ext cx="111240" cy="300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40C5810-7B2C-C2BD-1A16-91BE7AF2BEE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86428" y="695637"/>
                  <a:ext cx="1288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8177524-9C9C-0955-914B-DE021E2EE413}"/>
                    </a:ext>
                  </a:extLst>
                </p14:cNvPr>
                <p14:cNvContentPartPr/>
                <p14:nvPr/>
              </p14:nvContentPartPr>
              <p14:xfrm>
                <a:off x="7364268" y="910197"/>
                <a:ext cx="250200" cy="395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8177524-9C9C-0955-914B-DE021E2EE41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55268" y="901197"/>
                  <a:ext cx="267840" cy="41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43F7A80-23B6-5EF6-6F08-0358DB4FEEB0}"/>
                  </a:ext>
                </a:extLst>
              </p14:cNvPr>
              <p14:cNvContentPartPr/>
              <p14:nvPr/>
            </p14:nvContentPartPr>
            <p14:xfrm>
              <a:off x="5240988" y="1062117"/>
              <a:ext cx="218520" cy="196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43F7A80-23B6-5EF6-6F08-0358DB4FEEB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31988" y="1053117"/>
                <a:ext cx="236160" cy="21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24" name="Group 41223">
            <a:extLst>
              <a:ext uri="{FF2B5EF4-FFF2-40B4-BE49-F238E27FC236}">
                <a16:creationId xmlns:a16="http://schemas.microsoft.com/office/drawing/2014/main" id="{0BC50E20-BCEA-F8E5-C5B8-4B8B88C7EAF1}"/>
              </a:ext>
            </a:extLst>
          </p:cNvPr>
          <p:cNvGrpSpPr/>
          <p:nvPr/>
        </p:nvGrpSpPr>
        <p:grpSpPr>
          <a:xfrm>
            <a:off x="4940028" y="1483677"/>
            <a:ext cx="3290400" cy="1217520"/>
            <a:chOff x="4940028" y="1483677"/>
            <a:chExt cx="3290400" cy="12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977CD0E-FC87-508E-D3B5-00C74B2A1D4A}"/>
                    </a:ext>
                  </a:extLst>
                </p14:cNvPr>
                <p14:cNvContentPartPr/>
                <p14:nvPr/>
              </p14:nvContentPartPr>
              <p14:xfrm>
                <a:off x="4940028" y="1657557"/>
                <a:ext cx="316080" cy="240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977CD0E-FC87-508E-D3B5-00C74B2A1D4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31388" y="1648917"/>
                  <a:ext cx="3337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49E6772-97BF-A18E-2618-8F8495158CE7}"/>
                    </a:ext>
                  </a:extLst>
                </p14:cNvPr>
                <p14:cNvContentPartPr/>
                <p14:nvPr/>
              </p14:nvContentPartPr>
              <p14:xfrm>
                <a:off x="5258628" y="1511757"/>
                <a:ext cx="74160" cy="151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49E6772-97BF-A18E-2618-8F8495158CE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49628" y="1502757"/>
                  <a:ext cx="91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3982DFB-04E3-1DFE-6FAC-C3903047D8F8}"/>
                    </a:ext>
                  </a:extLst>
                </p14:cNvPr>
                <p14:cNvContentPartPr/>
                <p14:nvPr/>
              </p14:nvContentPartPr>
              <p14:xfrm>
                <a:off x="5286348" y="1483677"/>
                <a:ext cx="46080" cy="135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3982DFB-04E3-1DFE-6FAC-C3903047D8F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77708" y="1474677"/>
                  <a:ext cx="63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BC62CF2-0626-760A-8D6B-DA698A0759B2}"/>
                    </a:ext>
                  </a:extLst>
                </p14:cNvPr>
                <p14:cNvContentPartPr/>
                <p14:nvPr/>
              </p14:nvContentPartPr>
              <p14:xfrm>
                <a:off x="5216508" y="1563597"/>
                <a:ext cx="22284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BC62CF2-0626-760A-8D6B-DA698A0759B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07868" y="1554597"/>
                  <a:ext cx="240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FEA97C2-968E-567B-572E-4E63E72D7FD2}"/>
                    </a:ext>
                  </a:extLst>
                </p14:cNvPr>
                <p14:cNvContentPartPr/>
                <p14:nvPr/>
              </p14:nvContentPartPr>
              <p14:xfrm>
                <a:off x="5350428" y="1798317"/>
                <a:ext cx="152640" cy="226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FEA97C2-968E-567B-572E-4E63E72D7FD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41428" y="1789317"/>
                  <a:ext cx="170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EAA0E17-8EC3-BAAB-44CB-BFAEED0A0B7E}"/>
                    </a:ext>
                  </a:extLst>
                </p14:cNvPr>
                <p14:cNvContentPartPr/>
                <p14:nvPr/>
              </p14:nvContentPartPr>
              <p14:xfrm>
                <a:off x="5560668" y="1921437"/>
                <a:ext cx="124920" cy="136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EAA0E17-8EC3-BAAB-44CB-BFAEED0A0B7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51668" y="1912437"/>
                  <a:ext cx="142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973CAEA-4CCA-C1A2-4309-338D6A6FCD1F}"/>
                    </a:ext>
                  </a:extLst>
                </p14:cNvPr>
                <p14:cNvContentPartPr/>
                <p14:nvPr/>
              </p14:nvContentPartPr>
              <p14:xfrm>
                <a:off x="5761548" y="1739997"/>
                <a:ext cx="116280" cy="291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973CAEA-4CCA-C1A2-4309-338D6A6FCD1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52908" y="1730997"/>
                  <a:ext cx="1339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6E10383-4D81-AB76-161A-C6804DAADDA0}"/>
                    </a:ext>
                  </a:extLst>
                </p14:cNvPr>
                <p14:cNvContentPartPr/>
                <p14:nvPr/>
              </p14:nvContentPartPr>
              <p14:xfrm>
                <a:off x="5793588" y="1945917"/>
                <a:ext cx="93960" cy="3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6E10383-4D81-AB76-161A-C6804DAADDA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84948" y="1936917"/>
                  <a:ext cx="111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B820EB-6BB9-F961-CF25-2F4D6E45BB5D}"/>
                    </a:ext>
                  </a:extLst>
                </p14:cNvPr>
                <p14:cNvContentPartPr/>
                <p14:nvPr/>
              </p14:nvContentPartPr>
              <p14:xfrm>
                <a:off x="5977548" y="1855197"/>
                <a:ext cx="90720" cy="177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B820EB-6BB9-F961-CF25-2F4D6E45BB5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68908" y="1846557"/>
                  <a:ext cx="108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D383BB0-0741-8152-4232-D4FC77C90957}"/>
                    </a:ext>
                  </a:extLst>
                </p14:cNvPr>
                <p14:cNvContentPartPr/>
                <p14:nvPr/>
              </p14:nvContentPartPr>
              <p14:xfrm>
                <a:off x="6260868" y="1810197"/>
                <a:ext cx="187560" cy="66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D383BB0-0741-8152-4232-D4FC77C9095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52228" y="1801557"/>
                  <a:ext cx="205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A77A063-C838-165B-C583-F52301FB0348}"/>
                    </a:ext>
                  </a:extLst>
                </p14:cNvPr>
                <p14:cNvContentPartPr/>
                <p14:nvPr/>
              </p14:nvContentPartPr>
              <p14:xfrm>
                <a:off x="6622668" y="1689957"/>
                <a:ext cx="149040" cy="221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A77A063-C838-165B-C583-F52301FB034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14028" y="1681317"/>
                  <a:ext cx="166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0D673B7-C2DF-6207-EF66-5FE5794F851E}"/>
                    </a:ext>
                  </a:extLst>
                </p14:cNvPr>
                <p14:cNvContentPartPr/>
                <p14:nvPr/>
              </p14:nvContentPartPr>
              <p14:xfrm>
                <a:off x="6906708" y="1762317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0D673B7-C2DF-6207-EF66-5FE5794F851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98068" y="17536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E5E7D85-6AB7-B8AE-FC5E-063EC4914D42}"/>
                    </a:ext>
                  </a:extLst>
                </p14:cNvPr>
                <p14:cNvContentPartPr/>
                <p14:nvPr/>
              </p14:nvContentPartPr>
              <p14:xfrm>
                <a:off x="7052148" y="1675197"/>
                <a:ext cx="149760" cy="215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E5E7D85-6AB7-B8AE-FC5E-063EC4914D4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43148" y="1666557"/>
                  <a:ext cx="167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5A75BA5-E62A-CC14-9C9F-DCAD722D7385}"/>
                    </a:ext>
                  </a:extLst>
                </p14:cNvPr>
                <p14:cNvContentPartPr/>
                <p14:nvPr/>
              </p14:nvContentPartPr>
              <p14:xfrm>
                <a:off x="6934788" y="1750437"/>
                <a:ext cx="34920" cy="20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5A75BA5-E62A-CC14-9C9F-DCAD722D738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25788" y="1741797"/>
                  <a:ext cx="52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718B1B0-CB97-9D81-9261-4CC31AD61E98}"/>
                    </a:ext>
                  </a:extLst>
                </p14:cNvPr>
                <p14:cNvContentPartPr/>
                <p14:nvPr/>
              </p14:nvContentPartPr>
              <p14:xfrm>
                <a:off x="7297668" y="1639197"/>
                <a:ext cx="127800" cy="271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718B1B0-CB97-9D81-9261-4CC31AD61E9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89028" y="1630197"/>
                  <a:ext cx="1454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CD12C5A-A859-63D3-71B1-F5E940D37D7E}"/>
                    </a:ext>
                  </a:extLst>
                </p14:cNvPr>
                <p14:cNvContentPartPr/>
                <p14:nvPr/>
              </p14:nvContentPartPr>
              <p14:xfrm>
                <a:off x="7588908" y="1678437"/>
                <a:ext cx="269280" cy="187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CD12C5A-A859-63D3-71B1-F5E940D37D7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79908" y="1669797"/>
                  <a:ext cx="286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AFDCD21-95A5-1CC3-C1DF-E5FAA51B2521}"/>
                    </a:ext>
                  </a:extLst>
                </p14:cNvPr>
                <p14:cNvContentPartPr/>
                <p14:nvPr/>
              </p14:nvContentPartPr>
              <p14:xfrm>
                <a:off x="7862508" y="1721997"/>
                <a:ext cx="142200" cy="246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AFDCD21-95A5-1CC3-C1DF-E5FAA51B252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53868" y="1712997"/>
                  <a:ext cx="159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D1E74A7-A1C7-491E-6937-92F380210DBC}"/>
                    </a:ext>
                  </a:extLst>
                </p14:cNvPr>
                <p14:cNvContentPartPr/>
                <p14:nvPr/>
              </p14:nvContentPartPr>
              <p14:xfrm>
                <a:off x="4979268" y="2229957"/>
                <a:ext cx="169560" cy="407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D1E74A7-A1C7-491E-6937-92F380210DB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70268" y="2220957"/>
                  <a:ext cx="1872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40D1849-4E92-6B3C-C479-D1206F007E0D}"/>
                    </a:ext>
                  </a:extLst>
                </p14:cNvPr>
                <p14:cNvContentPartPr/>
                <p14:nvPr/>
              </p14:nvContentPartPr>
              <p14:xfrm>
                <a:off x="5142348" y="2257317"/>
                <a:ext cx="272880" cy="266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40D1849-4E92-6B3C-C479-D1206F007E0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33348" y="2248677"/>
                  <a:ext cx="2905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990978A-35C8-CC19-CB16-4FCD20EC3886}"/>
                    </a:ext>
                  </a:extLst>
                </p14:cNvPr>
                <p14:cNvContentPartPr/>
                <p14:nvPr/>
              </p14:nvContentPartPr>
              <p14:xfrm>
                <a:off x="5518188" y="2471877"/>
                <a:ext cx="324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990978A-35C8-CC19-CB16-4FCD20EC388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509188" y="2463237"/>
                  <a:ext cx="2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28D6473-72BA-75CA-D0EF-502A32853F76}"/>
                    </a:ext>
                  </a:extLst>
                </p14:cNvPr>
                <p14:cNvContentPartPr/>
                <p14:nvPr/>
              </p14:nvContentPartPr>
              <p14:xfrm>
                <a:off x="5590908" y="2168397"/>
                <a:ext cx="809280" cy="532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28D6473-72BA-75CA-D0EF-502A32853F7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81908" y="2159757"/>
                  <a:ext cx="82692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1216" name="Ink 41215">
                  <a:extLst>
                    <a:ext uri="{FF2B5EF4-FFF2-40B4-BE49-F238E27FC236}">
                      <a16:creationId xmlns:a16="http://schemas.microsoft.com/office/drawing/2014/main" id="{378B78A8-1A28-AF76-91FF-F7DB4B9F753E}"/>
                    </a:ext>
                  </a:extLst>
                </p14:cNvPr>
                <p14:cNvContentPartPr/>
                <p14:nvPr/>
              </p14:nvContentPartPr>
              <p14:xfrm>
                <a:off x="6565068" y="2234637"/>
                <a:ext cx="407880" cy="400320"/>
              </p14:xfrm>
            </p:contentPart>
          </mc:Choice>
          <mc:Fallback xmlns="">
            <p:pic>
              <p:nvPicPr>
                <p:cNvPr id="41216" name="Ink 41215">
                  <a:extLst>
                    <a:ext uri="{FF2B5EF4-FFF2-40B4-BE49-F238E27FC236}">
                      <a16:creationId xmlns:a16="http://schemas.microsoft.com/office/drawing/2014/main" id="{378B78A8-1A28-AF76-91FF-F7DB4B9F753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56068" y="2225997"/>
                  <a:ext cx="4255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1219" name="Ink 41218">
                  <a:extLst>
                    <a:ext uri="{FF2B5EF4-FFF2-40B4-BE49-F238E27FC236}">
                      <a16:creationId xmlns:a16="http://schemas.microsoft.com/office/drawing/2014/main" id="{BD0806EF-56F5-F170-EC29-C73A2CE6A8FE}"/>
                    </a:ext>
                  </a:extLst>
                </p14:cNvPr>
                <p14:cNvContentPartPr/>
                <p14:nvPr/>
              </p14:nvContentPartPr>
              <p14:xfrm>
                <a:off x="7061868" y="2328237"/>
                <a:ext cx="418680" cy="158040"/>
              </p14:xfrm>
            </p:contentPart>
          </mc:Choice>
          <mc:Fallback xmlns="">
            <p:pic>
              <p:nvPicPr>
                <p:cNvPr id="41219" name="Ink 41218">
                  <a:extLst>
                    <a:ext uri="{FF2B5EF4-FFF2-40B4-BE49-F238E27FC236}">
                      <a16:creationId xmlns:a16="http://schemas.microsoft.com/office/drawing/2014/main" id="{BD0806EF-56F5-F170-EC29-C73A2CE6A8F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53228" y="2319597"/>
                  <a:ext cx="436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1220" name="Ink 41219">
                  <a:extLst>
                    <a:ext uri="{FF2B5EF4-FFF2-40B4-BE49-F238E27FC236}">
                      <a16:creationId xmlns:a16="http://schemas.microsoft.com/office/drawing/2014/main" id="{83DA4D9C-F5A2-AFD3-0C4C-A974E1CCDEDE}"/>
                    </a:ext>
                  </a:extLst>
                </p14:cNvPr>
                <p14:cNvContentPartPr/>
                <p14:nvPr/>
              </p14:nvContentPartPr>
              <p14:xfrm>
                <a:off x="7543548" y="2160837"/>
                <a:ext cx="562680" cy="322200"/>
              </p14:xfrm>
            </p:contentPart>
          </mc:Choice>
          <mc:Fallback xmlns="">
            <p:pic>
              <p:nvPicPr>
                <p:cNvPr id="41220" name="Ink 41219">
                  <a:extLst>
                    <a:ext uri="{FF2B5EF4-FFF2-40B4-BE49-F238E27FC236}">
                      <a16:creationId xmlns:a16="http://schemas.microsoft.com/office/drawing/2014/main" id="{83DA4D9C-F5A2-AFD3-0C4C-A974E1CCDED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34548" y="2151837"/>
                  <a:ext cx="5803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1221" name="Ink 41220">
                  <a:extLst>
                    <a:ext uri="{FF2B5EF4-FFF2-40B4-BE49-F238E27FC236}">
                      <a16:creationId xmlns:a16="http://schemas.microsoft.com/office/drawing/2014/main" id="{4D4B37EF-4CC4-43CD-C391-44C90EA4D19A}"/>
                    </a:ext>
                  </a:extLst>
                </p14:cNvPr>
                <p14:cNvContentPartPr/>
                <p14:nvPr/>
              </p14:nvContentPartPr>
              <p14:xfrm>
                <a:off x="8107308" y="2135997"/>
                <a:ext cx="123120" cy="374400"/>
              </p14:xfrm>
            </p:contentPart>
          </mc:Choice>
          <mc:Fallback xmlns="">
            <p:pic>
              <p:nvPicPr>
                <p:cNvPr id="41221" name="Ink 41220">
                  <a:extLst>
                    <a:ext uri="{FF2B5EF4-FFF2-40B4-BE49-F238E27FC236}">
                      <a16:creationId xmlns:a16="http://schemas.microsoft.com/office/drawing/2014/main" id="{4D4B37EF-4CC4-43CD-C391-44C90EA4D19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098668" y="2127357"/>
                  <a:ext cx="140760" cy="39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36" name="Group 41235">
            <a:extLst>
              <a:ext uri="{FF2B5EF4-FFF2-40B4-BE49-F238E27FC236}">
                <a16:creationId xmlns:a16="http://schemas.microsoft.com/office/drawing/2014/main" id="{43DABF0F-24A6-F2C6-806F-A3039B3C851D}"/>
              </a:ext>
            </a:extLst>
          </p:cNvPr>
          <p:cNvGrpSpPr/>
          <p:nvPr/>
        </p:nvGrpSpPr>
        <p:grpSpPr>
          <a:xfrm>
            <a:off x="4883148" y="2864277"/>
            <a:ext cx="1033920" cy="562320"/>
            <a:chOff x="4883148" y="2864277"/>
            <a:chExt cx="103392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1225" name="Ink 41224">
                  <a:extLst>
                    <a:ext uri="{FF2B5EF4-FFF2-40B4-BE49-F238E27FC236}">
                      <a16:creationId xmlns:a16="http://schemas.microsoft.com/office/drawing/2014/main" id="{3C89AB0D-0D69-74B8-75EC-3657CEE14F10}"/>
                    </a:ext>
                  </a:extLst>
                </p14:cNvPr>
                <p14:cNvContentPartPr/>
                <p14:nvPr/>
              </p14:nvContentPartPr>
              <p14:xfrm>
                <a:off x="4883148" y="2864277"/>
                <a:ext cx="336240" cy="375840"/>
              </p14:xfrm>
            </p:contentPart>
          </mc:Choice>
          <mc:Fallback xmlns="">
            <p:pic>
              <p:nvPicPr>
                <p:cNvPr id="41225" name="Ink 41224">
                  <a:extLst>
                    <a:ext uri="{FF2B5EF4-FFF2-40B4-BE49-F238E27FC236}">
                      <a16:creationId xmlns:a16="http://schemas.microsoft.com/office/drawing/2014/main" id="{3C89AB0D-0D69-74B8-75EC-3657CEE14F1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74508" y="2855637"/>
                  <a:ext cx="3538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1226" name="Ink 41225">
                  <a:extLst>
                    <a:ext uri="{FF2B5EF4-FFF2-40B4-BE49-F238E27FC236}">
                      <a16:creationId xmlns:a16="http://schemas.microsoft.com/office/drawing/2014/main" id="{A4BEBDBA-5708-AE39-DBDA-7E0972761931}"/>
                    </a:ext>
                  </a:extLst>
                </p14:cNvPr>
                <p14:cNvContentPartPr/>
                <p14:nvPr/>
              </p14:nvContentPartPr>
              <p14:xfrm>
                <a:off x="5248188" y="3114477"/>
                <a:ext cx="172080" cy="277560"/>
              </p14:xfrm>
            </p:contentPart>
          </mc:Choice>
          <mc:Fallback xmlns="">
            <p:pic>
              <p:nvPicPr>
                <p:cNvPr id="41226" name="Ink 41225">
                  <a:extLst>
                    <a:ext uri="{FF2B5EF4-FFF2-40B4-BE49-F238E27FC236}">
                      <a16:creationId xmlns:a16="http://schemas.microsoft.com/office/drawing/2014/main" id="{A4BEBDBA-5708-AE39-DBDA-7E097276193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39548" y="3105477"/>
                  <a:ext cx="1897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1227" name="Ink 41226">
                  <a:extLst>
                    <a:ext uri="{FF2B5EF4-FFF2-40B4-BE49-F238E27FC236}">
                      <a16:creationId xmlns:a16="http://schemas.microsoft.com/office/drawing/2014/main" id="{115A36ED-BE1B-E7E4-9403-1BD111D8E8EC}"/>
                    </a:ext>
                  </a:extLst>
                </p14:cNvPr>
                <p14:cNvContentPartPr/>
                <p14:nvPr/>
              </p14:nvContentPartPr>
              <p14:xfrm>
                <a:off x="5468148" y="3267117"/>
                <a:ext cx="140760" cy="113400"/>
              </p14:xfrm>
            </p:contentPart>
          </mc:Choice>
          <mc:Fallback xmlns="">
            <p:pic>
              <p:nvPicPr>
                <p:cNvPr id="41227" name="Ink 41226">
                  <a:extLst>
                    <a:ext uri="{FF2B5EF4-FFF2-40B4-BE49-F238E27FC236}">
                      <a16:creationId xmlns:a16="http://schemas.microsoft.com/office/drawing/2014/main" id="{115A36ED-BE1B-E7E4-9403-1BD111D8E8E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59148" y="3258117"/>
                  <a:ext cx="158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1228" name="Ink 41227">
                  <a:extLst>
                    <a:ext uri="{FF2B5EF4-FFF2-40B4-BE49-F238E27FC236}">
                      <a16:creationId xmlns:a16="http://schemas.microsoft.com/office/drawing/2014/main" id="{C9E48B2F-6EE6-D02F-188C-F9E6B0137C71}"/>
                    </a:ext>
                  </a:extLst>
                </p14:cNvPr>
                <p14:cNvContentPartPr/>
                <p14:nvPr/>
              </p14:nvContentPartPr>
              <p14:xfrm>
                <a:off x="5608188" y="3173877"/>
                <a:ext cx="119520" cy="209880"/>
              </p14:xfrm>
            </p:contentPart>
          </mc:Choice>
          <mc:Fallback xmlns="">
            <p:pic>
              <p:nvPicPr>
                <p:cNvPr id="41228" name="Ink 41227">
                  <a:extLst>
                    <a:ext uri="{FF2B5EF4-FFF2-40B4-BE49-F238E27FC236}">
                      <a16:creationId xmlns:a16="http://schemas.microsoft.com/office/drawing/2014/main" id="{C9E48B2F-6EE6-D02F-188C-F9E6B0137C7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99548" y="3165237"/>
                  <a:ext cx="137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1231" name="Ink 41230">
                  <a:extLst>
                    <a:ext uri="{FF2B5EF4-FFF2-40B4-BE49-F238E27FC236}">
                      <a16:creationId xmlns:a16="http://schemas.microsoft.com/office/drawing/2014/main" id="{B21C86AE-4961-AC78-C5EB-CA7611841528}"/>
                    </a:ext>
                  </a:extLst>
                </p14:cNvPr>
                <p14:cNvContentPartPr/>
                <p14:nvPr/>
              </p14:nvContentPartPr>
              <p14:xfrm>
                <a:off x="5635548" y="3337317"/>
                <a:ext cx="87120" cy="26280"/>
              </p14:xfrm>
            </p:contentPart>
          </mc:Choice>
          <mc:Fallback xmlns="">
            <p:pic>
              <p:nvPicPr>
                <p:cNvPr id="41231" name="Ink 41230">
                  <a:extLst>
                    <a:ext uri="{FF2B5EF4-FFF2-40B4-BE49-F238E27FC236}">
                      <a16:creationId xmlns:a16="http://schemas.microsoft.com/office/drawing/2014/main" id="{B21C86AE-4961-AC78-C5EB-CA761184152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626908" y="3328317"/>
                  <a:ext cx="104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1233" name="Ink 41232">
                  <a:extLst>
                    <a:ext uri="{FF2B5EF4-FFF2-40B4-BE49-F238E27FC236}">
                      <a16:creationId xmlns:a16="http://schemas.microsoft.com/office/drawing/2014/main" id="{93C0FC08-2F58-A626-E246-7515136B9D6C}"/>
                    </a:ext>
                  </a:extLst>
                </p14:cNvPr>
                <p14:cNvContentPartPr/>
                <p14:nvPr/>
              </p14:nvContentPartPr>
              <p14:xfrm>
                <a:off x="5813028" y="3161277"/>
                <a:ext cx="104040" cy="234360"/>
              </p14:xfrm>
            </p:contentPart>
          </mc:Choice>
          <mc:Fallback xmlns="">
            <p:pic>
              <p:nvPicPr>
                <p:cNvPr id="41233" name="Ink 41232">
                  <a:extLst>
                    <a:ext uri="{FF2B5EF4-FFF2-40B4-BE49-F238E27FC236}">
                      <a16:creationId xmlns:a16="http://schemas.microsoft.com/office/drawing/2014/main" id="{93C0FC08-2F58-A626-E246-7515136B9D6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04028" y="3152637"/>
                  <a:ext cx="121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1234" name="Ink 41233">
                  <a:extLst>
                    <a:ext uri="{FF2B5EF4-FFF2-40B4-BE49-F238E27FC236}">
                      <a16:creationId xmlns:a16="http://schemas.microsoft.com/office/drawing/2014/main" id="{EF4BF416-FE21-788C-313D-9BF497B4EA81}"/>
                    </a:ext>
                  </a:extLst>
                </p14:cNvPr>
                <p14:cNvContentPartPr/>
                <p14:nvPr/>
              </p14:nvContentPartPr>
              <p14:xfrm>
                <a:off x="5643828" y="3398157"/>
                <a:ext cx="3600" cy="28440"/>
              </p14:xfrm>
            </p:contentPart>
          </mc:Choice>
          <mc:Fallback xmlns="">
            <p:pic>
              <p:nvPicPr>
                <p:cNvPr id="41234" name="Ink 41233">
                  <a:extLst>
                    <a:ext uri="{FF2B5EF4-FFF2-40B4-BE49-F238E27FC236}">
                      <a16:creationId xmlns:a16="http://schemas.microsoft.com/office/drawing/2014/main" id="{EF4BF416-FE21-788C-313D-9BF497B4EA8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34828" y="3389517"/>
                  <a:ext cx="21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1235" name="Ink 41234">
                  <a:extLst>
                    <a:ext uri="{FF2B5EF4-FFF2-40B4-BE49-F238E27FC236}">
                      <a16:creationId xmlns:a16="http://schemas.microsoft.com/office/drawing/2014/main" id="{9E2283BC-D762-B52C-B78E-B724E0DFA078}"/>
                    </a:ext>
                  </a:extLst>
                </p14:cNvPr>
                <p14:cNvContentPartPr/>
                <p14:nvPr/>
              </p14:nvContentPartPr>
              <p14:xfrm>
                <a:off x="5724108" y="3385917"/>
                <a:ext cx="360" cy="360"/>
              </p14:xfrm>
            </p:contentPart>
          </mc:Choice>
          <mc:Fallback xmlns="">
            <p:pic>
              <p:nvPicPr>
                <p:cNvPr id="41235" name="Ink 41234">
                  <a:extLst>
                    <a:ext uri="{FF2B5EF4-FFF2-40B4-BE49-F238E27FC236}">
                      <a16:creationId xmlns:a16="http://schemas.microsoft.com/office/drawing/2014/main" id="{9E2283BC-D762-B52C-B78E-B724E0DFA07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15108" y="33772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1259" name="Ink 41258">
                <a:extLst>
                  <a:ext uri="{FF2B5EF4-FFF2-40B4-BE49-F238E27FC236}">
                    <a16:creationId xmlns:a16="http://schemas.microsoft.com/office/drawing/2014/main" id="{5A83A84C-E947-57DE-B4BB-047573E8654A}"/>
                  </a:ext>
                </a:extLst>
              </p14:cNvPr>
              <p14:cNvContentPartPr/>
              <p14:nvPr/>
            </p14:nvContentPartPr>
            <p14:xfrm>
              <a:off x="6016428" y="3104397"/>
              <a:ext cx="204480" cy="59400"/>
            </p14:xfrm>
          </p:contentPart>
        </mc:Choice>
        <mc:Fallback xmlns="">
          <p:pic>
            <p:nvPicPr>
              <p:cNvPr id="41259" name="Ink 41258">
                <a:extLst>
                  <a:ext uri="{FF2B5EF4-FFF2-40B4-BE49-F238E27FC236}">
                    <a16:creationId xmlns:a16="http://schemas.microsoft.com/office/drawing/2014/main" id="{5A83A84C-E947-57DE-B4BB-047573E8654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007428" y="3095451"/>
                <a:ext cx="222120" cy="76934"/>
              </a:xfrm>
              <a:prstGeom prst="rect">
                <a:avLst/>
              </a:prstGeom>
            </p:spPr>
          </p:pic>
        </mc:Fallback>
      </mc:AlternateContent>
      <p:grpSp>
        <p:nvGrpSpPr>
          <p:cNvPr id="41281" name="Group 41280">
            <a:extLst>
              <a:ext uri="{FF2B5EF4-FFF2-40B4-BE49-F238E27FC236}">
                <a16:creationId xmlns:a16="http://schemas.microsoft.com/office/drawing/2014/main" id="{F99B5A87-5E5F-5A63-ED05-FDBDC72EEE60}"/>
              </a:ext>
            </a:extLst>
          </p:cNvPr>
          <p:cNvGrpSpPr/>
          <p:nvPr/>
        </p:nvGrpSpPr>
        <p:grpSpPr>
          <a:xfrm>
            <a:off x="6429348" y="2907117"/>
            <a:ext cx="1640160" cy="471600"/>
            <a:chOff x="6429348" y="2907117"/>
            <a:chExt cx="164016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1262" name="Ink 41261">
                  <a:extLst>
                    <a:ext uri="{FF2B5EF4-FFF2-40B4-BE49-F238E27FC236}">
                      <a16:creationId xmlns:a16="http://schemas.microsoft.com/office/drawing/2014/main" id="{72410194-3DC2-C7A3-8595-95F25EB5496E}"/>
                    </a:ext>
                  </a:extLst>
                </p14:cNvPr>
                <p14:cNvContentPartPr/>
                <p14:nvPr/>
              </p14:nvContentPartPr>
              <p14:xfrm>
                <a:off x="6429348" y="2996757"/>
                <a:ext cx="135000" cy="266400"/>
              </p14:xfrm>
            </p:contentPart>
          </mc:Choice>
          <mc:Fallback xmlns="">
            <p:pic>
              <p:nvPicPr>
                <p:cNvPr id="41262" name="Ink 41261">
                  <a:extLst>
                    <a:ext uri="{FF2B5EF4-FFF2-40B4-BE49-F238E27FC236}">
                      <a16:creationId xmlns:a16="http://schemas.microsoft.com/office/drawing/2014/main" id="{72410194-3DC2-C7A3-8595-95F25EB5496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420348" y="2988117"/>
                  <a:ext cx="152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1266" name="Ink 41265">
                  <a:extLst>
                    <a:ext uri="{FF2B5EF4-FFF2-40B4-BE49-F238E27FC236}">
                      <a16:creationId xmlns:a16="http://schemas.microsoft.com/office/drawing/2014/main" id="{60019493-6DA7-6509-A6F9-0279958192A4}"/>
                    </a:ext>
                  </a:extLst>
                </p14:cNvPr>
                <p14:cNvContentPartPr/>
                <p14:nvPr/>
              </p14:nvContentPartPr>
              <p14:xfrm>
                <a:off x="6653268" y="3026997"/>
                <a:ext cx="167400" cy="199440"/>
              </p14:xfrm>
            </p:contentPart>
          </mc:Choice>
          <mc:Fallback xmlns="">
            <p:pic>
              <p:nvPicPr>
                <p:cNvPr id="41266" name="Ink 41265">
                  <a:extLst>
                    <a:ext uri="{FF2B5EF4-FFF2-40B4-BE49-F238E27FC236}">
                      <a16:creationId xmlns:a16="http://schemas.microsoft.com/office/drawing/2014/main" id="{60019493-6DA7-6509-A6F9-0279958192A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644628" y="3017997"/>
                  <a:ext cx="1850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1267" name="Ink 41266">
                  <a:extLst>
                    <a:ext uri="{FF2B5EF4-FFF2-40B4-BE49-F238E27FC236}">
                      <a16:creationId xmlns:a16="http://schemas.microsoft.com/office/drawing/2014/main" id="{F9003F58-475E-E011-91E9-809D2D97D2D1}"/>
                    </a:ext>
                  </a:extLst>
                </p14:cNvPr>
                <p14:cNvContentPartPr/>
                <p14:nvPr/>
              </p14:nvContentPartPr>
              <p14:xfrm>
                <a:off x="6890148" y="3038517"/>
                <a:ext cx="92520" cy="147240"/>
              </p14:xfrm>
            </p:contentPart>
          </mc:Choice>
          <mc:Fallback xmlns="">
            <p:pic>
              <p:nvPicPr>
                <p:cNvPr id="41267" name="Ink 41266">
                  <a:extLst>
                    <a:ext uri="{FF2B5EF4-FFF2-40B4-BE49-F238E27FC236}">
                      <a16:creationId xmlns:a16="http://schemas.microsoft.com/office/drawing/2014/main" id="{F9003F58-475E-E011-91E9-809D2D97D2D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881508" y="3029517"/>
                  <a:ext cx="110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1268" name="Ink 41267">
                  <a:extLst>
                    <a:ext uri="{FF2B5EF4-FFF2-40B4-BE49-F238E27FC236}">
                      <a16:creationId xmlns:a16="http://schemas.microsoft.com/office/drawing/2014/main" id="{F3B9EA1A-B7A7-8E9A-6707-BBF6BE2F4796}"/>
                    </a:ext>
                  </a:extLst>
                </p14:cNvPr>
                <p14:cNvContentPartPr/>
                <p14:nvPr/>
              </p14:nvContentPartPr>
              <p14:xfrm>
                <a:off x="7092828" y="2981277"/>
                <a:ext cx="101520" cy="175320"/>
              </p14:xfrm>
            </p:contentPart>
          </mc:Choice>
          <mc:Fallback xmlns="">
            <p:pic>
              <p:nvPicPr>
                <p:cNvPr id="41268" name="Ink 41267">
                  <a:extLst>
                    <a:ext uri="{FF2B5EF4-FFF2-40B4-BE49-F238E27FC236}">
                      <a16:creationId xmlns:a16="http://schemas.microsoft.com/office/drawing/2014/main" id="{F3B9EA1A-B7A7-8E9A-6707-BBF6BE2F479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084188" y="2972637"/>
                  <a:ext cx="119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1269" name="Ink 41268">
                  <a:extLst>
                    <a:ext uri="{FF2B5EF4-FFF2-40B4-BE49-F238E27FC236}">
                      <a16:creationId xmlns:a16="http://schemas.microsoft.com/office/drawing/2014/main" id="{0FB45FCF-88B9-5AB4-1136-18DCE31D2D8B}"/>
                    </a:ext>
                  </a:extLst>
                </p14:cNvPr>
                <p14:cNvContentPartPr/>
                <p14:nvPr/>
              </p14:nvContentPartPr>
              <p14:xfrm>
                <a:off x="7360308" y="3041397"/>
                <a:ext cx="261000" cy="151200"/>
              </p14:xfrm>
            </p:contentPart>
          </mc:Choice>
          <mc:Fallback xmlns="">
            <p:pic>
              <p:nvPicPr>
                <p:cNvPr id="41269" name="Ink 41268">
                  <a:extLst>
                    <a:ext uri="{FF2B5EF4-FFF2-40B4-BE49-F238E27FC236}">
                      <a16:creationId xmlns:a16="http://schemas.microsoft.com/office/drawing/2014/main" id="{0FB45FCF-88B9-5AB4-1136-18DCE31D2D8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351308" y="3032757"/>
                  <a:ext cx="278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1270" name="Ink 41269">
                  <a:extLst>
                    <a:ext uri="{FF2B5EF4-FFF2-40B4-BE49-F238E27FC236}">
                      <a16:creationId xmlns:a16="http://schemas.microsoft.com/office/drawing/2014/main" id="{82038440-DE8C-8F99-5656-8CB5BCE30A38}"/>
                    </a:ext>
                  </a:extLst>
                </p14:cNvPr>
                <p14:cNvContentPartPr/>
                <p14:nvPr/>
              </p14:nvContentPartPr>
              <p14:xfrm>
                <a:off x="7634268" y="2907117"/>
                <a:ext cx="131760" cy="101160"/>
              </p14:xfrm>
            </p:contentPart>
          </mc:Choice>
          <mc:Fallback xmlns="">
            <p:pic>
              <p:nvPicPr>
                <p:cNvPr id="41270" name="Ink 41269">
                  <a:extLst>
                    <a:ext uri="{FF2B5EF4-FFF2-40B4-BE49-F238E27FC236}">
                      <a16:creationId xmlns:a16="http://schemas.microsoft.com/office/drawing/2014/main" id="{82038440-DE8C-8F99-5656-8CB5BCE30A3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625628" y="2898117"/>
                  <a:ext cx="149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1271" name="Ink 41270">
                  <a:extLst>
                    <a:ext uri="{FF2B5EF4-FFF2-40B4-BE49-F238E27FC236}">
                      <a16:creationId xmlns:a16="http://schemas.microsoft.com/office/drawing/2014/main" id="{FB83315D-6338-BC4C-973C-3DB1C3BC79B2}"/>
                    </a:ext>
                  </a:extLst>
                </p14:cNvPr>
                <p14:cNvContentPartPr/>
                <p14:nvPr/>
              </p14:nvContentPartPr>
              <p14:xfrm>
                <a:off x="7649748" y="2908197"/>
                <a:ext cx="181440" cy="443160"/>
              </p14:xfrm>
            </p:contentPart>
          </mc:Choice>
          <mc:Fallback xmlns="">
            <p:pic>
              <p:nvPicPr>
                <p:cNvPr id="41271" name="Ink 41270">
                  <a:extLst>
                    <a:ext uri="{FF2B5EF4-FFF2-40B4-BE49-F238E27FC236}">
                      <a16:creationId xmlns:a16="http://schemas.microsoft.com/office/drawing/2014/main" id="{FB83315D-6338-BC4C-973C-3DB1C3BC79B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40748" y="2899557"/>
                  <a:ext cx="1990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1272" name="Ink 41271">
                  <a:extLst>
                    <a:ext uri="{FF2B5EF4-FFF2-40B4-BE49-F238E27FC236}">
                      <a16:creationId xmlns:a16="http://schemas.microsoft.com/office/drawing/2014/main" id="{5439DBCE-58F3-F2D9-753F-5CC5225971E9}"/>
                    </a:ext>
                  </a:extLst>
                </p14:cNvPr>
                <p14:cNvContentPartPr/>
                <p14:nvPr/>
              </p14:nvContentPartPr>
              <p14:xfrm>
                <a:off x="7868268" y="3048957"/>
                <a:ext cx="94680" cy="235440"/>
              </p14:xfrm>
            </p:contentPart>
          </mc:Choice>
          <mc:Fallback xmlns="">
            <p:pic>
              <p:nvPicPr>
                <p:cNvPr id="41272" name="Ink 41271">
                  <a:extLst>
                    <a:ext uri="{FF2B5EF4-FFF2-40B4-BE49-F238E27FC236}">
                      <a16:creationId xmlns:a16="http://schemas.microsoft.com/office/drawing/2014/main" id="{5439DBCE-58F3-F2D9-753F-5CC5225971E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859628" y="3040317"/>
                  <a:ext cx="112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1280" name="Ink 41279">
                  <a:extLst>
                    <a:ext uri="{FF2B5EF4-FFF2-40B4-BE49-F238E27FC236}">
                      <a16:creationId xmlns:a16="http://schemas.microsoft.com/office/drawing/2014/main" id="{632D6B62-21D4-269F-8041-CEBA7EEE7ADF}"/>
                    </a:ext>
                  </a:extLst>
                </p14:cNvPr>
                <p14:cNvContentPartPr/>
                <p14:nvPr/>
              </p14:nvContentPartPr>
              <p14:xfrm>
                <a:off x="7956828" y="3164517"/>
                <a:ext cx="112680" cy="214200"/>
              </p14:xfrm>
            </p:contentPart>
          </mc:Choice>
          <mc:Fallback xmlns="">
            <p:pic>
              <p:nvPicPr>
                <p:cNvPr id="41280" name="Ink 41279">
                  <a:extLst>
                    <a:ext uri="{FF2B5EF4-FFF2-40B4-BE49-F238E27FC236}">
                      <a16:creationId xmlns:a16="http://schemas.microsoft.com/office/drawing/2014/main" id="{632D6B62-21D4-269F-8041-CEBA7EEE7AD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947828" y="3155877"/>
                  <a:ext cx="13032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56" name="Group 41255">
            <a:extLst>
              <a:ext uri="{FF2B5EF4-FFF2-40B4-BE49-F238E27FC236}">
                <a16:creationId xmlns:a16="http://schemas.microsoft.com/office/drawing/2014/main" id="{D82A71D6-216C-CA93-69DF-F0BFD79B59B7}"/>
              </a:ext>
            </a:extLst>
          </p:cNvPr>
          <p:cNvGrpSpPr/>
          <p:nvPr/>
        </p:nvGrpSpPr>
        <p:grpSpPr>
          <a:xfrm>
            <a:off x="518058" y="4760956"/>
            <a:ext cx="1027440" cy="471960"/>
            <a:chOff x="4161348" y="4773717"/>
            <a:chExt cx="102744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1250" name="Ink 41249">
                  <a:extLst>
                    <a:ext uri="{FF2B5EF4-FFF2-40B4-BE49-F238E27FC236}">
                      <a16:creationId xmlns:a16="http://schemas.microsoft.com/office/drawing/2014/main" id="{278E9DD4-E57D-476F-36D3-C122F260F4CB}"/>
                    </a:ext>
                  </a:extLst>
                </p14:cNvPr>
                <p14:cNvContentPartPr/>
                <p14:nvPr/>
              </p14:nvContentPartPr>
              <p14:xfrm>
                <a:off x="4161348" y="4773717"/>
                <a:ext cx="280800" cy="324000"/>
              </p14:xfrm>
            </p:contentPart>
          </mc:Choice>
          <mc:Fallback xmlns="">
            <p:pic>
              <p:nvPicPr>
                <p:cNvPr id="41250" name="Ink 41249">
                  <a:extLst>
                    <a:ext uri="{FF2B5EF4-FFF2-40B4-BE49-F238E27FC236}">
                      <a16:creationId xmlns:a16="http://schemas.microsoft.com/office/drawing/2014/main" id="{278E9DD4-E57D-476F-36D3-C122F260F4C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52348" y="4765077"/>
                  <a:ext cx="2984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1251" name="Ink 41250">
                  <a:extLst>
                    <a:ext uri="{FF2B5EF4-FFF2-40B4-BE49-F238E27FC236}">
                      <a16:creationId xmlns:a16="http://schemas.microsoft.com/office/drawing/2014/main" id="{1A3D4E63-FF9E-3C95-FF32-2A103C574D14}"/>
                    </a:ext>
                  </a:extLst>
                </p14:cNvPr>
                <p14:cNvContentPartPr/>
                <p14:nvPr/>
              </p14:nvContentPartPr>
              <p14:xfrm>
                <a:off x="4486788" y="4981437"/>
                <a:ext cx="136440" cy="222480"/>
              </p14:xfrm>
            </p:contentPart>
          </mc:Choice>
          <mc:Fallback xmlns="">
            <p:pic>
              <p:nvPicPr>
                <p:cNvPr id="41251" name="Ink 41250">
                  <a:extLst>
                    <a:ext uri="{FF2B5EF4-FFF2-40B4-BE49-F238E27FC236}">
                      <a16:creationId xmlns:a16="http://schemas.microsoft.com/office/drawing/2014/main" id="{1A3D4E63-FF9E-3C95-FF32-2A103C574D1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78148" y="4972797"/>
                  <a:ext cx="154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1252" name="Ink 41251">
                  <a:extLst>
                    <a:ext uri="{FF2B5EF4-FFF2-40B4-BE49-F238E27FC236}">
                      <a16:creationId xmlns:a16="http://schemas.microsoft.com/office/drawing/2014/main" id="{68F30B5A-BA7D-4759-6C52-E23F63ED77EF}"/>
                    </a:ext>
                  </a:extLst>
                </p14:cNvPr>
                <p14:cNvContentPartPr/>
                <p14:nvPr/>
              </p14:nvContentPartPr>
              <p14:xfrm>
                <a:off x="4715388" y="5095557"/>
                <a:ext cx="144720" cy="150120"/>
              </p14:xfrm>
            </p:contentPart>
          </mc:Choice>
          <mc:Fallback xmlns="">
            <p:pic>
              <p:nvPicPr>
                <p:cNvPr id="41252" name="Ink 41251">
                  <a:extLst>
                    <a:ext uri="{FF2B5EF4-FFF2-40B4-BE49-F238E27FC236}">
                      <a16:creationId xmlns:a16="http://schemas.microsoft.com/office/drawing/2014/main" id="{68F30B5A-BA7D-4759-6C52-E23F63ED77E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706748" y="5086557"/>
                  <a:ext cx="162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1253" name="Ink 41252">
                  <a:extLst>
                    <a:ext uri="{FF2B5EF4-FFF2-40B4-BE49-F238E27FC236}">
                      <a16:creationId xmlns:a16="http://schemas.microsoft.com/office/drawing/2014/main" id="{C1864FEB-B45E-F16B-072B-75B84110FA96}"/>
                    </a:ext>
                  </a:extLst>
                </p14:cNvPr>
                <p14:cNvContentPartPr/>
                <p14:nvPr/>
              </p14:nvContentPartPr>
              <p14:xfrm>
                <a:off x="4866588" y="4870917"/>
                <a:ext cx="360" cy="208440"/>
              </p14:xfrm>
            </p:contentPart>
          </mc:Choice>
          <mc:Fallback xmlns="">
            <p:pic>
              <p:nvPicPr>
                <p:cNvPr id="41253" name="Ink 41252">
                  <a:extLst>
                    <a:ext uri="{FF2B5EF4-FFF2-40B4-BE49-F238E27FC236}">
                      <a16:creationId xmlns:a16="http://schemas.microsoft.com/office/drawing/2014/main" id="{C1864FEB-B45E-F16B-072B-75B84110FA9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857588" y="4861917"/>
                  <a:ext cx="18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1254" name="Ink 41253">
                  <a:extLst>
                    <a:ext uri="{FF2B5EF4-FFF2-40B4-BE49-F238E27FC236}">
                      <a16:creationId xmlns:a16="http://schemas.microsoft.com/office/drawing/2014/main" id="{B6579760-3907-1474-F811-D46CD13057EA}"/>
                    </a:ext>
                  </a:extLst>
                </p14:cNvPr>
                <p14:cNvContentPartPr/>
                <p14:nvPr/>
              </p14:nvContentPartPr>
              <p14:xfrm>
                <a:off x="4806108" y="4990077"/>
                <a:ext cx="111240" cy="6480"/>
              </p14:xfrm>
            </p:contentPart>
          </mc:Choice>
          <mc:Fallback xmlns="">
            <p:pic>
              <p:nvPicPr>
                <p:cNvPr id="41254" name="Ink 41253">
                  <a:extLst>
                    <a:ext uri="{FF2B5EF4-FFF2-40B4-BE49-F238E27FC236}">
                      <a16:creationId xmlns:a16="http://schemas.microsoft.com/office/drawing/2014/main" id="{B6579760-3907-1474-F811-D46CD13057E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797468" y="4981077"/>
                  <a:ext cx="128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1255" name="Ink 41254">
                  <a:extLst>
                    <a:ext uri="{FF2B5EF4-FFF2-40B4-BE49-F238E27FC236}">
                      <a16:creationId xmlns:a16="http://schemas.microsoft.com/office/drawing/2014/main" id="{50721734-EAE9-5498-83C6-F7C202F24DC3}"/>
                    </a:ext>
                  </a:extLst>
                </p14:cNvPr>
                <p14:cNvContentPartPr/>
                <p14:nvPr/>
              </p14:nvContentPartPr>
              <p14:xfrm>
                <a:off x="5098788" y="4941117"/>
                <a:ext cx="90000" cy="45000"/>
              </p14:xfrm>
            </p:contentPart>
          </mc:Choice>
          <mc:Fallback xmlns="">
            <p:pic>
              <p:nvPicPr>
                <p:cNvPr id="41255" name="Ink 41254">
                  <a:extLst>
                    <a:ext uri="{FF2B5EF4-FFF2-40B4-BE49-F238E27FC236}">
                      <a16:creationId xmlns:a16="http://schemas.microsoft.com/office/drawing/2014/main" id="{50721734-EAE9-5498-83C6-F7C202F24DC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090148" y="4932477"/>
                  <a:ext cx="10764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41282" name="Ink 41281">
                <a:extLst>
                  <a:ext uri="{FF2B5EF4-FFF2-40B4-BE49-F238E27FC236}">
                    <a16:creationId xmlns:a16="http://schemas.microsoft.com/office/drawing/2014/main" id="{D4F51953-0DE5-D51D-BAE8-BDB61BDED076}"/>
                  </a:ext>
                </a:extLst>
              </p14:cNvPr>
              <p14:cNvContentPartPr/>
              <p14:nvPr/>
            </p14:nvContentPartPr>
            <p14:xfrm>
              <a:off x="1439838" y="4912524"/>
              <a:ext cx="212040" cy="86400"/>
            </p14:xfrm>
          </p:contentPart>
        </mc:Choice>
        <mc:Fallback xmlns="">
          <p:pic>
            <p:nvPicPr>
              <p:cNvPr id="41282" name="Ink 41281">
                <a:extLst>
                  <a:ext uri="{FF2B5EF4-FFF2-40B4-BE49-F238E27FC236}">
                    <a16:creationId xmlns:a16="http://schemas.microsoft.com/office/drawing/2014/main" id="{D4F51953-0DE5-D51D-BAE8-BDB61BDED076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430838" y="4903561"/>
                <a:ext cx="229680" cy="103967"/>
              </a:xfrm>
              <a:prstGeom prst="rect">
                <a:avLst/>
              </a:prstGeom>
            </p:spPr>
          </p:pic>
        </mc:Fallback>
      </mc:AlternateContent>
      <p:grpSp>
        <p:nvGrpSpPr>
          <p:cNvPr id="41393" name="Group 41392">
            <a:extLst>
              <a:ext uri="{FF2B5EF4-FFF2-40B4-BE49-F238E27FC236}">
                <a16:creationId xmlns:a16="http://schemas.microsoft.com/office/drawing/2014/main" id="{66F36453-8CF2-C1B1-18B8-E785CDA60CE4}"/>
              </a:ext>
            </a:extLst>
          </p:cNvPr>
          <p:cNvGrpSpPr/>
          <p:nvPr/>
        </p:nvGrpSpPr>
        <p:grpSpPr>
          <a:xfrm>
            <a:off x="1886598" y="4658724"/>
            <a:ext cx="2068920" cy="572040"/>
            <a:chOff x="5540868" y="5478957"/>
            <a:chExt cx="206892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1283" name="Ink 41282">
                  <a:extLst>
                    <a:ext uri="{FF2B5EF4-FFF2-40B4-BE49-F238E27FC236}">
                      <a16:creationId xmlns:a16="http://schemas.microsoft.com/office/drawing/2014/main" id="{89F4ABF2-3ACA-73BA-4D07-806F9D7C1A3B}"/>
                    </a:ext>
                  </a:extLst>
                </p14:cNvPr>
                <p14:cNvContentPartPr/>
                <p14:nvPr/>
              </p14:nvContentPartPr>
              <p14:xfrm>
                <a:off x="5540868" y="5651037"/>
                <a:ext cx="197280" cy="356040"/>
              </p14:xfrm>
            </p:contentPart>
          </mc:Choice>
          <mc:Fallback xmlns="">
            <p:pic>
              <p:nvPicPr>
                <p:cNvPr id="41283" name="Ink 41282">
                  <a:extLst>
                    <a:ext uri="{FF2B5EF4-FFF2-40B4-BE49-F238E27FC236}">
                      <a16:creationId xmlns:a16="http://schemas.microsoft.com/office/drawing/2014/main" id="{89F4ABF2-3ACA-73BA-4D07-806F9D7C1A3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31868" y="5642037"/>
                  <a:ext cx="2149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1284" name="Ink 41283">
                  <a:extLst>
                    <a:ext uri="{FF2B5EF4-FFF2-40B4-BE49-F238E27FC236}">
                      <a16:creationId xmlns:a16="http://schemas.microsoft.com/office/drawing/2014/main" id="{1B167DB5-EC60-664C-4DAB-ED26C67428D3}"/>
                    </a:ext>
                  </a:extLst>
                </p14:cNvPr>
                <p14:cNvContentPartPr/>
                <p14:nvPr/>
              </p14:nvContentPartPr>
              <p14:xfrm>
                <a:off x="5801148" y="5791797"/>
                <a:ext cx="162720" cy="164880"/>
              </p14:xfrm>
            </p:contentPart>
          </mc:Choice>
          <mc:Fallback xmlns="">
            <p:pic>
              <p:nvPicPr>
                <p:cNvPr id="41284" name="Ink 41283">
                  <a:extLst>
                    <a:ext uri="{FF2B5EF4-FFF2-40B4-BE49-F238E27FC236}">
                      <a16:creationId xmlns:a16="http://schemas.microsoft.com/office/drawing/2014/main" id="{1B167DB5-EC60-664C-4DAB-ED26C67428D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792148" y="5783157"/>
                  <a:ext cx="180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1285" name="Ink 41284">
                  <a:extLst>
                    <a:ext uri="{FF2B5EF4-FFF2-40B4-BE49-F238E27FC236}">
                      <a16:creationId xmlns:a16="http://schemas.microsoft.com/office/drawing/2014/main" id="{80679666-E95C-B80D-CAD9-6CEA898B422F}"/>
                    </a:ext>
                  </a:extLst>
                </p14:cNvPr>
                <p14:cNvContentPartPr/>
                <p14:nvPr/>
              </p14:nvContentPartPr>
              <p14:xfrm>
                <a:off x="5843988" y="5804757"/>
                <a:ext cx="116280" cy="219240"/>
              </p14:xfrm>
            </p:contentPart>
          </mc:Choice>
          <mc:Fallback xmlns="">
            <p:pic>
              <p:nvPicPr>
                <p:cNvPr id="41285" name="Ink 41284">
                  <a:extLst>
                    <a:ext uri="{FF2B5EF4-FFF2-40B4-BE49-F238E27FC236}">
                      <a16:creationId xmlns:a16="http://schemas.microsoft.com/office/drawing/2014/main" id="{80679666-E95C-B80D-CAD9-6CEA898B422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834988" y="5796117"/>
                  <a:ext cx="1339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1286" name="Ink 41285">
                  <a:extLst>
                    <a:ext uri="{FF2B5EF4-FFF2-40B4-BE49-F238E27FC236}">
                      <a16:creationId xmlns:a16="http://schemas.microsoft.com/office/drawing/2014/main" id="{B60B54CC-D3F1-75E8-FADC-E41A9762FA83}"/>
                    </a:ext>
                  </a:extLst>
                </p14:cNvPr>
                <p14:cNvContentPartPr/>
                <p14:nvPr/>
              </p14:nvContentPartPr>
              <p14:xfrm>
                <a:off x="6106068" y="5788917"/>
                <a:ext cx="360" cy="225360"/>
              </p14:xfrm>
            </p:contentPart>
          </mc:Choice>
          <mc:Fallback xmlns="">
            <p:pic>
              <p:nvPicPr>
                <p:cNvPr id="41286" name="Ink 41285">
                  <a:extLst>
                    <a:ext uri="{FF2B5EF4-FFF2-40B4-BE49-F238E27FC236}">
                      <a16:creationId xmlns:a16="http://schemas.microsoft.com/office/drawing/2014/main" id="{B60B54CC-D3F1-75E8-FADC-E41A9762FA8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97428" y="5779917"/>
                  <a:ext cx="18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1314" name="Ink 41313">
                  <a:extLst>
                    <a:ext uri="{FF2B5EF4-FFF2-40B4-BE49-F238E27FC236}">
                      <a16:creationId xmlns:a16="http://schemas.microsoft.com/office/drawing/2014/main" id="{A7BB1DAC-8EA9-5B84-96F1-2E420B09C3EA}"/>
                    </a:ext>
                  </a:extLst>
                </p14:cNvPr>
                <p14:cNvContentPartPr/>
                <p14:nvPr/>
              </p14:nvContentPartPr>
              <p14:xfrm>
                <a:off x="6194268" y="5787117"/>
                <a:ext cx="129600" cy="230400"/>
              </p14:xfrm>
            </p:contentPart>
          </mc:Choice>
          <mc:Fallback xmlns="">
            <p:pic>
              <p:nvPicPr>
                <p:cNvPr id="41314" name="Ink 41313">
                  <a:extLst>
                    <a:ext uri="{FF2B5EF4-FFF2-40B4-BE49-F238E27FC236}">
                      <a16:creationId xmlns:a16="http://schemas.microsoft.com/office/drawing/2014/main" id="{A7BB1DAC-8EA9-5B84-96F1-2E420B09C3E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185628" y="5778477"/>
                  <a:ext cx="147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1376" name="Ink 41375">
                  <a:extLst>
                    <a:ext uri="{FF2B5EF4-FFF2-40B4-BE49-F238E27FC236}">
                      <a16:creationId xmlns:a16="http://schemas.microsoft.com/office/drawing/2014/main" id="{16F5407A-F0A0-57DF-FB0C-92C5202495AE}"/>
                    </a:ext>
                  </a:extLst>
                </p14:cNvPr>
                <p14:cNvContentPartPr/>
                <p14:nvPr/>
              </p14:nvContentPartPr>
              <p14:xfrm>
                <a:off x="6278868" y="5616837"/>
                <a:ext cx="87480" cy="360"/>
              </p14:xfrm>
            </p:contentPart>
          </mc:Choice>
          <mc:Fallback xmlns="">
            <p:pic>
              <p:nvPicPr>
                <p:cNvPr id="41376" name="Ink 41375">
                  <a:extLst>
                    <a:ext uri="{FF2B5EF4-FFF2-40B4-BE49-F238E27FC236}">
                      <a16:creationId xmlns:a16="http://schemas.microsoft.com/office/drawing/2014/main" id="{16F5407A-F0A0-57DF-FB0C-92C5202495A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70228" y="5608197"/>
                  <a:ext cx="105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1386" name="Ink 41385">
                  <a:extLst>
                    <a:ext uri="{FF2B5EF4-FFF2-40B4-BE49-F238E27FC236}">
                      <a16:creationId xmlns:a16="http://schemas.microsoft.com/office/drawing/2014/main" id="{89DD55C1-2D7B-57F4-CC13-CCBB09B83A26}"/>
                    </a:ext>
                  </a:extLst>
                </p14:cNvPr>
                <p14:cNvContentPartPr/>
                <p14:nvPr/>
              </p14:nvContentPartPr>
              <p14:xfrm>
                <a:off x="6467148" y="5478957"/>
                <a:ext cx="135720" cy="180360"/>
              </p14:xfrm>
            </p:contentPart>
          </mc:Choice>
          <mc:Fallback xmlns="">
            <p:pic>
              <p:nvPicPr>
                <p:cNvPr id="41386" name="Ink 41385">
                  <a:extLst>
                    <a:ext uri="{FF2B5EF4-FFF2-40B4-BE49-F238E27FC236}">
                      <a16:creationId xmlns:a16="http://schemas.microsoft.com/office/drawing/2014/main" id="{89DD55C1-2D7B-57F4-CC13-CCBB09B83A2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458508" y="5469957"/>
                  <a:ext cx="153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1387" name="Ink 41386">
                  <a:extLst>
                    <a:ext uri="{FF2B5EF4-FFF2-40B4-BE49-F238E27FC236}">
                      <a16:creationId xmlns:a16="http://schemas.microsoft.com/office/drawing/2014/main" id="{15F932BA-589C-A07F-790C-C61B96E0BFC1}"/>
                    </a:ext>
                  </a:extLst>
                </p14:cNvPr>
                <p14:cNvContentPartPr/>
                <p14:nvPr/>
              </p14:nvContentPartPr>
              <p14:xfrm>
                <a:off x="6602508" y="5510277"/>
                <a:ext cx="360" cy="215280"/>
              </p14:xfrm>
            </p:contentPart>
          </mc:Choice>
          <mc:Fallback xmlns="">
            <p:pic>
              <p:nvPicPr>
                <p:cNvPr id="41387" name="Ink 41386">
                  <a:extLst>
                    <a:ext uri="{FF2B5EF4-FFF2-40B4-BE49-F238E27FC236}">
                      <a16:creationId xmlns:a16="http://schemas.microsoft.com/office/drawing/2014/main" id="{15F932BA-589C-A07F-790C-C61B96E0BFC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593868" y="5501277"/>
                  <a:ext cx="18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1388" name="Ink 41387">
                  <a:extLst>
                    <a:ext uri="{FF2B5EF4-FFF2-40B4-BE49-F238E27FC236}">
                      <a16:creationId xmlns:a16="http://schemas.microsoft.com/office/drawing/2014/main" id="{3F7EAE16-9A34-CF1A-9E79-3E20A02EDFE2}"/>
                    </a:ext>
                  </a:extLst>
                </p14:cNvPr>
                <p14:cNvContentPartPr/>
                <p14:nvPr/>
              </p14:nvContentPartPr>
              <p14:xfrm>
                <a:off x="6702228" y="5733837"/>
                <a:ext cx="282240" cy="209880"/>
              </p14:xfrm>
            </p:contentPart>
          </mc:Choice>
          <mc:Fallback xmlns="">
            <p:pic>
              <p:nvPicPr>
                <p:cNvPr id="41388" name="Ink 41387">
                  <a:extLst>
                    <a:ext uri="{FF2B5EF4-FFF2-40B4-BE49-F238E27FC236}">
                      <a16:creationId xmlns:a16="http://schemas.microsoft.com/office/drawing/2014/main" id="{3F7EAE16-9A34-CF1A-9E79-3E20A02EDFE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93228" y="5725197"/>
                  <a:ext cx="299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1389" name="Ink 41388">
                  <a:extLst>
                    <a:ext uri="{FF2B5EF4-FFF2-40B4-BE49-F238E27FC236}">
                      <a16:creationId xmlns:a16="http://schemas.microsoft.com/office/drawing/2014/main" id="{6C4DFDE6-FD97-8457-97B7-14397CD99DD2}"/>
                    </a:ext>
                  </a:extLst>
                </p14:cNvPr>
                <p14:cNvContentPartPr/>
                <p14:nvPr/>
              </p14:nvContentPartPr>
              <p14:xfrm>
                <a:off x="6984108" y="5629797"/>
                <a:ext cx="121320" cy="83160"/>
              </p14:xfrm>
            </p:contentPart>
          </mc:Choice>
          <mc:Fallback xmlns="">
            <p:pic>
              <p:nvPicPr>
                <p:cNvPr id="41389" name="Ink 41388">
                  <a:extLst>
                    <a:ext uri="{FF2B5EF4-FFF2-40B4-BE49-F238E27FC236}">
                      <a16:creationId xmlns:a16="http://schemas.microsoft.com/office/drawing/2014/main" id="{6C4DFDE6-FD97-8457-97B7-14397CD99DD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75468" y="5620797"/>
                  <a:ext cx="138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1390" name="Ink 41389">
                  <a:extLst>
                    <a:ext uri="{FF2B5EF4-FFF2-40B4-BE49-F238E27FC236}">
                      <a16:creationId xmlns:a16="http://schemas.microsoft.com/office/drawing/2014/main" id="{B2EE5FCB-2295-503C-F6EC-EE1DF313A304}"/>
                    </a:ext>
                  </a:extLst>
                </p14:cNvPr>
                <p14:cNvContentPartPr/>
                <p14:nvPr/>
              </p14:nvContentPartPr>
              <p14:xfrm>
                <a:off x="7039908" y="5594157"/>
                <a:ext cx="198360" cy="456840"/>
              </p14:xfrm>
            </p:contentPart>
          </mc:Choice>
          <mc:Fallback xmlns="">
            <p:pic>
              <p:nvPicPr>
                <p:cNvPr id="41390" name="Ink 41389">
                  <a:extLst>
                    <a:ext uri="{FF2B5EF4-FFF2-40B4-BE49-F238E27FC236}">
                      <a16:creationId xmlns:a16="http://schemas.microsoft.com/office/drawing/2014/main" id="{B2EE5FCB-2295-503C-F6EC-EE1DF313A30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30908" y="5585157"/>
                  <a:ext cx="21600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1391" name="Ink 41390">
                  <a:extLst>
                    <a:ext uri="{FF2B5EF4-FFF2-40B4-BE49-F238E27FC236}">
                      <a16:creationId xmlns:a16="http://schemas.microsoft.com/office/drawing/2014/main" id="{B932C729-4F60-2BF9-40F5-766A1CA8B612}"/>
                    </a:ext>
                  </a:extLst>
                </p14:cNvPr>
                <p14:cNvContentPartPr/>
                <p14:nvPr/>
              </p14:nvContentPartPr>
              <p14:xfrm>
                <a:off x="7290468" y="5761557"/>
                <a:ext cx="106920" cy="196200"/>
              </p14:xfrm>
            </p:contentPart>
          </mc:Choice>
          <mc:Fallback xmlns="">
            <p:pic>
              <p:nvPicPr>
                <p:cNvPr id="41391" name="Ink 41390">
                  <a:extLst>
                    <a:ext uri="{FF2B5EF4-FFF2-40B4-BE49-F238E27FC236}">
                      <a16:creationId xmlns:a16="http://schemas.microsoft.com/office/drawing/2014/main" id="{B932C729-4F60-2BF9-40F5-766A1CA8B61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81828" y="5752917"/>
                  <a:ext cx="124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1392" name="Ink 41391">
                  <a:extLst>
                    <a:ext uri="{FF2B5EF4-FFF2-40B4-BE49-F238E27FC236}">
                      <a16:creationId xmlns:a16="http://schemas.microsoft.com/office/drawing/2014/main" id="{4BE83A07-7A3B-1C84-2D8D-5DCB4D230353}"/>
                    </a:ext>
                  </a:extLst>
                </p14:cNvPr>
                <p14:cNvContentPartPr/>
                <p14:nvPr/>
              </p14:nvContentPartPr>
              <p14:xfrm>
                <a:off x="7480188" y="5799357"/>
                <a:ext cx="129600" cy="214200"/>
              </p14:xfrm>
            </p:contentPart>
          </mc:Choice>
          <mc:Fallback xmlns="">
            <p:pic>
              <p:nvPicPr>
                <p:cNvPr id="41392" name="Ink 41391">
                  <a:extLst>
                    <a:ext uri="{FF2B5EF4-FFF2-40B4-BE49-F238E27FC236}">
                      <a16:creationId xmlns:a16="http://schemas.microsoft.com/office/drawing/2014/main" id="{4BE83A07-7A3B-1C84-2D8D-5DCB4D23035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471188" y="5790357"/>
                  <a:ext cx="147240" cy="23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41395" name="Ink 41394">
                <a:extLst>
                  <a:ext uri="{FF2B5EF4-FFF2-40B4-BE49-F238E27FC236}">
                    <a16:creationId xmlns:a16="http://schemas.microsoft.com/office/drawing/2014/main" id="{1194D799-202C-7123-8756-6D17C18350B5}"/>
                  </a:ext>
                </a:extLst>
              </p14:cNvPr>
              <p14:cNvContentPartPr/>
              <p14:nvPr/>
            </p14:nvContentPartPr>
            <p14:xfrm>
              <a:off x="599922" y="5609844"/>
              <a:ext cx="318240" cy="318600"/>
            </p14:xfrm>
          </p:contentPart>
        </mc:Choice>
        <mc:Fallback xmlns="">
          <p:pic>
            <p:nvPicPr>
              <p:cNvPr id="41395" name="Ink 41394">
                <a:extLst>
                  <a:ext uri="{FF2B5EF4-FFF2-40B4-BE49-F238E27FC236}">
                    <a16:creationId xmlns:a16="http://schemas.microsoft.com/office/drawing/2014/main" id="{1194D799-202C-7123-8756-6D17C18350B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90922" y="5600844"/>
                <a:ext cx="33588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41396" name="Ink 41395">
                <a:extLst>
                  <a:ext uri="{FF2B5EF4-FFF2-40B4-BE49-F238E27FC236}">
                    <a16:creationId xmlns:a16="http://schemas.microsoft.com/office/drawing/2014/main" id="{EEF6C020-5E35-7E8E-D611-C29CEAC7799D}"/>
                  </a:ext>
                </a:extLst>
              </p14:cNvPr>
              <p14:cNvContentPartPr/>
              <p14:nvPr/>
            </p14:nvContentPartPr>
            <p14:xfrm>
              <a:off x="905202" y="5694084"/>
              <a:ext cx="580680" cy="511920"/>
            </p14:xfrm>
          </p:contentPart>
        </mc:Choice>
        <mc:Fallback xmlns="">
          <p:pic>
            <p:nvPicPr>
              <p:cNvPr id="41396" name="Ink 41395">
                <a:extLst>
                  <a:ext uri="{FF2B5EF4-FFF2-40B4-BE49-F238E27FC236}">
                    <a16:creationId xmlns:a16="http://schemas.microsoft.com/office/drawing/2014/main" id="{EEF6C020-5E35-7E8E-D611-C29CEAC7799D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96202" y="5685084"/>
                <a:ext cx="59832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41397" name="Ink 41396">
                <a:extLst>
                  <a:ext uri="{FF2B5EF4-FFF2-40B4-BE49-F238E27FC236}">
                    <a16:creationId xmlns:a16="http://schemas.microsoft.com/office/drawing/2014/main" id="{04CF6F2F-8B5D-EC60-EDB7-D31A1FA04045}"/>
                  </a:ext>
                </a:extLst>
              </p14:cNvPr>
              <p14:cNvContentPartPr/>
              <p14:nvPr/>
            </p14:nvContentPartPr>
            <p14:xfrm>
              <a:off x="1435842" y="5865444"/>
              <a:ext cx="62280" cy="6480"/>
            </p14:xfrm>
          </p:contentPart>
        </mc:Choice>
        <mc:Fallback xmlns="">
          <p:pic>
            <p:nvPicPr>
              <p:cNvPr id="41397" name="Ink 41396">
                <a:extLst>
                  <a:ext uri="{FF2B5EF4-FFF2-40B4-BE49-F238E27FC236}">
                    <a16:creationId xmlns:a16="http://schemas.microsoft.com/office/drawing/2014/main" id="{04CF6F2F-8B5D-EC60-EDB7-D31A1FA04045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426842" y="5856444"/>
                <a:ext cx="799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41398" name="Ink 41397">
                <a:extLst>
                  <a:ext uri="{FF2B5EF4-FFF2-40B4-BE49-F238E27FC236}">
                    <a16:creationId xmlns:a16="http://schemas.microsoft.com/office/drawing/2014/main" id="{67E0A468-4CEA-44FB-8AB3-91927BCAF1A2}"/>
                  </a:ext>
                </a:extLst>
              </p14:cNvPr>
              <p14:cNvContentPartPr/>
              <p14:nvPr/>
            </p14:nvContentPartPr>
            <p14:xfrm>
              <a:off x="1219122" y="5810004"/>
              <a:ext cx="3240" cy="360"/>
            </p14:xfrm>
          </p:contentPart>
        </mc:Choice>
        <mc:Fallback xmlns="">
          <p:pic>
            <p:nvPicPr>
              <p:cNvPr id="41398" name="Ink 41397">
                <a:extLst>
                  <a:ext uri="{FF2B5EF4-FFF2-40B4-BE49-F238E27FC236}">
                    <a16:creationId xmlns:a16="http://schemas.microsoft.com/office/drawing/2014/main" id="{67E0A468-4CEA-44FB-8AB3-91927BCAF1A2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210122" y="5801004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41399" name="Ink 41398">
                <a:extLst>
                  <a:ext uri="{FF2B5EF4-FFF2-40B4-BE49-F238E27FC236}">
                    <a16:creationId xmlns:a16="http://schemas.microsoft.com/office/drawing/2014/main" id="{7A34A4C1-8249-079C-24F8-EDC0D9F5FEEB}"/>
                  </a:ext>
                </a:extLst>
              </p14:cNvPr>
              <p14:cNvContentPartPr/>
              <p14:nvPr/>
            </p14:nvContentPartPr>
            <p14:xfrm>
              <a:off x="1057482" y="5489964"/>
              <a:ext cx="94680" cy="169920"/>
            </p14:xfrm>
          </p:contentPart>
        </mc:Choice>
        <mc:Fallback xmlns="">
          <p:pic>
            <p:nvPicPr>
              <p:cNvPr id="41399" name="Ink 41398">
                <a:extLst>
                  <a:ext uri="{FF2B5EF4-FFF2-40B4-BE49-F238E27FC236}">
                    <a16:creationId xmlns:a16="http://schemas.microsoft.com/office/drawing/2014/main" id="{7A34A4C1-8249-079C-24F8-EDC0D9F5FEEB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48482" y="5480964"/>
                <a:ext cx="1123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41400" name="Ink 41399">
                <a:extLst>
                  <a:ext uri="{FF2B5EF4-FFF2-40B4-BE49-F238E27FC236}">
                    <a16:creationId xmlns:a16="http://schemas.microsoft.com/office/drawing/2014/main" id="{2D4B8380-C944-DC97-512B-448740BE43E0}"/>
                  </a:ext>
                </a:extLst>
              </p14:cNvPr>
              <p14:cNvContentPartPr/>
              <p14:nvPr/>
            </p14:nvContentPartPr>
            <p14:xfrm>
              <a:off x="1222362" y="5573844"/>
              <a:ext cx="151560" cy="134280"/>
            </p14:xfrm>
          </p:contentPart>
        </mc:Choice>
        <mc:Fallback xmlns="">
          <p:pic>
            <p:nvPicPr>
              <p:cNvPr id="41400" name="Ink 41399">
                <a:extLst>
                  <a:ext uri="{FF2B5EF4-FFF2-40B4-BE49-F238E27FC236}">
                    <a16:creationId xmlns:a16="http://schemas.microsoft.com/office/drawing/2014/main" id="{2D4B8380-C944-DC97-512B-448740BE43E0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213362" y="5564844"/>
                <a:ext cx="1692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41401" name="Ink 41400">
                <a:extLst>
                  <a:ext uri="{FF2B5EF4-FFF2-40B4-BE49-F238E27FC236}">
                    <a16:creationId xmlns:a16="http://schemas.microsoft.com/office/drawing/2014/main" id="{E52A97CC-8AA7-9F11-4442-2C3D476558A5}"/>
                  </a:ext>
                </a:extLst>
              </p14:cNvPr>
              <p14:cNvContentPartPr/>
              <p14:nvPr/>
            </p14:nvContentPartPr>
            <p14:xfrm>
              <a:off x="1755162" y="5836284"/>
              <a:ext cx="183240" cy="122040"/>
            </p14:xfrm>
          </p:contentPart>
        </mc:Choice>
        <mc:Fallback xmlns="">
          <p:pic>
            <p:nvPicPr>
              <p:cNvPr id="41401" name="Ink 41400">
                <a:extLst>
                  <a:ext uri="{FF2B5EF4-FFF2-40B4-BE49-F238E27FC236}">
                    <a16:creationId xmlns:a16="http://schemas.microsoft.com/office/drawing/2014/main" id="{E52A97CC-8AA7-9F11-4442-2C3D476558A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746180" y="5827284"/>
                <a:ext cx="200845" cy="13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62" name="Group 40961">
            <a:extLst>
              <a:ext uri="{FF2B5EF4-FFF2-40B4-BE49-F238E27FC236}">
                <a16:creationId xmlns:a16="http://schemas.microsoft.com/office/drawing/2014/main" id="{76FDA95E-83F4-5832-EC94-D9F7831B78DF}"/>
              </a:ext>
            </a:extLst>
          </p:cNvPr>
          <p:cNvGrpSpPr/>
          <p:nvPr/>
        </p:nvGrpSpPr>
        <p:grpSpPr>
          <a:xfrm>
            <a:off x="2129202" y="5640444"/>
            <a:ext cx="1200600" cy="521640"/>
            <a:chOff x="6551748" y="5631237"/>
            <a:chExt cx="120060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41404" name="Ink 41403">
                  <a:extLst>
                    <a:ext uri="{FF2B5EF4-FFF2-40B4-BE49-F238E27FC236}">
                      <a16:creationId xmlns:a16="http://schemas.microsoft.com/office/drawing/2014/main" id="{0B2DFB92-3B25-7BBE-161E-A3781611D5BD}"/>
                    </a:ext>
                  </a:extLst>
                </p14:cNvPr>
                <p14:cNvContentPartPr/>
                <p14:nvPr/>
              </p14:nvContentPartPr>
              <p14:xfrm>
                <a:off x="6551748" y="5725917"/>
                <a:ext cx="160200" cy="326880"/>
              </p14:xfrm>
            </p:contentPart>
          </mc:Choice>
          <mc:Fallback xmlns="">
            <p:pic>
              <p:nvPicPr>
                <p:cNvPr id="41404" name="Ink 41403">
                  <a:extLst>
                    <a:ext uri="{FF2B5EF4-FFF2-40B4-BE49-F238E27FC236}">
                      <a16:creationId xmlns:a16="http://schemas.microsoft.com/office/drawing/2014/main" id="{0B2DFB92-3B25-7BBE-161E-A3781611D5B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43108" y="5716917"/>
                  <a:ext cx="1778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1405" name="Ink 41404">
                  <a:extLst>
                    <a:ext uri="{FF2B5EF4-FFF2-40B4-BE49-F238E27FC236}">
                      <a16:creationId xmlns:a16="http://schemas.microsoft.com/office/drawing/2014/main" id="{0E8061CC-C3CD-A8C7-09E7-32B4BF62864D}"/>
                    </a:ext>
                  </a:extLst>
                </p14:cNvPr>
                <p14:cNvContentPartPr/>
                <p14:nvPr/>
              </p14:nvContentPartPr>
              <p14:xfrm>
                <a:off x="6830028" y="5790717"/>
                <a:ext cx="120960" cy="198000"/>
              </p14:xfrm>
            </p:contentPart>
          </mc:Choice>
          <mc:Fallback xmlns="">
            <p:pic>
              <p:nvPicPr>
                <p:cNvPr id="41405" name="Ink 41404">
                  <a:extLst>
                    <a:ext uri="{FF2B5EF4-FFF2-40B4-BE49-F238E27FC236}">
                      <a16:creationId xmlns:a16="http://schemas.microsoft.com/office/drawing/2014/main" id="{0E8061CC-C3CD-A8C7-09E7-32B4BF62864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21028" y="5781717"/>
                  <a:ext cx="138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41406" name="Ink 41405">
                  <a:extLst>
                    <a:ext uri="{FF2B5EF4-FFF2-40B4-BE49-F238E27FC236}">
                      <a16:creationId xmlns:a16="http://schemas.microsoft.com/office/drawing/2014/main" id="{4A0706B1-6421-908E-CE52-1A5674FAEC4A}"/>
                    </a:ext>
                  </a:extLst>
                </p14:cNvPr>
                <p14:cNvContentPartPr/>
                <p14:nvPr/>
              </p14:nvContentPartPr>
              <p14:xfrm>
                <a:off x="7070868" y="5853357"/>
                <a:ext cx="102600" cy="144720"/>
              </p14:xfrm>
            </p:contentPart>
          </mc:Choice>
          <mc:Fallback xmlns="">
            <p:pic>
              <p:nvPicPr>
                <p:cNvPr id="41406" name="Ink 41405">
                  <a:extLst>
                    <a:ext uri="{FF2B5EF4-FFF2-40B4-BE49-F238E27FC236}">
                      <a16:creationId xmlns:a16="http://schemas.microsoft.com/office/drawing/2014/main" id="{4A0706B1-6421-908E-CE52-1A5674FAEC4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061868" y="5844717"/>
                  <a:ext cx="120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1407" name="Ink 41406">
                  <a:extLst>
                    <a:ext uri="{FF2B5EF4-FFF2-40B4-BE49-F238E27FC236}">
                      <a16:creationId xmlns:a16="http://schemas.microsoft.com/office/drawing/2014/main" id="{49429B50-1FCF-735E-67E5-9DDFF74BCCA2}"/>
                    </a:ext>
                  </a:extLst>
                </p14:cNvPr>
                <p14:cNvContentPartPr/>
                <p14:nvPr/>
              </p14:nvContentPartPr>
              <p14:xfrm>
                <a:off x="7218108" y="5852637"/>
                <a:ext cx="203760" cy="128160"/>
              </p14:xfrm>
            </p:contentPart>
          </mc:Choice>
          <mc:Fallback xmlns="">
            <p:pic>
              <p:nvPicPr>
                <p:cNvPr id="41407" name="Ink 41406">
                  <a:extLst>
                    <a:ext uri="{FF2B5EF4-FFF2-40B4-BE49-F238E27FC236}">
                      <a16:creationId xmlns:a16="http://schemas.microsoft.com/office/drawing/2014/main" id="{49429B50-1FCF-735E-67E5-9DDFF74BCCA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09468" y="5843997"/>
                  <a:ext cx="221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40960" name="Ink 40959">
                  <a:extLst>
                    <a:ext uri="{FF2B5EF4-FFF2-40B4-BE49-F238E27FC236}">
                      <a16:creationId xmlns:a16="http://schemas.microsoft.com/office/drawing/2014/main" id="{68B5128B-B0E0-2301-13B5-683BEC03E54F}"/>
                    </a:ext>
                  </a:extLst>
                </p14:cNvPr>
                <p14:cNvContentPartPr/>
                <p14:nvPr/>
              </p14:nvContentPartPr>
              <p14:xfrm>
                <a:off x="7397028" y="5631237"/>
                <a:ext cx="190440" cy="521640"/>
              </p14:xfrm>
            </p:contentPart>
          </mc:Choice>
          <mc:Fallback xmlns="">
            <p:pic>
              <p:nvPicPr>
                <p:cNvPr id="40960" name="Ink 40959">
                  <a:extLst>
                    <a:ext uri="{FF2B5EF4-FFF2-40B4-BE49-F238E27FC236}">
                      <a16:creationId xmlns:a16="http://schemas.microsoft.com/office/drawing/2014/main" id="{68B5128B-B0E0-2301-13B5-683BEC03E54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388028" y="5622237"/>
                  <a:ext cx="20808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40961" name="Ink 40960">
                  <a:extLst>
                    <a:ext uri="{FF2B5EF4-FFF2-40B4-BE49-F238E27FC236}">
                      <a16:creationId xmlns:a16="http://schemas.microsoft.com/office/drawing/2014/main" id="{7451402B-71FA-36ED-61D6-3AF3A661ECC2}"/>
                    </a:ext>
                  </a:extLst>
                </p14:cNvPr>
                <p14:cNvContentPartPr/>
                <p14:nvPr/>
              </p14:nvContentPartPr>
              <p14:xfrm>
                <a:off x="7620948" y="5810157"/>
                <a:ext cx="131400" cy="236160"/>
              </p14:xfrm>
            </p:contentPart>
          </mc:Choice>
          <mc:Fallback xmlns="">
            <p:pic>
              <p:nvPicPr>
                <p:cNvPr id="40961" name="Ink 40960">
                  <a:extLst>
                    <a:ext uri="{FF2B5EF4-FFF2-40B4-BE49-F238E27FC236}">
                      <a16:creationId xmlns:a16="http://schemas.microsoft.com/office/drawing/2014/main" id="{7451402B-71FA-36ED-61D6-3AF3A661ECC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12308" y="5801157"/>
                  <a:ext cx="149040" cy="25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40963" name="Ink 40962">
                <a:extLst>
                  <a:ext uri="{FF2B5EF4-FFF2-40B4-BE49-F238E27FC236}">
                    <a16:creationId xmlns:a16="http://schemas.microsoft.com/office/drawing/2014/main" id="{423491E9-C92D-280B-2901-BE7AEA6D966B}"/>
                  </a:ext>
                </a:extLst>
              </p14:cNvPr>
              <p14:cNvContentPartPr/>
              <p14:nvPr/>
            </p14:nvContentPartPr>
            <p14:xfrm>
              <a:off x="4923828" y="3682917"/>
              <a:ext cx="239400" cy="257040"/>
            </p14:xfrm>
          </p:contentPart>
        </mc:Choice>
        <mc:Fallback xmlns="">
          <p:pic>
            <p:nvPicPr>
              <p:cNvPr id="40963" name="Ink 40962">
                <a:extLst>
                  <a:ext uri="{FF2B5EF4-FFF2-40B4-BE49-F238E27FC236}">
                    <a16:creationId xmlns:a16="http://schemas.microsoft.com/office/drawing/2014/main" id="{423491E9-C92D-280B-2901-BE7AEA6D966B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914828" y="3673917"/>
                <a:ext cx="2570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40964" name="Ink 40963">
                <a:extLst>
                  <a:ext uri="{FF2B5EF4-FFF2-40B4-BE49-F238E27FC236}">
                    <a16:creationId xmlns:a16="http://schemas.microsoft.com/office/drawing/2014/main" id="{43A0398D-D680-3D34-7483-7ABDE2E82DFD}"/>
                  </a:ext>
                </a:extLst>
              </p14:cNvPr>
              <p14:cNvContentPartPr/>
              <p14:nvPr/>
            </p14:nvContentPartPr>
            <p14:xfrm>
              <a:off x="5251788" y="3609477"/>
              <a:ext cx="141120" cy="141120"/>
            </p14:xfrm>
          </p:contentPart>
        </mc:Choice>
        <mc:Fallback xmlns="">
          <p:pic>
            <p:nvPicPr>
              <p:cNvPr id="40964" name="Ink 40963">
                <a:extLst>
                  <a:ext uri="{FF2B5EF4-FFF2-40B4-BE49-F238E27FC236}">
                    <a16:creationId xmlns:a16="http://schemas.microsoft.com/office/drawing/2014/main" id="{43A0398D-D680-3D34-7483-7ABDE2E82DFD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242765" y="3600500"/>
                <a:ext cx="158805" cy="158715"/>
              </a:xfrm>
              <a:prstGeom prst="rect">
                <a:avLst/>
              </a:prstGeom>
            </p:spPr>
          </p:pic>
        </mc:Fallback>
      </mc:AlternateContent>
      <p:grpSp>
        <p:nvGrpSpPr>
          <p:cNvPr id="40969" name="Group 40968">
            <a:extLst>
              <a:ext uri="{FF2B5EF4-FFF2-40B4-BE49-F238E27FC236}">
                <a16:creationId xmlns:a16="http://schemas.microsoft.com/office/drawing/2014/main" id="{9D2D21C4-27C4-40A9-19E1-D0FA27DDC5CD}"/>
              </a:ext>
            </a:extLst>
          </p:cNvPr>
          <p:cNvGrpSpPr/>
          <p:nvPr/>
        </p:nvGrpSpPr>
        <p:grpSpPr>
          <a:xfrm>
            <a:off x="5200308" y="3770037"/>
            <a:ext cx="583920" cy="421560"/>
            <a:chOff x="5200308" y="3770037"/>
            <a:chExt cx="58392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0965" name="Ink 40964">
                  <a:extLst>
                    <a:ext uri="{FF2B5EF4-FFF2-40B4-BE49-F238E27FC236}">
                      <a16:creationId xmlns:a16="http://schemas.microsoft.com/office/drawing/2014/main" id="{A9A9EE3F-DD48-A7B5-904C-2DC087CAE5C0}"/>
                    </a:ext>
                  </a:extLst>
                </p14:cNvPr>
                <p14:cNvContentPartPr/>
                <p14:nvPr/>
              </p14:nvContentPartPr>
              <p14:xfrm>
                <a:off x="5200308" y="3770037"/>
                <a:ext cx="583920" cy="421560"/>
              </p14:xfrm>
            </p:contentPart>
          </mc:Choice>
          <mc:Fallback xmlns="">
            <p:pic>
              <p:nvPicPr>
                <p:cNvPr id="40965" name="Ink 40964">
                  <a:extLst>
                    <a:ext uri="{FF2B5EF4-FFF2-40B4-BE49-F238E27FC236}">
                      <a16:creationId xmlns:a16="http://schemas.microsoft.com/office/drawing/2014/main" id="{A9A9EE3F-DD48-A7B5-904C-2DC087CAE5C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191308" y="3761037"/>
                  <a:ext cx="6015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40966" name="Ink 40965">
                  <a:extLst>
                    <a:ext uri="{FF2B5EF4-FFF2-40B4-BE49-F238E27FC236}">
                      <a16:creationId xmlns:a16="http://schemas.microsoft.com/office/drawing/2014/main" id="{C9704761-1F79-1257-0ACD-2784DAC26A52}"/>
                    </a:ext>
                  </a:extLst>
                </p14:cNvPr>
                <p14:cNvContentPartPr/>
                <p14:nvPr/>
              </p14:nvContentPartPr>
              <p14:xfrm>
                <a:off x="5708268" y="3901797"/>
                <a:ext cx="53280" cy="3240"/>
              </p14:xfrm>
            </p:contentPart>
          </mc:Choice>
          <mc:Fallback xmlns="">
            <p:pic>
              <p:nvPicPr>
                <p:cNvPr id="40966" name="Ink 40965">
                  <a:extLst>
                    <a:ext uri="{FF2B5EF4-FFF2-40B4-BE49-F238E27FC236}">
                      <a16:creationId xmlns:a16="http://schemas.microsoft.com/office/drawing/2014/main" id="{C9704761-1F79-1257-0ACD-2784DAC26A5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699268" y="3892797"/>
                  <a:ext cx="70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0968" name="Ink 40967">
                  <a:extLst>
                    <a:ext uri="{FF2B5EF4-FFF2-40B4-BE49-F238E27FC236}">
                      <a16:creationId xmlns:a16="http://schemas.microsoft.com/office/drawing/2014/main" id="{67C5742F-957F-72B5-71A3-61F4E1D9FC28}"/>
                    </a:ext>
                  </a:extLst>
                </p14:cNvPr>
                <p14:cNvContentPartPr/>
                <p14:nvPr/>
              </p14:nvContentPartPr>
              <p14:xfrm>
                <a:off x="5544468" y="3851037"/>
                <a:ext cx="360" cy="360"/>
              </p14:xfrm>
            </p:contentPart>
          </mc:Choice>
          <mc:Fallback xmlns="">
            <p:pic>
              <p:nvPicPr>
                <p:cNvPr id="40968" name="Ink 40967">
                  <a:extLst>
                    <a:ext uri="{FF2B5EF4-FFF2-40B4-BE49-F238E27FC236}">
                      <a16:creationId xmlns:a16="http://schemas.microsoft.com/office/drawing/2014/main" id="{67C5742F-957F-72B5-71A3-61F4E1D9FC2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35468" y="38420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40970" name="Ink 40969">
                <a:extLst>
                  <a:ext uri="{FF2B5EF4-FFF2-40B4-BE49-F238E27FC236}">
                    <a16:creationId xmlns:a16="http://schemas.microsoft.com/office/drawing/2014/main" id="{13B45680-70DC-2857-21A6-C6D3BF56CA44}"/>
                  </a:ext>
                </a:extLst>
              </p14:cNvPr>
              <p14:cNvContentPartPr/>
              <p14:nvPr/>
            </p14:nvContentPartPr>
            <p14:xfrm>
              <a:off x="6175548" y="3860397"/>
              <a:ext cx="195480" cy="97560"/>
            </p14:xfrm>
          </p:contentPart>
        </mc:Choice>
        <mc:Fallback xmlns="">
          <p:pic>
            <p:nvPicPr>
              <p:cNvPr id="40970" name="Ink 40969">
                <a:extLst>
                  <a:ext uri="{FF2B5EF4-FFF2-40B4-BE49-F238E27FC236}">
                    <a16:creationId xmlns:a16="http://schemas.microsoft.com/office/drawing/2014/main" id="{13B45680-70DC-2857-21A6-C6D3BF56CA44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166548" y="3851397"/>
                <a:ext cx="21312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96" name="Group 40995">
            <a:extLst>
              <a:ext uri="{FF2B5EF4-FFF2-40B4-BE49-F238E27FC236}">
                <a16:creationId xmlns:a16="http://schemas.microsoft.com/office/drawing/2014/main" id="{29E48D9E-9E11-BA47-F0A5-167E8EA19D9D}"/>
              </a:ext>
            </a:extLst>
          </p:cNvPr>
          <p:cNvGrpSpPr/>
          <p:nvPr/>
        </p:nvGrpSpPr>
        <p:grpSpPr>
          <a:xfrm>
            <a:off x="6601428" y="3651957"/>
            <a:ext cx="1030680" cy="468000"/>
            <a:chOff x="6601428" y="3651957"/>
            <a:chExt cx="1030680" cy="4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40978" name="Ink 40977">
                  <a:extLst>
                    <a:ext uri="{FF2B5EF4-FFF2-40B4-BE49-F238E27FC236}">
                      <a16:creationId xmlns:a16="http://schemas.microsoft.com/office/drawing/2014/main" id="{4E484681-FF09-5538-8878-9D53CE0081A5}"/>
                    </a:ext>
                  </a:extLst>
                </p14:cNvPr>
                <p14:cNvContentPartPr/>
                <p14:nvPr/>
              </p14:nvContentPartPr>
              <p14:xfrm>
                <a:off x="6601428" y="3796317"/>
                <a:ext cx="360" cy="222480"/>
              </p14:xfrm>
            </p:contentPart>
          </mc:Choice>
          <mc:Fallback xmlns="">
            <p:pic>
              <p:nvPicPr>
                <p:cNvPr id="40978" name="Ink 40977">
                  <a:extLst>
                    <a:ext uri="{FF2B5EF4-FFF2-40B4-BE49-F238E27FC236}">
                      <a16:creationId xmlns:a16="http://schemas.microsoft.com/office/drawing/2014/main" id="{4E484681-FF09-5538-8878-9D53CE0081A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92428" y="3787317"/>
                  <a:ext cx="18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40985" name="Ink 40984">
                  <a:extLst>
                    <a:ext uri="{FF2B5EF4-FFF2-40B4-BE49-F238E27FC236}">
                      <a16:creationId xmlns:a16="http://schemas.microsoft.com/office/drawing/2014/main" id="{46DDEF10-8624-DCC2-1A55-5066C5627C21}"/>
                    </a:ext>
                  </a:extLst>
                </p14:cNvPr>
                <p14:cNvContentPartPr/>
                <p14:nvPr/>
              </p14:nvContentPartPr>
              <p14:xfrm>
                <a:off x="6705468" y="3831597"/>
                <a:ext cx="150480" cy="183600"/>
              </p14:xfrm>
            </p:contentPart>
          </mc:Choice>
          <mc:Fallback xmlns="">
            <p:pic>
              <p:nvPicPr>
                <p:cNvPr id="40985" name="Ink 40984">
                  <a:extLst>
                    <a:ext uri="{FF2B5EF4-FFF2-40B4-BE49-F238E27FC236}">
                      <a16:creationId xmlns:a16="http://schemas.microsoft.com/office/drawing/2014/main" id="{46DDEF10-8624-DCC2-1A55-5066C5627C2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696828" y="3822957"/>
                  <a:ext cx="168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40987" name="Ink 40986">
                  <a:extLst>
                    <a:ext uri="{FF2B5EF4-FFF2-40B4-BE49-F238E27FC236}">
                      <a16:creationId xmlns:a16="http://schemas.microsoft.com/office/drawing/2014/main" id="{DF2C8CD1-B350-106B-982A-50E3C81D3134}"/>
                    </a:ext>
                  </a:extLst>
                </p14:cNvPr>
                <p14:cNvContentPartPr/>
                <p14:nvPr/>
              </p14:nvContentPartPr>
              <p14:xfrm>
                <a:off x="6847668" y="3651957"/>
                <a:ext cx="142560" cy="240120"/>
              </p14:xfrm>
            </p:contentPart>
          </mc:Choice>
          <mc:Fallback xmlns="">
            <p:pic>
              <p:nvPicPr>
                <p:cNvPr id="40987" name="Ink 40986">
                  <a:extLst>
                    <a:ext uri="{FF2B5EF4-FFF2-40B4-BE49-F238E27FC236}">
                      <a16:creationId xmlns:a16="http://schemas.microsoft.com/office/drawing/2014/main" id="{DF2C8CD1-B350-106B-982A-50E3C81D313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839028" y="3643317"/>
                  <a:ext cx="1602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40989" name="Ink 40988">
                  <a:extLst>
                    <a:ext uri="{FF2B5EF4-FFF2-40B4-BE49-F238E27FC236}">
                      <a16:creationId xmlns:a16="http://schemas.microsoft.com/office/drawing/2014/main" id="{4887D6FD-244F-0E79-4BE4-9739BF9679FD}"/>
                    </a:ext>
                  </a:extLst>
                </p14:cNvPr>
                <p14:cNvContentPartPr/>
                <p14:nvPr/>
              </p14:nvContentPartPr>
              <p14:xfrm>
                <a:off x="6921828" y="3776517"/>
                <a:ext cx="125640" cy="52200"/>
              </p14:xfrm>
            </p:contentPart>
          </mc:Choice>
          <mc:Fallback xmlns="">
            <p:pic>
              <p:nvPicPr>
                <p:cNvPr id="40989" name="Ink 40988">
                  <a:extLst>
                    <a:ext uri="{FF2B5EF4-FFF2-40B4-BE49-F238E27FC236}">
                      <a16:creationId xmlns:a16="http://schemas.microsoft.com/office/drawing/2014/main" id="{4887D6FD-244F-0E79-4BE4-9739BF9679F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913188" y="3767877"/>
                  <a:ext cx="143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40993" name="Ink 40992">
                  <a:extLst>
                    <a:ext uri="{FF2B5EF4-FFF2-40B4-BE49-F238E27FC236}">
                      <a16:creationId xmlns:a16="http://schemas.microsoft.com/office/drawing/2014/main" id="{835F87BB-95B6-A952-43EA-71C62AC08145}"/>
                    </a:ext>
                  </a:extLst>
                </p14:cNvPr>
                <p14:cNvContentPartPr/>
                <p14:nvPr/>
              </p14:nvContentPartPr>
              <p14:xfrm>
                <a:off x="7129188" y="3785517"/>
                <a:ext cx="238680" cy="130680"/>
              </p14:xfrm>
            </p:contentPart>
          </mc:Choice>
          <mc:Fallback xmlns="">
            <p:pic>
              <p:nvPicPr>
                <p:cNvPr id="40993" name="Ink 40992">
                  <a:extLst>
                    <a:ext uri="{FF2B5EF4-FFF2-40B4-BE49-F238E27FC236}">
                      <a16:creationId xmlns:a16="http://schemas.microsoft.com/office/drawing/2014/main" id="{835F87BB-95B6-A952-43EA-71C62AC0814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120188" y="3776517"/>
                  <a:ext cx="256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40994" name="Ink 40993">
                  <a:extLst>
                    <a:ext uri="{FF2B5EF4-FFF2-40B4-BE49-F238E27FC236}">
                      <a16:creationId xmlns:a16="http://schemas.microsoft.com/office/drawing/2014/main" id="{43AE83F3-372F-7B13-CFD8-FF393DD128BE}"/>
                    </a:ext>
                  </a:extLst>
                </p14:cNvPr>
                <p14:cNvContentPartPr/>
                <p14:nvPr/>
              </p14:nvContentPartPr>
              <p14:xfrm>
                <a:off x="7294068" y="3688677"/>
                <a:ext cx="233640" cy="431280"/>
              </p14:xfrm>
            </p:contentPart>
          </mc:Choice>
          <mc:Fallback xmlns="">
            <p:pic>
              <p:nvPicPr>
                <p:cNvPr id="40994" name="Ink 40993">
                  <a:extLst>
                    <a:ext uri="{FF2B5EF4-FFF2-40B4-BE49-F238E27FC236}">
                      <a16:creationId xmlns:a16="http://schemas.microsoft.com/office/drawing/2014/main" id="{43AE83F3-372F-7B13-CFD8-FF393DD128B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285428" y="3679677"/>
                  <a:ext cx="2512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40995" name="Ink 40994">
                  <a:extLst>
                    <a:ext uri="{FF2B5EF4-FFF2-40B4-BE49-F238E27FC236}">
                      <a16:creationId xmlns:a16="http://schemas.microsoft.com/office/drawing/2014/main" id="{D9659211-D8F3-FF4E-5F83-2989EF7ACE23}"/>
                    </a:ext>
                  </a:extLst>
                </p14:cNvPr>
                <p14:cNvContentPartPr/>
                <p14:nvPr/>
              </p14:nvContentPartPr>
              <p14:xfrm>
                <a:off x="7477668" y="3907197"/>
                <a:ext cx="154440" cy="145800"/>
              </p14:xfrm>
            </p:contentPart>
          </mc:Choice>
          <mc:Fallback xmlns="">
            <p:pic>
              <p:nvPicPr>
                <p:cNvPr id="40995" name="Ink 40994">
                  <a:extLst>
                    <a:ext uri="{FF2B5EF4-FFF2-40B4-BE49-F238E27FC236}">
                      <a16:creationId xmlns:a16="http://schemas.microsoft.com/office/drawing/2014/main" id="{D9659211-D8F3-FF4E-5F83-2989EF7ACE2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468668" y="3898557"/>
                  <a:ext cx="17208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40997" name="Ink 40996">
                <a:extLst>
                  <a:ext uri="{FF2B5EF4-FFF2-40B4-BE49-F238E27FC236}">
                    <a16:creationId xmlns:a16="http://schemas.microsoft.com/office/drawing/2014/main" id="{618D98F5-3428-20B6-DA4F-091CD76C0DF4}"/>
                  </a:ext>
                </a:extLst>
              </p14:cNvPr>
              <p14:cNvContentPartPr/>
              <p14:nvPr/>
            </p14:nvContentPartPr>
            <p14:xfrm>
              <a:off x="7802388" y="3662757"/>
              <a:ext cx="235080" cy="396720"/>
            </p14:xfrm>
          </p:contentPart>
        </mc:Choice>
        <mc:Fallback xmlns="">
          <p:pic>
            <p:nvPicPr>
              <p:cNvPr id="40997" name="Ink 40996">
                <a:extLst>
                  <a:ext uri="{FF2B5EF4-FFF2-40B4-BE49-F238E27FC236}">
                    <a16:creationId xmlns:a16="http://schemas.microsoft.com/office/drawing/2014/main" id="{618D98F5-3428-20B6-DA4F-091CD76C0DF4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7793388" y="3653757"/>
                <a:ext cx="252720" cy="41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07" name="Group 41006">
            <a:extLst>
              <a:ext uri="{FF2B5EF4-FFF2-40B4-BE49-F238E27FC236}">
                <a16:creationId xmlns:a16="http://schemas.microsoft.com/office/drawing/2014/main" id="{F433242E-9642-6D63-CD3C-DDF2240E6A84}"/>
              </a:ext>
            </a:extLst>
          </p:cNvPr>
          <p:cNvGrpSpPr/>
          <p:nvPr/>
        </p:nvGrpSpPr>
        <p:grpSpPr>
          <a:xfrm>
            <a:off x="8172108" y="3640437"/>
            <a:ext cx="810360" cy="549360"/>
            <a:chOff x="8172108" y="3640437"/>
            <a:chExt cx="81036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40998" name="Ink 40997">
                  <a:extLst>
                    <a:ext uri="{FF2B5EF4-FFF2-40B4-BE49-F238E27FC236}">
                      <a16:creationId xmlns:a16="http://schemas.microsoft.com/office/drawing/2014/main" id="{8D02D792-8EAB-B5BD-47B3-8DCD0C0E8F64}"/>
                    </a:ext>
                  </a:extLst>
                </p14:cNvPr>
                <p14:cNvContentPartPr/>
                <p14:nvPr/>
              </p14:nvContentPartPr>
              <p14:xfrm>
                <a:off x="8172108" y="3718197"/>
                <a:ext cx="360" cy="269280"/>
              </p14:xfrm>
            </p:contentPart>
          </mc:Choice>
          <mc:Fallback xmlns="">
            <p:pic>
              <p:nvPicPr>
                <p:cNvPr id="40998" name="Ink 40997">
                  <a:extLst>
                    <a:ext uri="{FF2B5EF4-FFF2-40B4-BE49-F238E27FC236}">
                      <a16:creationId xmlns:a16="http://schemas.microsoft.com/office/drawing/2014/main" id="{8D02D792-8EAB-B5BD-47B3-8DCD0C0E8F6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63468" y="3709197"/>
                  <a:ext cx="18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40999" name="Ink 40998">
                  <a:extLst>
                    <a:ext uri="{FF2B5EF4-FFF2-40B4-BE49-F238E27FC236}">
                      <a16:creationId xmlns:a16="http://schemas.microsoft.com/office/drawing/2014/main" id="{30B284CD-B61E-05D8-2C7D-941E561D751B}"/>
                    </a:ext>
                  </a:extLst>
                </p14:cNvPr>
                <p14:cNvContentPartPr/>
                <p14:nvPr/>
              </p14:nvContentPartPr>
              <p14:xfrm>
                <a:off x="8224668" y="3743757"/>
                <a:ext cx="110880" cy="168120"/>
              </p14:xfrm>
            </p:contentPart>
          </mc:Choice>
          <mc:Fallback xmlns="">
            <p:pic>
              <p:nvPicPr>
                <p:cNvPr id="40999" name="Ink 40998">
                  <a:extLst>
                    <a:ext uri="{FF2B5EF4-FFF2-40B4-BE49-F238E27FC236}">
                      <a16:creationId xmlns:a16="http://schemas.microsoft.com/office/drawing/2014/main" id="{30B284CD-B61E-05D8-2C7D-941E561D751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215668" y="3735117"/>
                  <a:ext cx="128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41000" name="Ink 40999">
                  <a:extLst>
                    <a:ext uri="{FF2B5EF4-FFF2-40B4-BE49-F238E27FC236}">
                      <a16:creationId xmlns:a16="http://schemas.microsoft.com/office/drawing/2014/main" id="{AA8D5C85-7E7F-266A-B70A-9DA260E92E1A}"/>
                    </a:ext>
                  </a:extLst>
                </p14:cNvPr>
                <p14:cNvContentPartPr/>
                <p14:nvPr/>
              </p14:nvContentPartPr>
              <p14:xfrm>
                <a:off x="8392788" y="3704877"/>
                <a:ext cx="360" cy="281520"/>
              </p14:xfrm>
            </p:contentPart>
          </mc:Choice>
          <mc:Fallback xmlns="">
            <p:pic>
              <p:nvPicPr>
                <p:cNvPr id="41000" name="Ink 40999">
                  <a:extLst>
                    <a:ext uri="{FF2B5EF4-FFF2-40B4-BE49-F238E27FC236}">
                      <a16:creationId xmlns:a16="http://schemas.microsoft.com/office/drawing/2014/main" id="{AA8D5C85-7E7F-266A-B70A-9DA260E92E1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384148" y="3696237"/>
                  <a:ext cx="180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41001" name="Ink 41000">
                  <a:extLst>
                    <a:ext uri="{FF2B5EF4-FFF2-40B4-BE49-F238E27FC236}">
                      <a16:creationId xmlns:a16="http://schemas.microsoft.com/office/drawing/2014/main" id="{6AF255C4-30F9-31CD-92B3-2E047EED0A28}"/>
                    </a:ext>
                  </a:extLst>
                </p14:cNvPr>
                <p14:cNvContentPartPr/>
                <p14:nvPr/>
              </p14:nvContentPartPr>
              <p14:xfrm>
                <a:off x="8421948" y="3711357"/>
                <a:ext cx="109080" cy="135720"/>
              </p14:xfrm>
            </p:contentPart>
          </mc:Choice>
          <mc:Fallback xmlns="">
            <p:pic>
              <p:nvPicPr>
                <p:cNvPr id="41001" name="Ink 41000">
                  <a:extLst>
                    <a:ext uri="{FF2B5EF4-FFF2-40B4-BE49-F238E27FC236}">
                      <a16:creationId xmlns:a16="http://schemas.microsoft.com/office/drawing/2014/main" id="{6AF255C4-30F9-31CD-92B3-2E047EED0A2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413308" y="3702717"/>
                  <a:ext cx="126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41002" name="Ink 41001">
                  <a:extLst>
                    <a:ext uri="{FF2B5EF4-FFF2-40B4-BE49-F238E27FC236}">
                      <a16:creationId xmlns:a16="http://schemas.microsoft.com/office/drawing/2014/main" id="{FD978BAA-4D23-49DB-A162-315EE1F9FDA0}"/>
                    </a:ext>
                  </a:extLst>
                </p14:cNvPr>
                <p14:cNvContentPartPr/>
                <p14:nvPr/>
              </p14:nvContentPartPr>
              <p14:xfrm>
                <a:off x="8432748" y="3820797"/>
                <a:ext cx="90360" cy="124920"/>
              </p14:xfrm>
            </p:contentPart>
          </mc:Choice>
          <mc:Fallback xmlns="">
            <p:pic>
              <p:nvPicPr>
                <p:cNvPr id="41002" name="Ink 41001">
                  <a:extLst>
                    <a:ext uri="{FF2B5EF4-FFF2-40B4-BE49-F238E27FC236}">
                      <a16:creationId xmlns:a16="http://schemas.microsoft.com/office/drawing/2014/main" id="{FD978BAA-4D23-49DB-A162-315EE1F9FDA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423748" y="3812157"/>
                  <a:ext cx="108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41003" name="Ink 41002">
                  <a:extLst>
                    <a:ext uri="{FF2B5EF4-FFF2-40B4-BE49-F238E27FC236}">
                      <a16:creationId xmlns:a16="http://schemas.microsoft.com/office/drawing/2014/main" id="{95E3A167-199C-A153-6F57-336641E0BCB2}"/>
                    </a:ext>
                  </a:extLst>
                </p14:cNvPr>
                <p14:cNvContentPartPr/>
                <p14:nvPr/>
              </p14:nvContentPartPr>
              <p14:xfrm>
                <a:off x="8574948" y="3688317"/>
                <a:ext cx="117000" cy="226440"/>
              </p14:xfrm>
            </p:contentPart>
          </mc:Choice>
          <mc:Fallback xmlns="">
            <p:pic>
              <p:nvPicPr>
                <p:cNvPr id="41003" name="Ink 41002">
                  <a:extLst>
                    <a:ext uri="{FF2B5EF4-FFF2-40B4-BE49-F238E27FC236}">
                      <a16:creationId xmlns:a16="http://schemas.microsoft.com/office/drawing/2014/main" id="{95E3A167-199C-A153-6F57-336641E0BCB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566308" y="3679317"/>
                  <a:ext cx="134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41004" name="Ink 41003">
                  <a:extLst>
                    <a:ext uri="{FF2B5EF4-FFF2-40B4-BE49-F238E27FC236}">
                      <a16:creationId xmlns:a16="http://schemas.microsoft.com/office/drawing/2014/main" id="{8208C443-3ADE-07AD-AAFA-1492F95672F2}"/>
                    </a:ext>
                  </a:extLst>
                </p14:cNvPr>
                <p14:cNvContentPartPr/>
                <p14:nvPr/>
              </p14:nvContentPartPr>
              <p14:xfrm>
                <a:off x="8605908" y="3640437"/>
                <a:ext cx="209520" cy="549360"/>
              </p14:xfrm>
            </p:contentPart>
          </mc:Choice>
          <mc:Fallback xmlns="">
            <p:pic>
              <p:nvPicPr>
                <p:cNvPr id="41004" name="Ink 41003">
                  <a:extLst>
                    <a:ext uri="{FF2B5EF4-FFF2-40B4-BE49-F238E27FC236}">
                      <a16:creationId xmlns:a16="http://schemas.microsoft.com/office/drawing/2014/main" id="{8208C443-3ADE-07AD-AAFA-1492F95672F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597268" y="3631797"/>
                  <a:ext cx="22716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41005" name="Ink 41004">
                  <a:extLst>
                    <a:ext uri="{FF2B5EF4-FFF2-40B4-BE49-F238E27FC236}">
                      <a16:creationId xmlns:a16="http://schemas.microsoft.com/office/drawing/2014/main" id="{29502F34-C949-C235-0761-5FA3534B08D5}"/>
                    </a:ext>
                  </a:extLst>
                </p14:cNvPr>
                <p14:cNvContentPartPr/>
                <p14:nvPr/>
              </p14:nvContentPartPr>
              <p14:xfrm>
                <a:off x="8752068" y="3971277"/>
                <a:ext cx="230400" cy="155160"/>
              </p14:xfrm>
            </p:contentPart>
          </mc:Choice>
          <mc:Fallback xmlns="">
            <p:pic>
              <p:nvPicPr>
                <p:cNvPr id="41005" name="Ink 41004">
                  <a:extLst>
                    <a:ext uri="{FF2B5EF4-FFF2-40B4-BE49-F238E27FC236}">
                      <a16:creationId xmlns:a16="http://schemas.microsoft.com/office/drawing/2014/main" id="{29502F34-C949-C235-0761-5FA3534B08D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743068" y="3962637"/>
                  <a:ext cx="24804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41010" name="Ink 41009">
                <a:extLst>
                  <a:ext uri="{FF2B5EF4-FFF2-40B4-BE49-F238E27FC236}">
                    <a16:creationId xmlns:a16="http://schemas.microsoft.com/office/drawing/2014/main" id="{C716D5A3-483B-A709-E39A-7FAC6BEB9553}"/>
                  </a:ext>
                </a:extLst>
              </p14:cNvPr>
              <p14:cNvContentPartPr/>
              <p14:nvPr/>
            </p14:nvContentPartPr>
            <p14:xfrm>
              <a:off x="1944162" y="6197724"/>
              <a:ext cx="293040" cy="334800"/>
            </p14:xfrm>
          </p:contentPart>
        </mc:Choice>
        <mc:Fallback xmlns="">
          <p:pic>
            <p:nvPicPr>
              <p:cNvPr id="41010" name="Ink 41009">
                <a:extLst>
                  <a:ext uri="{FF2B5EF4-FFF2-40B4-BE49-F238E27FC236}">
                    <a16:creationId xmlns:a16="http://schemas.microsoft.com/office/drawing/2014/main" id="{C716D5A3-483B-A709-E39A-7FAC6BEB9553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1935162" y="6188724"/>
                <a:ext cx="310680" cy="35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16" name="Group 41015">
            <a:extLst>
              <a:ext uri="{FF2B5EF4-FFF2-40B4-BE49-F238E27FC236}">
                <a16:creationId xmlns:a16="http://schemas.microsoft.com/office/drawing/2014/main" id="{B8984B08-4CBE-E6E6-7C3D-26DB48FF4C82}"/>
              </a:ext>
            </a:extLst>
          </p:cNvPr>
          <p:cNvGrpSpPr/>
          <p:nvPr/>
        </p:nvGrpSpPr>
        <p:grpSpPr>
          <a:xfrm>
            <a:off x="2424042" y="6181524"/>
            <a:ext cx="746640" cy="479520"/>
            <a:chOff x="6846588" y="6172317"/>
            <a:chExt cx="74664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41012" name="Ink 41011">
                  <a:extLst>
                    <a:ext uri="{FF2B5EF4-FFF2-40B4-BE49-F238E27FC236}">
                      <a16:creationId xmlns:a16="http://schemas.microsoft.com/office/drawing/2014/main" id="{90F5806F-9BB5-09F5-176B-703B83674D71}"/>
                    </a:ext>
                  </a:extLst>
                </p14:cNvPr>
                <p14:cNvContentPartPr/>
                <p14:nvPr/>
              </p14:nvContentPartPr>
              <p14:xfrm>
                <a:off x="6846588" y="6215877"/>
                <a:ext cx="360" cy="326160"/>
              </p14:xfrm>
            </p:contentPart>
          </mc:Choice>
          <mc:Fallback xmlns="">
            <p:pic>
              <p:nvPicPr>
                <p:cNvPr id="41012" name="Ink 41011">
                  <a:extLst>
                    <a:ext uri="{FF2B5EF4-FFF2-40B4-BE49-F238E27FC236}">
                      <a16:creationId xmlns:a16="http://schemas.microsoft.com/office/drawing/2014/main" id="{90F5806F-9BB5-09F5-176B-703B83674D7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837948" y="6207237"/>
                  <a:ext cx="180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41013" name="Ink 41012">
                  <a:extLst>
                    <a:ext uri="{FF2B5EF4-FFF2-40B4-BE49-F238E27FC236}">
                      <a16:creationId xmlns:a16="http://schemas.microsoft.com/office/drawing/2014/main" id="{006C6084-77C1-FDE8-8D5C-23587B8907BD}"/>
                    </a:ext>
                  </a:extLst>
                </p14:cNvPr>
                <p14:cNvContentPartPr/>
                <p14:nvPr/>
              </p14:nvContentPartPr>
              <p14:xfrm>
                <a:off x="6976908" y="6255477"/>
                <a:ext cx="127080" cy="278640"/>
              </p14:xfrm>
            </p:contentPart>
          </mc:Choice>
          <mc:Fallback xmlns="">
            <p:pic>
              <p:nvPicPr>
                <p:cNvPr id="41013" name="Ink 41012">
                  <a:extLst>
                    <a:ext uri="{FF2B5EF4-FFF2-40B4-BE49-F238E27FC236}">
                      <a16:creationId xmlns:a16="http://schemas.microsoft.com/office/drawing/2014/main" id="{006C6084-77C1-FDE8-8D5C-23587B8907B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968268" y="6246837"/>
                  <a:ext cx="1447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41014" name="Ink 41013">
                  <a:extLst>
                    <a:ext uri="{FF2B5EF4-FFF2-40B4-BE49-F238E27FC236}">
                      <a16:creationId xmlns:a16="http://schemas.microsoft.com/office/drawing/2014/main" id="{A75D5B0E-3FDA-0620-C9AB-B197BC1F68EA}"/>
                    </a:ext>
                  </a:extLst>
                </p14:cNvPr>
                <p14:cNvContentPartPr/>
                <p14:nvPr/>
              </p14:nvContentPartPr>
              <p14:xfrm>
                <a:off x="7111908" y="6172317"/>
                <a:ext cx="185040" cy="479520"/>
              </p14:xfrm>
            </p:contentPart>
          </mc:Choice>
          <mc:Fallback xmlns="">
            <p:pic>
              <p:nvPicPr>
                <p:cNvPr id="41014" name="Ink 41013">
                  <a:extLst>
                    <a:ext uri="{FF2B5EF4-FFF2-40B4-BE49-F238E27FC236}">
                      <a16:creationId xmlns:a16="http://schemas.microsoft.com/office/drawing/2014/main" id="{A75D5B0E-3FDA-0620-C9AB-B197BC1F68E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103268" y="6163317"/>
                  <a:ext cx="20268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41015" name="Ink 41014">
                  <a:extLst>
                    <a:ext uri="{FF2B5EF4-FFF2-40B4-BE49-F238E27FC236}">
                      <a16:creationId xmlns:a16="http://schemas.microsoft.com/office/drawing/2014/main" id="{6AE082F3-9BFE-11C3-F1DE-35ED5924DB00}"/>
                    </a:ext>
                  </a:extLst>
                </p14:cNvPr>
                <p14:cNvContentPartPr/>
                <p14:nvPr/>
              </p14:nvContentPartPr>
              <p14:xfrm>
                <a:off x="7315668" y="6456717"/>
                <a:ext cx="277560" cy="131760"/>
              </p14:xfrm>
            </p:contentPart>
          </mc:Choice>
          <mc:Fallback xmlns="">
            <p:pic>
              <p:nvPicPr>
                <p:cNvPr id="41015" name="Ink 41014">
                  <a:extLst>
                    <a:ext uri="{FF2B5EF4-FFF2-40B4-BE49-F238E27FC236}">
                      <a16:creationId xmlns:a16="http://schemas.microsoft.com/office/drawing/2014/main" id="{6AE082F3-9BFE-11C3-F1DE-35ED5924DB0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306668" y="6448077"/>
                  <a:ext cx="29520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64A49B-20DE-CE27-29E4-AF4A44C1E0BC}"/>
                  </a:ext>
                </a:extLst>
              </p14:cNvPr>
              <p14:cNvContentPartPr/>
              <p14:nvPr/>
            </p14:nvContentPartPr>
            <p14:xfrm>
              <a:off x="4969460" y="4194862"/>
              <a:ext cx="3980520" cy="328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64A49B-20DE-CE27-29E4-AF4A44C1E0BC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951460" y="4177222"/>
                <a:ext cx="40161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D6D57B7-28D0-93E4-E14E-CC55117FF43A}"/>
                  </a:ext>
                </a:extLst>
              </p14:cNvPr>
              <p14:cNvContentPartPr/>
              <p14:nvPr/>
            </p14:nvContentPartPr>
            <p14:xfrm>
              <a:off x="3549980" y="4440840"/>
              <a:ext cx="716760" cy="2252062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D6D57B7-28D0-93E4-E14E-CC55117FF43A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3531980" y="4423201"/>
                <a:ext cx="752400" cy="22877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65" name="Group 41264">
            <a:extLst>
              <a:ext uri="{FF2B5EF4-FFF2-40B4-BE49-F238E27FC236}">
                <a16:creationId xmlns:a16="http://schemas.microsoft.com/office/drawing/2014/main" id="{D1E83686-F908-16FA-63E5-2F92B0128490}"/>
              </a:ext>
            </a:extLst>
          </p:cNvPr>
          <p:cNvGrpSpPr/>
          <p:nvPr/>
        </p:nvGrpSpPr>
        <p:grpSpPr>
          <a:xfrm>
            <a:off x="6393212" y="4584382"/>
            <a:ext cx="1901880" cy="410400"/>
            <a:chOff x="6393212" y="4584382"/>
            <a:chExt cx="190188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41243" name="Ink 41242">
                  <a:extLst>
                    <a:ext uri="{FF2B5EF4-FFF2-40B4-BE49-F238E27FC236}">
                      <a16:creationId xmlns:a16="http://schemas.microsoft.com/office/drawing/2014/main" id="{2FC2325F-00ED-C7AF-E439-279FC0D3D24D}"/>
                    </a:ext>
                  </a:extLst>
                </p14:cNvPr>
                <p14:cNvContentPartPr/>
                <p14:nvPr/>
              </p14:nvContentPartPr>
              <p14:xfrm>
                <a:off x="6393212" y="4704262"/>
                <a:ext cx="181080" cy="290520"/>
              </p14:xfrm>
            </p:contentPart>
          </mc:Choice>
          <mc:Fallback xmlns="">
            <p:pic>
              <p:nvPicPr>
                <p:cNvPr id="41243" name="Ink 41242">
                  <a:extLst>
                    <a:ext uri="{FF2B5EF4-FFF2-40B4-BE49-F238E27FC236}">
                      <a16:creationId xmlns:a16="http://schemas.microsoft.com/office/drawing/2014/main" id="{2FC2325F-00ED-C7AF-E439-279FC0D3D24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384572" y="4695622"/>
                  <a:ext cx="1987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41244" name="Ink 41243">
                  <a:extLst>
                    <a:ext uri="{FF2B5EF4-FFF2-40B4-BE49-F238E27FC236}">
                      <a16:creationId xmlns:a16="http://schemas.microsoft.com/office/drawing/2014/main" id="{60207E77-21EE-A89C-8F5E-64638BFC3E64}"/>
                    </a:ext>
                  </a:extLst>
                </p14:cNvPr>
                <p14:cNvContentPartPr/>
                <p14:nvPr/>
              </p14:nvContentPartPr>
              <p14:xfrm>
                <a:off x="6563492" y="4687342"/>
                <a:ext cx="99360" cy="360"/>
              </p14:xfrm>
            </p:contentPart>
          </mc:Choice>
          <mc:Fallback xmlns="">
            <p:pic>
              <p:nvPicPr>
                <p:cNvPr id="41244" name="Ink 41243">
                  <a:extLst>
                    <a:ext uri="{FF2B5EF4-FFF2-40B4-BE49-F238E27FC236}">
                      <a16:creationId xmlns:a16="http://schemas.microsoft.com/office/drawing/2014/main" id="{60207E77-21EE-A89C-8F5E-64638BFC3E6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554852" y="4678342"/>
                  <a:ext cx="117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41245" name="Ink 41244">
                  <a:extLst>
                    <a:ext uri="{FF2B5EF4-FFF2-40B4-BE49-F238E27FC236}">
                      <a16:creationId xmlns:a16="http://schemas.microsoft.com/office/drawing/2014/main" id="{E2AA8D2C-2A5B-F5F9-8FE7-7F2516E9C656}"/>
                    </a:ext>
                  </a:extLst>
                </p14:cNvPr>
                <p14:cNvContentPartPr/>
                <p14:nvPr/>
              </p14:nvContentPartPr>
              <p14:xfrm>
                <a:off x="6629372" y="4794982"/>
                <a:ext cx="101160" cy="182160"/>
              </p14:xfrm>
            </p:contentPart>
          </mc:Choice>
          <mc:Fallback xmlns="">
            <p:pic>
              <p:nvPicPr>
                <p:cNvPr id="41245" name="Ink 41244">
                  <a:extLst>
                    <a:ext uri="{FF2B5EF4-FFF2-40B4-BE49-F238E27FC236}">
                      <a16:creationId xmlns:a16="http://schemas.microsoft.com/office/drawing/2014/main" id="{E2AA8D2C-2A5B-F5F9-8FE7-7F2516E9C65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620732" y="4785982"/>
                  <a:ext cx="118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41246" name="Ink 41245">
                  <a:extLst>
                    <a:ext uri="{FF2B5EF4-FFF2-40B4-BE49-F238E27FC236}">
                      <a16:creationId xmlns:a16="http://schemas.microsoft.com/office/drawing/2014/main" id="{26F726F2-7E22-8801-2AC2-357324EE8632}"/>
                    </a:ext>
                  </a:extLst>
                </p14:cNvPr>
                <p14:cNvContentPartPr/>
                <p14:nvPr/>
              </p14:nvContentPartPr>
              <p14:xfrm>
                <a:off x="6884252" y="4851862"/>
                <a:ext cx="252360" cy="126720"/>
              </p14:xfrm>
            </p:contentPart>
          </mc:Choice>
          <mc:Fallback xmlns="">
            <p:pic>
              <p:nvPicPr>
                <p:cNvPr id="41246" name="Ink 41245">
                  <a:extLst>
                    <a:ext uri="{FF2B5EF4-FFF2-40B4-BE49-F238E27FC236}">
                      <a16:creationId xmlns:a16="http://schemas.microsoft.com/office/drawing/2014/main" id="{26F726F2-7E22-8801-2AC2-357324EE863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875612" y="4842862"/>
                  <a:ext cx="270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41247" name="Ink 41246">
                  <a:extLst>
                    <a:ext uri="{FF2B5EF4-FFF2-40B4-BE49-F238E27FC236}">
                      <a16:creationId xmlns:a16="http://schemas.microsoft.com/office/drawing/2014/main" id="{DD142696-A065-34F3-B1B8-357E9E482598}"/>
                    </a:ext>
                  </a:extLst>
                </p14:cNvPr>
                <p14:cNvContentPartPr/>
                <p14:nvPr/>
              </p14:nvContentPartPr>
              <p14:xfrm>
                <a:off x="7053812" y="4740262"/>
                <a:ext cx="10080" cy="14040"/>
              </p14:xfrm>
            </p:contentPart>
          </mc:Choice>
          <mc:Fallback xmlns="">
            <p:pic>
              <p:nvPicPr>
                <p:cNvPr id="41247" name="Ink 41246">
                  <a:extLst>
                    <a:ext uri="{FF2B5EF4-FFF2-40B4-BE49-F238E27FC236}">
                      <a16:creationId xmlns:a16="http://schemas.microsoft.com/office/drawing/2014/main" id="{DD142696-A065-34F3-B1B8-357E9E48259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044812" y="4731262"/>
                  <a:ext cx="27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41248" name="Ink 41247">
                  <a:extLst>
                    <a:ext uri="{FF2B5EF4-FFF2-40B4-BE49-F238E27FC236}">
                      <a16:creationId xmlns:a16="http://schemas.microsoft.com/office/drawing/2014/main" id="{5C70BDBD-F8A4-FBCD-9712-D3F598ACA083}"/>
                    </a:ext>
                  </a:extLst>
                </p14:cNvPr>
                <p14:cNvContentPartPr/>
                <p14:nvPr/>
              </p14:nvContentPartPr>
              <p14:xfrm>
                <a:off x="7441532" y="4586182"/>
                <a:ext cx="145440" cy="387720"/>
              </p14:xfrm>
            </p:contentPart>
          </mc:Choice>
          <mc:Fallback xmlns="">
            <p:pic>
              <p:nvPicPr>
                <p:cNvPr id="41248" name="Ink 41247">
                  <a:extLst>
                    <a:ext uri="{FF2B5EF4-FFF2-40B4-BE49-F238E27FC236}">
                      <a16:creationId xmlns:a16="http://schemas.microsoft.com/office/drawing/2014/main" id="{5C70BDBD-F8A4-FBCD-9712-D3F598ACA08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432892" y="4577542"/>
                  <a:ext cx="1630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41249" name="Ink 41248">
                  <a:extLst>
                    <a:ext uri="{FF2B5EF4-FFF2-40B4-BE49-F238E27FC236}">
                      <a16:creationId xmlns:a16="http://schemas.microsoft.com/office/drawing/2014/main" id="{954AD0FE-7C59-8F1A-D29E-E201EF44452B}"/>
                    </a:ext>
                  </a:extLst>
                </p14:cNvPr>
                <p14:cNvContentPartPr/>
                <p14:nvPr/>
              </p14:nvContentPartPr>
              <p14:xfrm>
                <a:off x="7629092" y="4805422"/>
                <a:ext cx="135000" cy="113760"/>
              </p14:xfrm>
            </p:contentPart>
          </mc:Choice>
          <mc:Fallback xmlns="">
            <p:pic>
              <p:nvPicPr>
                <p:cNvPr id="41249" name="Ink 41248">
                  <a:extLst>
                    <a:ext uri="{FF2B5EF4-FFF2-40B4-BE49-F238E27FC236}">
                      <a16:creationId xmlns:a16="http://schemas.microsoft.com/office/drawing/2014/main" id="{954AD0FE-7C59-8F1A-D29E-E201EF44452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620092" y="4796422"/>
                  <a:ext cx="152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41260" name="Ink 41259">
                  <a:extLst>
                    <a:ext uri="{FF2B5EF4-FFF2-40B4-BE49-F238E27FC236}">
                      <a16:creationId xmlns:a16="http://schemas.microsoft.com/office/drawing/2014/main" id="{7A4079BE-98C3-70C8-D485-DAA32DB56337}"/>
                    </a:ext>
                  </a:extLst>
                </p14:cNvPr>
                <p14:cNvContentPartPr/>
                <p14:nvPr/>
              </p14:nvContentPartPr>
              <p14:xfrm>
                <a:off x="7870292" y="4584382"/>
                <a:ext cx="191880" cy="338760"/>
              </p14:xfrm>
            </p:contentPart>
          </mc:Choice>
          <mc:Fallback xmlns="">
            <p:pic>
              <p:nvPicPr>
                <p:cNvPr id="41260" name="Ink 41259">
                  <a:extLst>
                    <a:ext uri="{FF2B5EF4-FFF2-40B4-BE49-F238E27FC236}">
                      <a16:creationId xmlns:a16="http://schemas.microsoft.com/office/drawing/2014/main" id="{7A4079BE-98C3-70C8-D485-DAA32DB5633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861652" y="4575742"/>
                  <a:ext cx="2095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41261" name="Ink 41260">
                  <a:extLst>
                    <a:ext uri="{FF2B5EF4-FFF2-40B4-BE49-F238E27FC236}">
                      <a16:creationId xmlns:a16="http://schemas.microsoft.com/office/drawing/2014/main" id="{E0E47537-4F4A-3FA1-6791-756233B80FC3}"/>
                    </a:ext>
                  </a:extLst>
                </p14:cNvPr>
                <p14:cNvContentPartPr/>
                <p14:nvPr/>
              </p14:nvContentPartPr>
              <p14:xfrm>
                <a:off x="7934732" y="4788502"/>
                <a:ext cx="97200" cy="47160"/>
              </p14:xfrm>
            </p:contentPart>
          </mc:Choice>
          <mc:Fallback xmlns="">
            <p:pic>
              <p:nvPicPr>
                <p:cNvPr id="41261" name="Ink 41260">
                  <a:extLst>
                    <a:ext uri="{FF2B5EF4-FFF2-40B4-BE49-F238E27FC236}">
                      <a16:creationId xmlns:a16="http://schemas.microsoft.com/office/drawing/2014/main" id="{E0E47537-4F4A-3FA1-6791-756233B80FC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926092" y="4779502"/>
                  <a:ext cx="114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41263" name="Ink 41262">
                  <a:extLst>
                    <a:ext uri="{FF2B5EF4-FFF2-40B4-BE49-F238E27FC236}">
                      <a16:creationId xmlns:a16="http://schemas.microsoft.com/office/drawing/2014/main" id="{D5891B9F-BDE3-4BEC-38D7-AC625C149E56}"/>
                    </a:ext>
                  </a:extLst>
                </p14:cNvPr>
                <p14:cNvContentPartPr/>
                <p14:nvPr/>
              </p14:nvContentPartPr>
              <p14:xfrm>
                <a:off x="7877492" y="4819102"/>
                <a:ext cx="226080" cy="101880"/>
              </p14:xfrm>
            </p:contentPart>
          </mc:Choice>
          <mc:Fallback xmlns="">
            <p:pic>
              <p:nvPicPr>
                <p:cNvPr id="41263" name="Ink 41262">
                  <a:extLst>
                    <a:ext uri="{FF2B5EF4-FFF2-40B4-BE49-F238E27FC236}">
                      <a16:creationId xmlns:a16="http://schemas.microsoft.com/office/drawing/2014/main" id="{D5891B9F-BDE3-4BEC-38D7-AC625C149E5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868492" y="4810462"/>
                  <a:ext cx="243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41264" name="Ink 41263">
                  <a:extLst>
                    <a:ext uri="{FF2B5EF4-FFF2-40B4-BE49-F238E27FC236}">
                      <a16:creationId xmlns:a16="http://schemas.microsoft.com/office/drawing/2014/main" id="{F9E57CB7-11A1-0D08-4759-DB3182CA5740}"/>
                    </a:ext>
                  </a:extLst>
                </p14:cNvPr>
                <p14:cNvContentPartPr/>
                <p14:nvPr/>
              </p14:nvContentPartPr>
              <p14:xfrm>
                <a:off x="8172692" y="4667542"/>
                <a:ext cx="122400" cy="208800"/>
              </p14:xfrm>
            </p:contentPart>
          </mc:Choice>
          <mc:Fallback xmlns="">
            <p:pic>
              <p:nvPicPr>
                <p:cNvPr id="41264" name="Ink 41263">
                  <a:extLst>
                    <a:ext uri="{FF2B5EF4-FFF2-40B4-BE49-F238E27FC236}">
                      <a16:creationId xmlns:a16="http://schemas.microsoft.com/office/drawing/2014/main" id="{F9E57CB7-11A1-0D08-4759-DB3182CA574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164052" y="4658542"/>
                  <a:ext cx="14004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77" name="Group 41276">
            <a:extLst>
              <a:ext uri="{FF2B5EF4-FFF2-40B4-BE49-F238E27FC236}">
                <a16:creationId xmlns:a16="http://schemas.microsoft.com/office/drawing/2014/main" id="{037041AC-6F8A-A98E-5A73-C27D6E796735}"/>
              </a:ext>
            </a:extLst>
          </p:cNvPr>
          <p:cNvGrpSpPr/>
          <p:nvPr/>
        </p:nvGrpSpPr>
        <p:grpSpPr>
          <a:xfrm>
            <a:off x="4103828" y="5470901"/>
            <a:ext cx="619560" cy="390600"/>
            <a:chOff x="4096412" y="5738902"/>
            <a:chExt cx="61956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41273" name="Ink 41272">
                  <a:extLst>
                    <a:ext uri="{FF2B5EF4-FFF2-40B4-BE49-F238E27FC236}">
                      <a16:creationId xmlns:a16="http://schemas.microsoft.com/office/drawing/2014/main" id="{5DBB238E-21BF-FA8D-AB9C-60DFFCA029E6}"/>
                    </a:ext>
                  </a:extLst>
                </p14:cNvPr>
                <p14:cNvContentPartPr/>
                <p14:nvPr/>
              </p14:nvContentPartPr>
              <p14:xfrm>
                <a:off x="4096412" y="5838262"/>
                <a:ext cx="619560" cy="291240"/>
              </p14:xfrm>
            </p:contentPart>
          </mc:Choice>
          <mc:Fallback xmlns="">
            <p:pic>
              <p:nvPicPr>
                <p:cNvPr id="41273" name="Ink 41272">
                  <a:extLst>
                    <a:ext uri="{FF2B5EF4-FFF2-40B4-BE49-F238E27FC236}">
                      <a16:creationId xmlns:a16="http://schemas.microsoft.com/office/drawing/2014/main" id="{5DBB238E-21BF-FA8D-AB9C-60DFFCA029E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087412" y="5829262"/>
                  <a:ext cx="6372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41274" name="Ink 41273">
                  <a:extLst>
                    <a:ext uri="{FF2B5EF4-FFF2-40B4-BE49-F238E27FC236}">
                      <a16:creationId xmlns:a16="http://schemas.microsoft.com/office/drawing/2014/main" id="{75F1B918-0D32-2D3E-B402-BB3E6F142945}"/>
                    </a:ext>
                  </a:extLst>
                </p14:cNvPr>
                <p14:cNvContentPartPr/>
                <p14:nvPr/>
              </p14:nvContentPartPr>
              <p14:xfrm>
                <a:off x="4262372" y="5774182"/>
                <a:ext cx="2880" cy="2880"/>
              </p14:xfrm>
            </p:contentPart>
          </mc:Choice>
          <mc:Fallback xmlns="">
            <p:pic>
              <p:nvPicPr>
                <p:cNvPr id="41274" name="Ink 41273">
                  <a:extLst>
                    <a:ext uri="{FF2B5EF4-FFF2-40B4-BE49-F238E27FC236}">
                      <a16:creationId xmlns:a16="http://schemas.microsoft.com/office/drawing/2014/main" id="{75F1B918-0D32-2D3E-B402-BB3E6F14294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253732" y="5765182"/>
                  <a:ext cx="20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41276" name="Ink 41275">
                  <a:extLst>
                    <a:ext uri="{FF2B5EF4-FFF2-40B4-BE49-F238E27FC236}">
                      <a16:creationId xmlns:a16="http://schemas.microsoft.com/office/drawing/2014/main" id="{669936D2-D0CE-B014-C768-D7E88563394F}"/>
                    </a:ext>
                  </a:extLst>
                </p14:cNvPr>
                <p14:cNvContentPartPr/>
                <p14:nvPr/>
              </p14:nvContentPartPr>
              <p14:xfrm>
                <a:off x="4244012" y="5738902"/>
                <a:ext cx="33120" cy="55800"/>
              </p14:xfrm>
            </p:contentPart>
          </mc:Choice>
          <mc:Fallback xmlns="">
            <p:pic>
              <p:nvPicPr>
                <p:cNvPr id="41276" name="Ink 41275">
                  <a:extLst>
                    <a:ext uri="{FF2B5EF4-FFF2-40B4-BE49-F238E27FC236}">
                      <a16:creationId xmlns:a16="http://schemas.microsoft.com/office/drawing/2014/main" id="{669936D2-D0CE-B014-C768-D7E88563394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235372" y="5729902"/>
                  <a:ext cx="5076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91" name="Group 41290">
            <a:extLst>
              <a:ext uri="{FF2B5EF4-FFF2-40B4-BE49-F238E27FC236}">
                <a16:creationId xmlns:a16="http://schemas.microsoft.com/office/drawing/2014/main" id="{510C99B7-4261-4E30-3C1B-C00389C02F1C}"/>
              </a:ext>
            </a:extLst>
          </p:cNvPr>
          <p:cNvGrpSpPr/>
          <p:nvPr/>
        </p:nvGrpSpPr>
        <p:grpSpPr>
          <a:xfrm>
            <a:off x="4939748" y="5370101"/>
            <a:ext cx="227160" cy="293400"/>
            <a:chOff x="4932332" y="5638102"/>
            <a:chExt cx="22716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41278" name="Ink 41277">
                  <a:extLst>
                    <a:ext uri="{FF2B5EF4-FFF2-40B4-BE49-F238E27FC236}">
                      <a16:creationId xmlns:a16="http://schemas.microsoft.com/office/drawing/2014/main" id="{4F6A7873-8501-B6C2-E838-AD118CFA4429}"/>
                    </a:ext>
                  </a:extLst>
                </p14:cNvPr>
                <p14:cNvContentPartPr/>
                <p14:nvPr/>
              </p14:nvContentPartPr>
              <p14:xfrm>
                <a:off x="4932332" y="5766622"/>
                <a:ext cx="227160" cy="164880"/>
              </p14:xfrm>
            </p:contentPart>
          </mc:Choice>
          <mc:Fallback xmlns="">
            <p:pic>
              <p:nvPicPr>
                <p:cNvPr id="41278" name="Ink 41277">
                  <a:extLst>
                    <a:ext uri="{FF2B5EF4-FFF2-40B4-BE49-F238E27FC236}">
                      <a16:creationId xmlns:a16="http://schemas.microsoft.com/office/drawing/2014/main" id="{4F6A7873-8501-B6C2-E838-AD118CFA442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923332" y="5757622"/>
                  <a:ext cx="244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41279" name="Ink 41278">
                  <a:extLst>
                    <a:ext uri="{FF2B5EF4-FFF2-40B4-BE49-F238E27FC236}">
                      <a16:creationId xmlns:a16="http://schemas.microsoft.com/office/drawing/2014/main" id="{0817C90D-909A-1827-44DC-ABDCD0554E72}"/>
                    </a:ext>
                  </a:extLst>
                </p14:cNvPr>
                <p14:cNvContentPartPr/>
                <p14:nvPr/>
              </p14:nvContentPartPr>
              <p14:xfrm>
                <a:off x="4955372" y="5638102"/>
                <a:ext cx="36360" cy="35280"/>
              </p14:xfrm>
            </p:contentPart>
          </mc:Choice>
          <mc:Fallback xmlns="">
            <p:pic>
              <p:nvPicPr>
                <p:cNvPr id="41279" name="Ink 41278">
                  <a:extLst>
                    <a:ext uri="{FF2B5EF4-FFF2-40B4-BE49-F238E27FC236}">
                      <a16:creationId xmlns:a16="http://schemas.microsoft.com/office/drawing/2014/main" id="{0817C90D-909A-1827-44DC-ABDCD0554E7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946732" y="5629102"/>
                  <a:ext cx="540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90" name="Group 41289">
            <a:extLst>
              <a:ext uri="{FF2B5EF4-FFF2-40B4-BE49-F238E27FC236}">
                <a16:creationId xmlns:a16="http://schemas.microsoft.com/office/drawing/2014/main" id="{0CE4FA13-DC39-C5DB-DA87-1C36C9A2D199}"/>
              </a:ext>
            </a:extLst>
          </p:cNvPr>
          <p:cNvGrpSpPr/>
          <p:nvPr/>
        </p:nvGrpSpPr>
        <p:grpSpPr>
          <a:xfrm>
            <a:off x="4102748" y="5938541"/>
            <a:ext cx="1078560" cy="453600"/>
            <a:chOff x="4095332" y="6206542"/>
            <a:chExt cx="107856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41287" name="Ink 41286">
                  <a:extLst>
                    <a:ext uri="{FF2B5EF4-FFF2-40B4-BE49-F238E27FC236}">
                      <a16:creationId xmlns:a16="http://schemas.microsoft.com/office/drawing/2014/main" id="{63B9125F-D034-28BC-8FD6-866D76FF0CB7}"/>
                    </a:ext>
                  </a:extLst>
                </p14:cNvPr>
                <p14:cNvContentPartPr/>
                <p14:nvPr/>
              </p14:nvContentPartPr>
              <p14:xfrm>
                <a:off x="4095332" y="6260542"/>
                <a:ext cx="1078560" cy="399600"/>
              </p14:xfrm>
            </p:contentPart>
          </mc:Choice>
          <mc:Fallback xmlns="">
            <p:pic>
              <p:nvPicPr>
                <p:cNvPr id="41287" name="Ink 41286">
                  <a:extLst>
                    <a:ext uri="{FF2B5EF4-FFF2-40B4-BE49-F238E27FC236}">
                      <a16:creationId xmlns:a16="http://schemas.microsoft.com/office/drawing/2014/main" id="{63B9125F-D034-28BC-8FD6-866D76FF0CB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086332" y="6251902"/>
                  <a:ext cx="10962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41288" name="Ink 41287">
                  <a:extLst>
                    <a:ext uri="{FF2B5EF4-FFF2-40B4-BE49-F238E27FC236}">
                      <a16:creationId xmlns:a16="http://schemas.microsoft.com/office/drawing/2014/main" id="{743D1B5C-476F-C1AE-EF9F-98BEC2EDF4A6}"/>
                    </a:ext>
                  </a:extLst>
                </p14:cNvPr>
                <p14:cNvContentPartPr/>
                <p14:nvPr/>
              </p14:nvContentPartPr>
              <p14:xfrm>
                <a:off x="4645052" y="6345502"/>
                <a:ext cx="164160" cy="56160"/>
              </p14:xfrm>
            </p:contentPart>
          </mc:Choice>
          <mc:Fallback xmlns="">
            <p:pic>
              <p:nvPicPr>
                <p:cNvPr id="41288" name="Ink 41287">
                  <a:extLst>
                    <a:ext uri="{FF2B5EF4-FFF2-40B4-BE49-F238E27FC236}">
                      <a16:creationId xmlns:a16="http://schemas.microsoft.com/office/drawing/2014/main" id="{743D1B5C-476F-C1AE-EF9F-98BEC2EDF4A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636052" y="6336502"/>
                  <a:ext cx="181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41289" name="Ink 41288">
                  <a:extLst>
                    <a:ext uri="{FF2B5EF4-FFF2-40B4-BE49-F238E27FC236}">
                      <a16:creationId xmlns:a16="http://schemas.microsoft.com/office/drawing/2014/main" id="{5DE6E2B3-4281-10B1-A3B8-C6E2E43B590D}"/>
                    </a:ext>
                  </a:extLst>
                </p14:cNvPr>
                <p14:cNvContentPartPr/>
                <p14:nvPr/>
              </p14:nvContentPartPr>
              <p14:xfrm>
                <a:off x="4793372" y="6206542"/>
                <a:ext cx="27000" cy="21240"/>
              </p14:xfrm>
            </p:contentPart>
          </mc:Choice>
          <mc:Fallback xmlns="">
            <p:pic>
              <p:nvPicPr>
                <p:cNvPr id="41289" name="Ink 41288">
                  <a:extLst>
                    <a:ext uri="{FF2B5EF4-FFF2-40B4-BE49-F238E27FC236}">
                      <a16:creationId xmlns:a16="http://schemas.microsoft.com/office/drawing/2014/main" id="{5DE6E2B3-4281-10B1-A3B8-C6E2E43B590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784372" y="6197902"/>
                  <a:ext cx="44640" cy="388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1B8354E-823E-F21C-1419-4C4D2DEA7C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9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6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85"/>
    </mc:Choice>
    <mc:Fallback xmlns="">
      <p:transition spd="slow" advTm="124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3"/>
          <p:cNvSpPr txBox="1">
            <a:spLocks noChangeArrowheads="1"/>
          </p:cNvSpPr>
          <p:nvPr/>
        </p:nvSpPr>
        <p:spPr bwMode="auto">
          <a:xfrm>
            <a:off x="502677" y="30357"/>
            <a:ext cx="4461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rgbClr val="0000FF"/>
                </a:solidFill>
              </a:rPr>
              <a:t>Diffusion in thermal field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3BEA-EC25-5644-B5A1-DEDF773DB9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41263" name="Group 41262">
            <a:extLst>
              <a:ext uri="{FF2B5EF4-FFF2-40B4-BE49-F238E27FC236}">
                <a16:creationId xmlns:a16="http://schemas.microsoft.com/office/drawing/2014/main" id="{A6D74B21-3F71-52BA-90DD-8461EEC3174C}"/>
              </a:ext>
            </a:extLst>
          </p:cNvPr>
          <p:cNvGrpSpPr/>
          <p:nvPr/>
        </p:nvGrpSpPr>
        <p:grpSpPr>
          <a:xfrm>
            <a:off x="568713" y="1377723"/>
            <a:ext cx="276120" cy="500760"/>
            <a:chOff x="489708" y="4310757"/>
            <a:chExt cx="27612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1260" name="Ink 41259">
                  <a:extLst>
                    <a:ext uri="{FF2B5EF4-FFF2-40B4-BE49-F238E27FC236}">
                      <a16:creationId xmlns:a16="http://schemas.microsoft.com/office/drawing/2014/main" id="{9E9EB588-6549-5209-51F1-3C5AA15AC039}"/>
                    </a:ext>
                  </a:extLst>
                </p14:cNvPr>
                <p14:cNvContentPartPr/>
                <p14:nvPr/>
              </p14:nvContentPartPr>
              <p14:xfrm>
                <a:off x="489708" y="4310757"/>
                <a:ext cx="360" cy="500760"/>
              </p14:xfrm>
            </p:contentPart>
          </mc:Choice>
          <mc:Fallback xmlns="">
            <p:pic>
              <p:nvPicPr>
                <p:cNvPr id="41260" name="Ink 41259">
                  <a:extLst>
                    <a:ext uri="{FF2B5EF4-FFF2-40B4-BE49-F238E27FC236}">
                      <a16:creationId xmlns:a16="http://schemas.microsoft.com/office/drawing/2014/main" id="{9E9EB588-6549-5209-51F1-3C5AA15AC03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0708" y="4301757"/>
                  <a:ext cx="1800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1261" name="Ink 41260">
                  <a:extLst>
                    <a:ext uri="{FF2B5EF4-FFF2-40B4-BE49-F238E27FC236}">
                      <a16:creationId xmlns:a16="http://schemas.microsoft.com/office/drawing/2014/main" id="{1492941F-FC4E-4A03-4BF8-349AEC52159C}"/>
                    </a:ext>
                  </a:extLst>
                </p14:cNvPr>
                <p14:cNvContentPartPr/>
                <p14:nvPr/>
              </p14:nvContentPartPr>
              <p14:xfrm>
                <a:off x="496188" y="4360077"/>
                <a:ext cx="269640" cy="406080"/>
              </p14:xfrm>
            </p:contentPart>
          </mc:Choice>
          <mc:Fallback xmlns="">
            <p:pic>
              <p:nvPicPr>
                <p:cNvPr id="41261" name="Ink 41260">
                  <a:extLst>
                    <a:ext uri="{FF2B5EF4-FFF2-40B4-BE49-F238E27FC236}">
                      <a16:creationId xmlns:a16="http://schemas.microsoft.com/office/drawing/2014/main" id="{1492941F-FC4E-4A03-4BF8-349AEC52159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7188" y="4351437"/>
                  <a:ext cx="287280" cy="42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264" name="Ink 41263">
                <a:extLst>
                  <a:ext uri="{FF2B5EF4-FFF2-40B4-BE49-F238E27FC236}">
                    <a16:creationId xmlns:a16="http://schemas.microsoft.com/office/drawing/2014/main" id="{C805A933-A0B8-7973-92E9-4712B235C59E}"/>
                  </a:ext>
                </a:extLst>
              </p14:cNvPr>
              <p14:cNvContentPartPr/>
              <p14:nvPr/>
            </p14:nvContentPartPr>
            <p14:xfrm>
              <a:off x="1126713" y="1536483"/>
              <a:ext cx="212040" cy="114840"/>
            </p14:xfrm>
          </p:contentPart>
        </mc:Choice>
        <mc:Fallback xmlns="">
          <p:pic>
            <p:nvPicPr>
              <p:cNvPr id="41264" name="Ink 41263">
                <a:extLst>
                  <a:ext uri="{FF2B5EF4-FFF2-40B4-BE49-F238E27FC236}">
                    <a16:creationId xmlns:a16="http://schemas.microsoft.com/office/drawing/2014/main" id="{C805A933-A0B8-7973-92E9-4712B235C59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7713" y="1527483"/>
                <a:ext cx="2296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265" name="Ink 41264">
                <a:extLst>
                  <a:ext uri="{FF2B5EF4-FFF2-40B4-BE49-F238E27FC236}">
                    <a16:creationId xmlns:a16="http://schemas.microsoft.com/office/drawing/2014/main" id="{495FA2CB-0579-5827-4A84-FCBE23DF47AA}"/>
                  </a:ext>
                </a:extLst>
              </p14:cNvPr>
              <p14:cNvContentPartPr/>
              <p14:nvPr/>
            </p14:nvContentPartPr>
            <p14:xfrm>
              <a:off x="1533153" y="1535763"/>
              <a:ext cx="360" cy="360"/>
            </p14:xfrm>
          </p:contentPart>
        </mc:Choice>
        <mc:Fallback xmlns="">
          <p:pic>
            <p:nvPicPr>
              <p:cNvPr id="41265" name="Ink 41264">
                <a:extLst>
                  <a:ext uri="{FF2B5EF4-FFF2-40B4-BE49-F238E27FC236}">
                    <a16:creationId xmlns:a16="http://schemas.microsoft.com/office/drawing/2014/main" id="{495FA2CB-0579-5827-4A84-FCBE23DF47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24153" y="152676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75" name="Group 41274">
            <a:extLst>
              <a:ext uri="{FF2B5EF4-FFF2-40B4-BE49-F238E27FC236}">
                <a16:creationId xmlns:a16="http://schemas.microsoft.com/office/drawing/2014/main" id="{32739FBD-B5D5-9032-4743-70E70E2E3DB2}"/>
              </a:ext>
            </a:extLst>
          </p:cNvPr>
          <p:cNvGrpSpPr/>
          <p:nvPr/>
        </p:nvGrpSpPr>
        <p:grpSpPr>
          <a:xfrm>
            <a:off x="1641153" y="1183683"/>
            <a:ext cx="338040" cy="391320"/>
            <a:chOff x="1562148" y="4116717"/>
            <a:chExt cx="33804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273" name="Ink 41272">
                  <a:extLst>
                    <a:ext uri="{FF2B5EF4-FFF2-40B4-BE49-F238E27FC236}">
                      <a16:creationId xmlns:a16="http://schemas.microsoft.com/office/drawing/2014/main" id="{FF07DD7D-E9C8-A7B2-568B-3168F641CAD6}"/>
                    </a:ext>
                  </a:extLst>
                </p14:cNvPr>
                <p14:cNvContentPartPr/>
                <p14:nvPr/>
              </p14:nvContentPartPr>
              <p14:xfrm>
                <a:off x="1562148" y="4196997"/>
                <a:ext cx="173880" cy="311040"/>
              </p14:xfrm>
            </p:contentPart>
          </mc:Choice>
          <mc:Fallback xmlns="">
            <p:pic>
              <p:nvPicPr>
                <p:cNvPr id="41273" name="Ink 41272">
                  <a:extLst>
                    <a:ext uri="{FF2B5EF4-FFF2-40B4-BE49-F238E27FC236}">
                      <a16:creationId xmlns:a16="http://schemas.microsoft.com/office/drawing/2014/main" id="{FF07DD7D-E9C8-A7B2-568B-3168F641CAD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53508" y="4187997"/>
                  <a:ext cx="1915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1274" name="Ink 41273">
                  <a:extLst>
                    <a:ext uri="{FF2B5EF4-FFF2-40B4-BE49-F238E27FC236}">
                      <a16:creationId xmlns:a16="http://schemas.microsoft.com/office/drawing/2014/main" id="{F4A2A7FB-5022-B4EF-9196-D2D33E642C68}"/>
                    </a:ext>
                  </a:extLst>
                </p14:cNvPr>
                <p14:cNvContentPartPr/>
                <p14:nvPr/>
              </p14:nvContentPartPr>
              <p14:xfrm>
                <a:off x="1718748" y="4116717"/>
                <a:ext cx="181440" cy="126360"/>
              </p14:xfrm>
            </p:contentPart>
          </mc:Choice>
          <mc:Fallback xmlns="">
            <p:pic>
              <p:nvPicPr>
                <p:cNvPr id="41274" name="Ink 41273">
                  <a:extLst>
                    <a:ext uri="{FF2B5EF4-FFF2-40B4-BE49-F238E27FC236}">
                      <a16:creationId xmlns:a16="http://schemas.microsoft.com/office/drawing/2014/main" id="{F4A2A7FB-5022-B4EF-9196-D2D33E642C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10108" y="4108077"/>
                  <a:ext cx="1990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01" name="Group 41300">
            <a:extLst>
              <a:ext uri="{FF2B5EF4-FFF2-40B4-BE49-F238E27FC236}">
                <a16:creationId xmlns:a16="http://schemas.microsoft.com/office/drawing/2014/main" id="{D6CEB1FC-1C35-D5ED-D7DC-4B645A28B301}"/>
              </a:ext>
            </a:extLst>
          </p:cNvPr>
          <p:cNvGrpSpPr/>
          <p:nvPr/>
        </p:nvGrpSpPr>
        <p:grpSpPr>
          <a:xfrm>
            <a:off x="1478433" y="1716483"/>
            <a:ext cx="610920" cy="496440"/>
            <a:chOff x="1399428" y="4649517"/>
            <a:chExt cx="61092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1276" name="Ink 41275">
                  <a:extLst>
                    <a:ext uri="{FF2B5EF4-FFF2-40B4-BE49-F238E27FC236}">
                      <a16:creationId xmlns:a16="http://schemas.microsoft.com/office/drawing/2014/main" id="{07943934-95FE-2311-CB0B-BD8F52070F70}"/>
                    </a:ext>
                  </a:extLst>
                </p14:cNvPr>
                <p14:cNvContentPartPr/>
                <p14:nvPr/>
              </p14:nvContentPartPr>
              <p14:xfrm>
                <a:off x="1399428" y="4649517"/>
                <a:ext cx="610920" cy="360"/>
              </p14:xfrm>
            </p:contentPart>
          </mc:Choice>
          <mc:Fallback xmlns="">
            <p:pic>
              <p:nvPicPr>
                <p:cNvPr id="41276" name="Ink 41275">
                  <a:extLst>
                    <a:ext uri="{FF2B5EF4-FFF2-40B4-BE49-F238E27FC236}">
                      <a16:creationId xmlns:a16="http://schemas.microsoft.com/office/drawing/2014/main" id="{07943934-95FE-2311-CB0B-BD8F52070F7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90788" y="4640517"/>
                  <a:ext cx="628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277" name="Ink 41276">
                  <a:extLst>
                    <a:ext uri="{FF2B5EF4-FFF2-40B4-BE49-F238E27FC236}">
                      <a16:creationId xmlns:a16="http://schemas.microsoft.com/office/drawing/2014/main" id="{1B373E16-2E65-B6D0-9625-1D8248984DEC}"/>
                    </a:ext>
                  </a:extLst>
                </p14:cNvPr>
                <p14:cNvContentPartPr/>
                <p14:nvPr/>
              </p14:nvContentPartPr>
              <p14:xfrm>
                <a:off x="1524348" y="4766157"/>
                <a:ext cx="229680" cy="58320"/>
              </p14:xfrm>
            </p:contentPart>
          </mc:Choice>
          <mc:Fallback xmlns="">
            <p:pic>
              <p:nvPicPr>
                <p:cNvPr id="41277" name="Ink 41276">
                  <a:extLst>
                    <a:ext uri="{FF2B5EF4-FFF2-40B4-BE49-F238E27FC236}">
                      <a16:creationId xmlns:a16="http://schemas.microsoft.com/office/drawing/2014/main" id="{1B373E16-2E65-B6D0-9625-1D8248984DE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15708" y="4757157"/>
                  <a:ext cx="247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1278" name="Ink 41277">
                  <a:extLst>
                    <a:ext uri="{FF2B5EF4-FFF2-40B4-BE49-F238E27FC236}">
                      <a16:creationId xmlns:a16="http://schemas.microsoft.com/office/drawing/2014/main" id="{941D2A99-14E0-9CE6-4852-6B6505E26BE6}"/>
                    </a:ext>
                  </a:extLst>
                </p14:cNvPr>
                <p14:cNvContentPartPr/>
                <p14:nvPr/>
              </p14:nvContentPartPr>
              <p14:xfrm>
                <a:off x="1639188" y="4801077"/>
                <a:ext cx="104400" cy="240480"/>
              </p14:xfrm>
            </p:contentPart>
          </mc:Choice>
          <mc:Fallback xmlns="">
            <p:pic>
              <p:nvPicPr>
                <p:cNvPr id="41278" name="Ink 41277">
                  <a:extLst>
                    <a:ext uri="{FF2B5EF4-FFF2-40B4-BE49-F238E27FC236}">
                      <a16:creationId xmlns:a16="http://schemas.microsoft.com/office/drawing/2014/main" id="{941D2A99-14E0-9CE6-4852-6B6505E26B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30548" y="4792077"/>
                  <a:ext cx="122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1279" name="Ink 41278">
                  <a:extLst>
                    <a:ext uri="{FF2B5EF4-FFF2-40B4-BE49-F238E27FC236}">
                      <a16:creationId xmlns:a16="http://schemas.microsoft.com/office/drawing/2014/main" id="{6968544A-CAF9-7AD9-D27A-47FD03809A7A}"/>
                    </a:ext>
                  </a:extLst>
                </p14:cNvPr>
                <p14:cNvContentPartPr/>
                <p14:nvPr/>
              </p14:nvContentPartPr>
              <p14:xfrm>
                <a:off x="1764468" y="5021037"/>
                <a:ext cx="89640" cy="124920"/>
              </p14:xfrm>
            </p:contentPart>
          </mc:Choice>
          <mc:Fallback xmlns="">
            <p:pic>
              <p:nvPicPr>
                <p:cNvPr id="41279" name="Ink 41278">
                  <a:extLst>
                    <a:ext uri="{FF2B5EF4-FFF2-40B4-BE49-F238E27FC236}">
                      <a16:creationId xmlns:a16="http://schemas.microsoft.com/office/drawing/2014/main" id="{6968544A-CAF9-7AD9-D27A-47FD03809A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55828" y="5012037"/>
                  <a:ext cx="107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1300" name="Ink 41299">
                  <a:extLst>
                    <a:ext uri="{FF2B5EF4-FFF2-40B4-BE49-F238E27FC236}">
                      <a16:creationId xmlns:a16="http://schemas.microsoft.com/office/drawing/2014/main" id="{B9D54D30-A410-D877-C742-E6E01C5C9551}"/>
                    </a:ext>
                  </a:extLst>
                </p14:cNvPr>
                <p14:cNvContentPartPr/>
                <p14:nvPr/>
              </p14:nvContentPartPr>
              <p14:xfrm>
                <a:off x="1915308" y="5032557"/>
                <a:ext cx="69480" cy="84600"/>
              </p14:xfrm>
            </p:contentPart>
          </mc:Choice>
          <mc:Fallback xmlns="">
            <p:pic>
              <p:nvPicPr>
                <p:cNvPr id="41300" name="Ink 41299">
                  <a:extLst>
                    <a:ext uri="{FF2B5EF4-FFF2-40B4-BE49-F238E27FC236}">
                      <a16:creationId xmlns:a16="http://schemas.microsoft.com/office/drawing/2014/main" id="{B9D54D30-A410-D877-C742-E6E01C5C955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06308" y="5023917"/>
                  <a:ext cx="8712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302" name="Ink 41301">
                <a:extLst>
                  <a:ext uri="{FF2B5EF4-FFF2-40B4-BE49-F238E27FC236}">
                    <a16:creationId xmlns:a16="http://schemas.microsoft.com/office/drawing/2014/main" id="{6E3198A1-3F6F-0ADB-BC2F-B16DB18DECA3}"/>
                  </a:ext>
                </a:extLst>
              </p14:cNvPr>
              <p14:cNvContentPartPr/>
              <p14:nvPr/>
            </p14:nvContentPartPr>
            <p14:xfrm>
              <a:off x="2320833" y="1577523"/>
              <a:ext cx="127440" cy="360"/>
            </p14:xfrm>
          </p:contentPart>
        </mc:Choice>
        <mc:Fallback xmlns="">
          <p:pic>
            <p:nvPicPr>
              <p:cNvPr id="41302" name="Ink 41301">
                <a:extLst>
                  <a:ext uri="{FF2B5EF4-FFF2-40B4-BE49-F238E27FC236}">
                    <a16:creationId xmlns:a16="http://schemas.microsoft.com/office/drawing/2014/main" id="{6E3198A1-3F6F-0ADB-BC2F-B16DB18DEC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11808" y="1568523"/>
                <a:ext cx="14513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303" name="Ink 41302">
                <a:extLst>
                  <a:ext uri="{FF2B5EF4-FFF2-40B4-BE49-F238E27FC236}">
                    <a16:creationId xmlns:a16="http://schemas.microsoft.com/office/drawing/2014/main" id="{244120BD-F6B1-1BD8-8798-59C38B7F1E85}"/>
                  </a:ext>
                </a:extLst>
              </p14:cNvPr>
              <p14:cNvContentPartPr/>
              <p14:nvPr/>
            </p14:nvContentPartPr>
            <p14:xfrm>
              <a:off x="2364753" y="1705683"/>
              <a:ext cx="94320" cy="360"/>
            </p14:xfrm>
          </p:contentPart>
        </mc:Choice>
        <mc:Fallback xmlns="">
          <p:pic>
            <p:nvPicPr>
              <p:cNvPr id="41303" name="Ink 41302">
                <a:extLst>
                  <a:ext uri="{FF2B5EF4-FFF2-40B4-BE49-F238E27FC236}">
                    <a16:creationId xmlns:a16="http://schemas.microsoft.com/office/drawing/2014/main" id="{244120BD-F6B1-1BD8-8798-59C38B7F1E8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55787" y="1696683"/>
                <a:ext cx="111893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308" name="Group 41307">
            <a:extLst>
              <a:ext uri="{FF2B5EF4-FFF2-40B4-BE49-F238E27FC236}">
                <a16:creationId xmlns:a16="http://schemas.microsoft.com/office/drawing/2014/main" id="{B37582D4-7D1C-D9B3-A3C6-71064C971693}"/>
              </a:ext>
            </a:extLst>
          </p:cNvPr>
          <p:cNvGrpSpPr/>
          <p:nvPr/>
        </p:nvGrpSpPr>
        <p:grpSpPr>
          <a:xfrm>
            <a:off x="2773713" y="1242723"/>
            <a:ext cx="625680" cy="675360"/>
            <a:chOff x="2694708" y="4175757"/>
            <a:chExt cx="625680" cy="67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304" name="Ink 41303">
                  <a:extLst>
                    <a:ext uri="{FF2B5EF4-FFF2-40B4-BE49-F238E27FC236}">
                      <a16:creationId xmlns:a16="http://schemas.microsoft.com/office/drawing/2014/main" id="{0D40E433-4730-4A56-5B23-32BB6B1B31EF}"/>
                    </a:ext>
                  </a:extLst>
                </p14:cNvPr>
                <p14:cNvContentPartPr/>
                <p14:nvPr/>
              </p14:nvContentPartPr>
              <p14:xfrm>
                <a:off x="2694708" y="4299597"/>
                <a:ext cx="327600" cy="240840"/>
              </p14:xfrm>
            </p:contentPart>
          </mc:Choice>
          <mc:Fallback xmlns="">
            <p:pic>
              <p:nvPicPr>
                <p:cNvPr id="41304" name="Ink 41303">
                  <a:extLst>
                    <a:ext uri="{FF2B5EF4-FFF2-40B4-BE49-F238E27FC236}">
                      <a16:creationId xmlns:a16="http://schemas.microsoft.com/office/drawing/2014/main" id="{0D40E433-4730-4A56-5B23-32BB6B1B31E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86068" y="4290597"/>
                  <a:ext cx="3452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1305" name="Ink 41304">
                  <a:extLst>
                    <a:ext uri="{FF2B5EF4-FFF2-40B4-BE49-F238E27FC236}">
                      <a16:creationId xmlns:a16="http://schemas.microsoft.com/office/drawing/2014/main" id="{26F299AC-7B13-79C6-75AA-24CD37CA146D}"/>
                    </a:ext>
                  </a:extLst>
                </p14:cNvPr>
                <p14:cNvContentPartPr/>
                <p14:nvPr/>
              </p14:nvContentPartPr>
              <p14:xfrm>
                <a:off x="3021948" y="4175757"/>
                <a:ext cx="213120" cy="154800"/>
              </p14:xfrm>
            </p:contentPart>
          </mc:Choice>
          <mc:Fallback xmlns="">
            <p:pic>
              <p:nvPicPr>
                <p:cNvPr id="41305" name="Ink 41304">
                  <a:extLst>
                    <a:ext uri="{FF2B5EF4-FFF2-40B4-BE49-F238E27FC236}">
                      <a16:creationId xmlns:a16="http://schemas.microsoft.com/office/drawing/2014/main" id="{26F299AC-7B13-79C6-75AA-24CD37CA146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12948" y="4166757"/>
                  <a:ext cx="230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306" name="Ink 41305">
                  <a:extLst>
                    <a:ext uri="{FF2B5EF4-FFF2-40B4-BE49-F238E27FC236}">
                      <a16:creationId xmlns:a16="http://schemas.microsoft.com/office/drawing/2014/main" id="{ADEE6C52-F2CF-7C5F-196D-4C5DE120194F}"/>
                    </a:ext>
                  </a:extLst>
                </p14:cNvPr>
                <p14:cNvContentPartPr/>
                <p14:nvPr/>
              </p14:nvContentPartPr>
              <p14:xfrm>
                <a:off x="2863188" y="4297437"/>
                <a:ext cx="457200" cy="553680"/>
              </p14:xfrm>
            </p:contentPart>
          </mc:Choice>
          <mc:Fallback xmlns="">
            <p:pic>
              <p:nvPicPr>
                <p:cNvPr id="41306" name="Ink 41305">
                  <a:extLst>
                    <a:ext uri="{FF2B5EF4-FFF2-40B4-BE49-F238E27FC236}">
                      <a16:creationId xmlns:a16="http://schemas.microsoft.com/office/drawing/2014/main" id="{ADEE6C52-F2CF-7C5F-196D-4C5DE120194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54548" y="4288797"/>
                  <a:ext cx="47484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307" name="Ink 41306">
                  <a:extLst>
                    <a:ext uri="{FF2B5EF4-FFF2-40B4-BE49-F238E27FC236}">
                      <a16:creationId xmlns:a16="http://schemas.microsoft.com/office/drawing/2014/main" id="{DFFE2E72-933C-5168-0006-D09A710F3853}"/>
                    </a:ext>
                  </a:extLst>
                </p14:cNvPr>
                <p14:cNvContentPartPr/>
                <p14:nvPr/>
              </p14:nvContentPartPr>
              <p14:xfrm>
                <a:off x="3132828" y="4640877"/>
                <a:ext cx="154440" cy="203040"/>
              </p14:xfrm>
            </p:contentPart>
          </mc:Choice>
          <mc:Fallback xmlns="">
            <p:pic>
              <p:nvPicPr>
                <p:cNvPr id="41307" name="Ink 41306">
                  <a:extLst>
                    <a:ext uri="{FF2B5EF4-FFF2-40B4-BE49-F238E27FC236}">
                      <a16:creationId xmlns:a16="http://schemas.microsoft.com/office/drawing/2014/main" id="{DFFE2E72-933C-5168-0006-D09A710F385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23828" y="4631877"/>
                  <a:ext cx="17208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82" name="Group 41381">
            <a:extLst>
              <a:ext uri="{FF2B5EF4-FFF2-40B4-BE49-F238E27FC236}">
                <a16:creationId xmlns:a16="http://schemas.microsoft.com/office/drawing/2014/main" id="{CEE3D910-6DE6-34BD-629B-D0710F08AFDD}"/>
              </a:ext>
            </a:extLst>
          </p:cNvPr>
          <p:cNvGrpSpPr/>
          <p:nvPr/>
        </p:nvGrpSpPr>
        <p:grpSpPr>
          <a:xfrm>
            <a:off x="482313" y="2537283"/>
            <a:ext cx="1418400" cy="833400"/>
            <a:chOff x="403308" y="5470317"/>
            <a:chExt cx="1418400" cy="83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309" name="Ink 41308">
                  <a:extLst>
                    <a:ext uri="{FF2B5EF4-FFF2-40B4-BE49-F238E27FC236}">
                      <a16:creationId xmlns:a16="http://schemas.microsoft.com/office/drawing/2014/main" id="{DC7FC096-9ABD-B283-3E8C-D9C427539CF3}"/>
                    </a:ext>
                  </a:extLst>
                </p14:cNvPr>
                <p14:cNvContentPartPr/>
                <p14:nvPr/>
              </p14:nvContentPartPr>
              <p14:xfrm>
                <a:off x="403308" y="5674437"/>
                <a:ext cx="279720" cy="266760"/>
              </p14:xfrm>
            </p:contentPart>
          </mc:Choice>
          <mc:Fallback xmlns="">
            <p:pic>
              <p:nvPicPr>
                <p:cNvPr id="41309" name="Ink 41308">
                  <a:extLst>
                    <a:ext uri="{FF2B5EF4-FFF2-40B4-BE49-F238E27FC236}">
                      <a16:creationId xmlns:a16="http://schemas.microsoft.com/office/drawing/2014/main" id="{DC7FC096-9ABD-B283-3E8C-D9C427539C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4308" y="5665437"/>
                  <a:ext cx="297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311" name="Ink 41310">
                  <a:extLst>
                    <a:ext uri="{FF2B5EF4-FFF2-40B4-BE49-F238E27FC236}">
                      <a16:creationId xmlns:a16="http://schemas.microsoft.com/office/drawing/2014/main" id="{775A4815-916A-F124-4C57-B47B43C15730}"/>
                    </a:ext>
                  </a:extLst>
                </p14:cNvPr>
                <p14:cNvContentPartPr/>
                <p14:nvPr/>
              </p14:nvContentPartPr>
              <p14:xfrm>
                <a:off x="866628" y="5650317"/>
                <a:ext cx="211320" cy="482040"/>
              </p14:xfrm>
            </p:contentPart>
          </mc:Choice>
          <mc:Fallback xmlns="">
            <p:pic>
              <p:nvPicPr>
                <p:cNvPr id="41311" name="Ink 41310">
                  <a:extLst>
                    <a:ext uri="{FF2B5EF4-FFF2-40B4-BE49-F238E27FC236}">
                      <a16:creationId xmlns:a16="http://schemas.microsoft.com/office/drawing/2014/main" id="{775A4815-916A-F124-4C57-B47B43C1573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7988" y="5641677"/>
                  <a:ext cx="22896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323" name="Ink 41322">
                  <a:extLst>
                    <a:ext uri="{FF2B5EF4-FFF2-40B4-BE49-F238E27FC236}">
                      <a16:creationId xmlns:a16="http://schemas.microsoft.com/office/drawing/2014/main" id="{C206397A-C958-2F0D-9ADB-36ECDD7557A2}"/>
                    </a:ext>
                  </a:extLst>
                </p14:cNvPr>
                <p14:cNvContentPartPr/>
                <p14:nvPr/>
              </p14:nvContentPartPr>
              <p14:xfrm>
                <a:off x="1193508" y="5832477"/>
                <a:ext cx="3240" cy="360"/>
              </p14:xfrm>
            </p:contentPart>
          </mc:Choice>
          <mc:Fallback xmlns="">
            <p:pic>
              <p:nvPicPr>
                <p:cNvPr id="41323" name="Ink 41322">
                  <a:extLst>
                    <a:ext uri="{FF2B5EF4-FFF2-40B4-BE49-F238E27FC236}">
                      <a16:creationId xmlns:a16="http://schemas.microsoft.com/office/drawing/2014/main" id="{C206397A-C958-2F0D-9ADB-36ECDD7557A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84868" y="5823477"/>
                  <a:ext cx="2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325" name="Ink 41324">
                  <a:extLst>
                    <a:ext uri="{FF2B5EF4-FFF2-40B4-BE49-F238E27FC236}">
                      <a16:creationId xmlns:a16="http://schemas.microsoft.com/office/drawing/2014/main" id="{76B579C0-AF20-2201-6395-C695C2645471}"/>
                    </a:ext>
                  </a:extLst>
                </p14:cNvPr>
                <p14:cNvContentPartPr/>
                <p14:nvPr/>
              </p14:nvContentPartPr>
              <p14:xfrm>
                <a:off x="1346868" y="5470317"/>
                <a:ext cx="176400" cy="279000"/>
              </p14:xfrm>
            </p:contentPart>
          </mc:Choice>
          <mc:Fallback xmlns="">
            <p:pic>
              <p:nvPicPr>
                <p:cNvPr id="41325" name="Ink 41324">
                  <a:extLst>
                    <a:ext uri="{FF2B5EF4-FFF2-40B4-BE49-F238E27FC236}">
                      <a16:creationId xmlns:a16="http://schemas.microsoft.com/office/drawing/2014/main" id="{76B579C0-AF20-2201-6395-C695C26454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37868" y="5461677"/>
                  <a:ext cx="1940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337" name="Ink 41336">
                  <a:extLst>
                    <a:ext uri="{FF2B5EF4-FFF2-40B4-BE49-F238E27FC236}">
                      <a16:creationId xmlns:a16="http://schemas.microsoft.com/office/drawing/2014/main" id="{BED08908-FB46-CFF4-AA7B-E52B3719CB1B}"/>
                    </a:ext>
                  </a:extLst>
                </p14:cNvPr>
                <p14:cNvContentPartPr/>
                <p14:nvPr/>
              </p14:nvContentPartPr>
              <p14:xfrm>
                <a:off x="1524708" y="5502357"/>
                <a:ext cx="218160" cy="5040"/>
              </p14:xfrm>
            </p:contentPart>
          </mc:Choice>
          <mc:Fallback xmlns="">
            <p:pic>
              <p:nvPicPr>
                <p:cNvPr id="41337" name="Ink 41336">
                  <a:extLst>
                    <a:ext uri="{FF2B5EF4-FFF2-40B4-BE49-F238E27FC236}">
                      <a16:creationId xmlns:a16="http://schemas.microsoft.com/office/drawing/2014/main" id="{BED08908-FB46-CFF4-AA7B-E52B3719CB1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15708" y="5493357"/>
                  <a:ext cx="235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347" name="Ink 41346">
                  <a:extLst>
                    <a:ext uri="{FF2B5EF4-FFF2-40B4-BE49-F238E27FC236}">
                      <a16:creationId xmlns:a16="http://schemas.microsoft.com/office/drawing/2014/main" id="{FA6A44C1-860E-FBCD-1D6B-7697A3DB14D5}"/>
                    </a:ext>
                  </a:extLst>
                </p14:cNvPr>
                <p14:cNvContentPartPr/>
                <p14:nvPr/>
              </p14:nvContentPartPr>
              <p14:xfrm>
                <a:off x="1683468" y="5505237"/>
                <a:ext cx="3240" cy="302400"/>
              </p14:xfrm>
            </p:contentPart>
          </mc:Choice>
          <mc:Fallback xmlns="">
            <p:pic>
              <p:nvPicPr>
                <p:cNvPr id="41347" name="Ink 41346">
                  <a:extLst>
                    <a:ext uri="{FF2B5EF4-FFF2-40B4-BE49-F238E27FC236}">
                      <a16:creationId xmlns:a16="http://schemas.microsoft.com/office/drawing/2014/main" id="{FA6A44C1-860E-FBCD-1D6B-7697A3DB14D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74828" y="5496597"/>
                  <a:ext cx="208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364" name="Ink 41363">
                  <a:extLst>
                    <a:ext uri="{FF2B5EF4-FFF2-40B4-BE49-F238E27FC236}">
                      <a16:creationId xmlns:a16="http://schemas.microsoft.com/office/drawing/2014/main" id="{99D34622-A532-755F-092C-994631ECFF86}"/>
                    </a:ext>
                  </a:extLst>
                </p14:cNvPr>
                <p14:cNvContentPartPr/>
                <p14:nvPr/>
              </p14:nvContentPartPr>
              <p14:xfrm>
                <a:off x="1367028" y="5905917"/>
                <a:ext cx="434160" cy="360"/>
              </p14:xfrm>
            </p:contentPart>
          </mc:Choice>
          <mc:Fallback xmlns="">
            <p:pic>
              <p:nvPicPr>
                <p:cNvPr id="41364" name="Ink 41363">
                  <a:extLst>
                    <a:ext uri="{FF2B5EF4-FFF2-40B4-BE49-F238E27FC236}">
                      <a16:creationId xmlns:a16="http://schemas.microsoft.com/office/drawing/2014/main" id="{99D34622-A532-755F-092C-994631ECFF8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58388" y="5896917"/>
                  <a:ext cx="451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367" name="Ink 41366">
                  <a:extLst>
                    <a:ext uri="{FF2B5EF4-FFF2-40B4-BE49-F238E27FC236}">
                      <a16:creationId xmlns:a16="http://schemas.microsoft.com/office/drawing/2014/main" id="{1CD37373-CBEB-3370-07F9-2B23A387BBBA}"/>
                    </a:ext>
                  </a:extLst>
                </p14:cNvPr>
                <p14:cNvContentPartPr/>
                <p14:nvPr/>
              </p14:nvContentPartPr>
              <p14:xfrm>
                <a:off x="1469628" y="6033717"/>
                <a:ext cx="290880" cy="270000"/>
              </p14:xfrm>
            </p:contentPart>
          </mc:Choice>
          <mc:Fallback xmlns="">
            <p:pic>
              <p:nvPicPr>
                <p:cNvPr id="41367" name="Ink 41366">
                  <a:extLst>
                    <a:ext uri="{FF2B5EF4-FFF2-40B4-BE49-F238E27FC236}">
                      <a16:creationId xmlns:a16="http://schemas.microsoft.com/office/drawing/2014/main" id="{1CD37373-CBEB-3370-07F9-2B23A387BBB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60628" y="6024717"/>
                  <a:ext cx="3085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377" name="Ink 41376">
                  <a:extLst>
                    <a:ext uri="{FF2B5EF4-FFF2-40B4-BE49-F238E27FC236}">
                      <a16:creationId xmlns:a16="http://schemas.microsoft.com/office/drawing/2014/main" id="{68BC94A0-184D-A76E-F3E5-D179D61B3535}"/>
                    </a:ext>
                  </a:extLst>
                </p14:cNvPr>
                <p14:cNvContentPartPr/>
                <p14:nvPr/>
              </p14:nvContentPartPr>
              <p14:xfrm>
                <a:off x="1732068" y="5507037"/>
                <a:ext cx="89640" cy="30960"/>
              </p14:xfrm>
            </p:contentPart>
          </mc:Choice>
          <mc:Fallback xmlns="">
            <p:pic>
              <p:nvPicPr>
                <p:cNvPr id="41377" name="Ink 41376">
                  <a:extLst>
                    <a:ext uri="{FF2B5EF4-FFF2-40B4-BE49-F238E27FC236}">
                      <a16:creationId xmlns:a16="http://schemas.microsoft.com/office/drawing/2014/main" id="{68BC94A0-184D-A76E-F3E5-D179D61B353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23068" y="5498037"/>
                  <a:ext cx="107280" cy="48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1384" name="Rectangle 41383">
            <a:extLst>
              <a:ext uri="{FF2B5EF4-FFF2-40B4-BE49-F238E27FC236}">
                <a16:creationId xmlns:a16="http://schemas.microsoft.com/office/drawing/2014/main" id="{3B048FC5-86EA-3C88-271E-408A90EEE083}"/>
              </a:ext>
            </a:extLst>
          </p:cNvPr>
          <p:cNvSpPr/>
          <p:nvPr/>
        </p:nvSpPr>
        <p:spPr>
          <a:xfrm>
            <a:off x="313845" y="947010"/>
            <a:ext cx="3313920" cy="274212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583F0C-A81F-5E49-9FCD-6F82CC1AB192}"/>
              </a:ext>
            </a:extLst>
          </p:cNvPr>
          <p:cNvGrpSpPr/>
          <p:nvPr/>
        </p:nvGrpSpPr>
        <p:grpSpPr>
          <a:xfrm>
            <a:off x="4467348" y="1181997"/>
            <a:ext cx="411120" cy="505080"/>
            <a:chOff x="4467348" y="1181997"/>
            <a:chExt cx="41112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729BF99-2E96-03FF-BB98-E85CF8B2C6FF}"/>
                    </a:ext>
                  </a:extLst>
                </p14:cNvPr>
                <p14:cNvContentPartPr/>
                <p14:nvPr/>
              </p14:nvContentPartPr>
              <p14:xfrm>
                <a:off x="4467348" y="1181997"/>
                <a:ext cx="231120" cy="415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729BF99-2E96-03FF-BB98-E85CF8B2C6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58708" y="1173357"/>
                  <a:ext cx="2487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AA53D60-BF64-8EF2-8541-2F520F292070}"/>
                    </a:ext>
                  </a:extLst>
                </p14:cNvPr>
                <p14:cNvContentPartPr/>
                <p14:nvPr/>
              </p14:nvContentPartPr>
              <p14:xfrm>
                <a:off x="4768668" y="1542357"/>
                <a:ext cx="109800" cy="144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AA53D60-BF64-8EF2-8541-2F520F29207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59668" y="1533717"/>
                  <a:ext cx="12744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7446B72-0BC3-A18B-F740-9BD521EB0DE7}"/>
              </a:ext>
            </a:extLst>
          </p:cNvPr>
          <p:cNvGrpSpPr/>
          <p:nvPr/>
        </p:nvGrpSpPr>
        <p:grpSpPr>
          <a:xfrm>
            <a:off x="4799268" y="1089477"/>
            <a:ext cx="197280" cy="170640"/>
            <a:chOff x="4799268" y="1089477"/>
            <a:chExt cx="19728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672C57A-E153-6842-4737-51B8276A2ECB}"/>
                    </a:ext>
                  </a:extLst>
                </p14:cNvPr>
                <p14:cNvContentPartPr/>
                <p14:nvPr/>
              </p14:nvContentPartPr>
              <p14:xfrm>
                <a:off x="4799268" y="1111797"/>
                <a:ext cx="88560" cy="148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672C57A-E153-6842-4737-51B8276A2E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90628" y="1102797"/>
                  <a:ext cx="106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04DC5D6-9EA2-F678-F301-7899ED1C852F}"/>
                    </a:ext>
                  </a:extLst>
                </p14:cNvPr>
                <p14:cNvContentPartPr/>
                <p14:nvPr/>
              </p14:nvContentPartPr>
              <p14:xfrm>
                <a:off x="4945788" y="1207197"/>
                <a:ext cx="47880" cy="42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04DC5D6-9EA2-F678-F301-7899ED1C852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36788" y="1198557"/>
                  <a:ext cx="65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654E3D4-57F5-06A4-3175-0841EEE1B923}"/>
                    </a:ext>
                  </a:extLst>
                </p14:cNvPr>
                <p14:cNvContentPartPr/>
                <p14:nvPr/>
              </p14:nvContentPartPr>
              <p14:xfrm>
                <a:off x="4996188" y="1089477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654E3D4-57F5-06A4-3175-0841EEE1B92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87188" y="10808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222" name="Ink 41221">
                <a:extLst>
                  <a:ext uri="{FF2B5EF4-FFF2-40B4-BE49-F238E27FC236}">
                    <a16:creationId xmlns:a16="http://schemas.microsoft.com/office/drawing/2014/main" id="{968BEC83-9F55-74E7-8659-15C3F2E07D87}"/>
                  </a:ext>
                </a:extLst>
              </p14:cNvPr>
              <p14:cNvContentPartPr/>
              <p14:nvPr/>
            </p14:nvContentPartPr>
            <p14:xfrm>
              <a:off x="5246388" y="1474317"/>
              <a:ext cx="170640" cy="38880"/>
            </p14:xfrm>
          </p:contentPart>
        </mc:Choice>
        <mc:Fallback xmlns="">
          <p:pic>
            <p:nvPicPr>
              <p:cNvPr id="41222" name="Ink 41221">
                <a:extLst>
                  <a:ext uri="{FF2B5EF4-FFF2-40B4-BE49-F238E27FC236}">
                    <a16:creationId xmlns:a16="http://schemas.microsoft.com/office/drawing/2014/main" id="{968BEC83-9F55-74E7-8659-15C3F2E07D8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37369" y="1465400"/>
                <a:ext cx="188317" cy="56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223" name="Ink 41222">
                <a:extLst>
                  <a:ext uri="{FF2B5EF4-FFF2-40B4-BE49-F238E27FC236}">
                    <a16:creationId xmlns:a16="http://schemas.microsoft.com/office/drawing/2014/main" id="{8B449571-74F2-5A97-E01D-BC33723BE8C4}"/>
                  </a:ext>
                </a:extLst>
              </p14:cNvPr>
              <p14:cNvContentPartPr/>
              <p14:nvPr/>
            </p14:nvContentPartPr>
            <p14:xfrm>
              <a:off x="5638428" y="1236357"/>
              <a:ext cx="168120" cy="199440"/>
            </p14:xfrm>
          </p:contentPart>
        </mc:Choice>
        <mc:Fallback xmlns="">
          <p:pic>
            <p:nvPicPr>
              <p:cNvPr id="41223" name="Ink 41222">
                <a:extLst>
                  <a:ext uri="{FF2B5EF4-FFF2-40B4-BE49-F238E27FC236}">
                    <a16:creationId xmlns:a16="http://schemas.microsoft.com/office/drawing/2014/main" id="{8B449571-74F2-5A97-E01D-BC33723BE8C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29428" y="1227357"/>
                <a:ext cx="1857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237" name="Ink 41236">
                <a:extLst>
                  <a:ext uri="{FF2B5EF4-FFF2-40B4-BE49-F238E27FC236}">
                    <a16:creationId xmlns:a16="http://schemas.microsoft.com/office/drawing/2014/main" id="{43413DC1-289D-0F8E-3CD9-C75ADD47A0BE}"/>
                  </a:ext>
                </a:extLst>
              </p14:cNvPr>
              <p14:cNvContentPartPr/>
              <p14:nvPr/>
            </p14:nvContentPartPr>
            <p14:xfrm>
              <a:off x="5806188" y="1271997"/>
              <a:ext cx="360" cy="333000"/>
            </p14:xfrm>
          </p:contentPart>
        </mc:Choice>
        <mc:Fallback xmlns="">
          <p:pic>
            <p:nvPicPr>
              <p:cNvPr id="41237" name="Ink 41236">
                <a:extLst>
                  <a:ext uri="{FF2B5EF4-FFF2-40B4-BE49-F238E27FC236}">
                    <a16:creationId xmlns:a16="http://schemas.microsoft.com/office/drawing/2014/main" id="{43413DC1-289D-0F8E-3CD9-C75ADD47A0B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97188" y="1262997"/>
                <a:ext cx="1800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238" name="Ink 41237">
                <a:extLst>
                  <a:ext uri="{FF2B5EF4-FFF2-40B4-BE49-F238E27FC236}">
                    <a16:creationId xmlns:a16="http://schemas.microsoft.com/office/drawing/2014/main" id="{6FC990AA-8529-B3E1-A6E8-46043E4F38BE}"/>
                  </a:ext>
                </a:extLst>
              </p14:cNvPr>
              <p14:cNvContentPartPr/>
              <p14:nvPr/>
            </p14:nvContentPartPr>
            <p14:xfrm>
              <a:off x="5978628" y="1313037"/>
              <a:ext cx="125280" cy="157680"/>
            </p14:xfrm>
          </p:contentPart>
        </mc:Choice>
        <mc:Fallback xmlns="">
          <p:pic>
            <p:nvPicPr>
              <p:cNvPr id="41238" name="Ink 41237">
                <a:extLst>
                  <a:ext uri="{FF2B5EF4-FFF2-40B4-BE49-F238E27FC236}">
                    <a16:creationId xmlns:a16="http://schemas.microsoft.com/office/drawing/2014/main" id="{6FC990AA-8529-B3E1-A6E8-46043E4F38B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969628" y="1304037"/>
                <a:ext cx="1429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239" name="Ink 41238">
                <a:extLst>
                  <a:ext uri="{FF2B5EF4-FFF2-40B4-BE49-F238E27FC236}">
                    <a16:creationId xmlns:a16="http://schemas.microsoft.com/office/drawing/2014/main" id="{97FD0360-01AB-1A2D-2336-762D19D0408F}"/>
                  </a:ext>
                </a:extLst>
              </p14:cNvPr>
              <p14:cNvContentPartPr/>
              <p14:nvPr/>
            </p14:nvContentPartPr>
            <p14:xfrm>
              <a:off x="6367428" y="1367037"/>
              <a:ext cx="257040" cy="149400"/>
            </p14:xfrm>
          </p:contentPart>
        </mc:Choice>
        <mc:Fallback xmlns="">
          <p:pic>
            <p:nvPicPr>
              <p:cNvPr id="41239" name="Ink 41238">
                <a:extLst>
                  <a:ext uri="{FF2B5EF4-FFF2-40B4-BE49-F238E27FC236}">
                    <a16:creationId xmlns:a16="http://schemas.microsoft.com/office/drawing/2014/main" id="{97FD0360-01AB-1A2D-2336-762D19D0408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358428" y="1358037"/>
                <a:ext cx="2746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240" name="Ink 41239">
                <a:extLst>
                  <a:ext uri="{FF2B5EF4-FFF2-40B4-BE49-F238E27FC236}">
                    <a16:creationId xmlns:a16="http://schemas.microsoft.com/office/drawing/2014/main" id="{71F8CB6C-C093-CCE7-6285-FA4A87683613}"/>
                  </a:ext>
                </a:extLst>
              </p14:cNvPr>
              <p14:cNvContentPartPr/>
              <p14:nvPr/>
            </p14:nvContentPartPr>
            <p14:xfrm>
              <a:off x="6624108" y="1207197"/>
              <a:ext cx="144000" cy="120600"/>
            </p14:xfrm>
          </p:contentPart>
        </mc:Choice>
        <mc:Fallback xmlns="">
          <p:pic>
            <p:nvPicPr>
              <p:cNvPr id="41240" name="Ink 41239">
                <a:extLst>
                  <a:ext uri="{FF2B5EF4-FFF2-40B4-BE49-F238E27FC236}">
                    <a16:creationId xmlns:a16="http://schemas.microsoft.com/office/drawing/2014/main" id="{71F8CB6C-C093-CCE7-6285-FA4A8768361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15085" y="1198197"/>
                <a:ext cx="161684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241" name="Ink 41240">
                <a:extLst>
                  <a:ext uri="{FF2B5EF4-FFF2-40B4-BE49-F238E27FC236}">
                    <a16:creationId xmlns:a16="http://schemas.microsoft.com/office/drawing/2014/main" id="{B10D6C35-BB48-312E-4AFC-7C53172FECF2}"/>
                  </a:ext>
                </a:extLst>
              </p14:cNvPr>
              <p14:cNvContentPartPr/>
              <p14:nvPr/>
            </p14:nvContentPartPr>
            <p14:xfrm>
              <a:off x="6551748" y="1444797"/>
              <a:ext cx="6840" cy="40680"/>
            </p14:xfrm>
          </p:contentPart>
        </mc:Choice>
        <mc:Fallback xmlns="">
          <p:pic>
            <p:nvPicPr>
              <p:cNvPr id="41241" name="Ink 41240">
                <a:extLst>
                  <a:ext uri="{FF2B5EF4-FFF2-40B4-BE49-F238E27FC236}">
                    <a16:creationId xmlns:a16="http://schemas.microsoft.com/office/drawing/2014/main" id="{B10D6C35-BB48-312E-4AFC-7C53172FECF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542248" y="1435797"/>
                <a:ext cx="254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242" name="Ink 41241">
                <a:extLst>
                  <a:ext uri="{FF2B5EF4-FFF2-40B4-BE49-F238E27FC236}">
                    <a16:creationId xmlns:a16="http://schemas.microsoft.com/office/drawing/2014/main" id="{37479656-B1FA-7B20-581F-DB9E94156207}"/>
                  </a:ext>
                </a:extLst>
              </p14:cNvPr>
              <p14:cNvContentPartPr/>
              <p14:nvPr/>
            </p14:nvContentPartPr>
            <p14:xfrm>
              <a:off x="6689268" y="1170477"/>
              <a:ext cx="182880" cy="412920"/>
            </p14:xfrm>
          </p:contentPart>
        </mc:Choice>
        <mc:Fallback xmlns="">
          <p:pic>
            <p:nvPicPr>
              <p:cNvPr id="41242" name="Ink 41241">
                <a:extLst>
                  <a:ext uri="{FF2B5EF4-FFF2-40B4-BE49-F238E27FC236}">
                    <a16:creationId xmlns:a16="http://schemas.microsoft.com/office/drawing/2014/main" id="{37479656-B1FA-7B20-581F-DB9E9415620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680268" y="1161477"/>
                <a:ext cx="20052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1243" name="Ink 41242">
                <a:extLst>
                  <a:ext uri="{FF2B5EF4-FFF2-40B4-BE49-F238E27FC236}">
                    <a16:creationId xmlns:a16="http://schemas.microsoft.com/office/drawing/2014/main" id="{6F5D9EA0-BEEA-8F13-7F98-C3D3A3791580}"/>
                  </a:ext>
                </a:extLst>
              </p14:cNvPr>
              <p14:cNvContentPartPr/>
              <p14:nvPr/>
            </p14:nvContentPartPr>
            <p14:xfrm>
              <a:off x="6940548" y="1345077"/>
              <a:ext cx="121320" cy="198720"/>
            </p14:xfrm>
          </p:contentPart>
        </mc:Choice>
        <mc:Fallback xmlns="">
          <p:pic>
            <p:nvPicPr>
              <p:cNvPr id="41243" name="Ink 41242">
                <a:extLst>
                  <a:ext uri="{FF2B5EF4-FFF2-40B4-BE49-F238E27FC236}">
                    <a16:creationId xmlns:a16="http://schemas.microsoft.com/office/drawing/2014/main" id="{6F5D9EA0-BEEA-8F13-7F98-C3D3A379158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31548" y="1336093"/>
                <a:ext cx="138960" cy="216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1244" name="Ink 41243">
                <a:extLst>
                  <a:ext uri="{FF2B5EF4-FFF2-40B4-BE49-F238E27FC236}">
                    <a16:creationId xmlns:a16="http://schemas.microsoft.com/office/drawing/2014/main" id="{57409E61-1996-3C18-C3D6-F1D0BEFABE4B}"/>
                  </a:ext>
                </a:extLst>
              </p14:cNvPr>
              <p14:cNvContentPartPr/>
              <p14:nvPr/>
            </p14:nvContentPartPr>
            <p14:xfrm>
              <a:off x="5615028" y="1001277"/>
              <a:ext cx="1248120" cy="91080"/>
            </p14:xfrm>
          </p:contentPart>
        </mc:Choice>
        <mc:Fallback xmlns="">
          <p:pic>
            <p:nvPicPr>
              <p:cNvPr id="41244" name="Ink 41243">
                <a:extLst>
                  <a:ext uri="{FF2B5EF4-FFF2-40B4-BE49-F238E27FC236}">
                    <a16:creationId xmlns:a16="http://schemas.microsoft.com/office/drawing/2014/main" id="{57409E61-1996-3C18-C3D6-F1D0BEFABE4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606028" y="992277"/>
                <a:ext cx="126576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87" name="Group 41286">
            <a:extLst>
              <a:ext uri="{FF2B5EF4-FFF2-40B4-BE49-F238E27FC236}">
                <a16:creationId xmlns:a16="http://schemas.microsoft.com/office/drawing/2014/main" id="{AA0F4C07-76BF-B51D-500E-09DE05DF8F89}"/>
              </a:ext>
            </a:extLst>
          </p:cNvPr>
          <p:cNvGrpSpPr/>
          <p:nvPr/>
        </p:nvGrpSpPr>
        <p:grpSpPr>
          <a:xfrm>
            <a:off x="6603588" y="554517"/>
            <a:ext cx="1503360" cy="270000"/>
            <a:chOff x="6603588" y="554517"/>
            <a:chExt cx="150336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1245" name="Ink 41244">
                  <a:extLst>
                    <a:ext uri="{FF2B5EF4-FFF2-40B4-BE49-F238E27FC236}">
                      <a16:creationId xmlns:a16="http://schemas.microsoft.com/office/drawing/2014/main" id="{5CC485AB-873F-D8AB-6589-7C4738F2BCD5}"/>
                    </a:ext>
                  </a:extLst>
                </p14:cNvPr>
                <p14:cNvContentPartPr/>
                <p14:nvPr/>
              </p14:nvContentPartPr>
              <p14:xfrm>
                <a:off x="6603588" y="554517"/>
                <a:ext cx="192240" cy="240120"/>
              </p14:xfrm>
            </p:contentPart>
          </mc:Choice>
          <mc:Fallback xmlns="">
            <p:pic>
              <p:nvPicPr>
                <p:cNvPr id="41245" name="Ink 41244">
                  <a:extLst>
                    <a:ext uri="{FF2B5EF4-FFF2-40B4-BE49-F238E27FC236}">
                      <a16:creationId xmlns:a16="http://schemas.microsoft.com/office/drawing/2014/main" id="{5CC485AB-873F-D8AB-6589-7C4738F2BCD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94948" y="545517"/>
                  <a:ext cx="209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1246" name="Ink 41245">
                  <a:extLst>
                    <a:ext uri="{FF2B5EF4-FFF2-40B4-BE49-F238E27FC236}">
                      <a16:creationId xmlns:a16="http://schemas.microsoft.com/office/drawing/2014/main" id="{642E32FE-DED9-6C7E-D398-7BDAD2228B33}"/>
                    </a:ext>
                  </a:extLst>
                </p14:cNvPr>
                <p14:cNvContentPartPr/>
                <p14:nvPr/>
              </p14:nvContentPartPr>
              <p14:xfrm>
                <a:off x="6835788" y="683757"/>
                <a:ext cx="478800" cy="140760"/>
              </p14:xfrm>
            </p:contentPart>
          </mc:Choice>
          <mc:Fallback xmlns="">
            <p:pic>
              <p:nvPicPr>
                <p:cNvPr id="41246" name="Ink 41245">
                  <a:extLst>
                    <a:ext uri="{FF2B5EF4-FFF2-40B4-BE49-F238E27FC236}">
                      <a16:creationId xmlns:a16="http://schemas.microsoft.com/office/drawing/2014/main" id="{642E32FE-DED9-6C7E-D398-7BDAD2228B3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26788" y="674757"/>
                  <a:ext cx="496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1247" name="Ink 41246">
                  <a:extLst>
                    <a:ext uri="{FF2B5EF4-FFF2-40B4-BE49-F238E27FC236}">
                      <a16:creationId xmlns:a16="http://schemas.microsoft.com/office/drawing/2014/main" id="{EA578A0F-8B6A-C08B-3EE4-0666C5BEB4F4}"/>
                    </a:ext>
                  </a:extLst>
                </p14:cNvPr>
                <p14:cNvContentPartPr/>
                <p14:nvPr/>
              </p14:nvContentPartPr>
              <p14:xfrm>
                <a:off x="7255908" y="632997"/>
                <a:ext cx="6840" cy="3600"/>
              </p14:xfrm>
            </p:contentPart>
          </mc:Choice>
          <mc:Fallback xmlns="">
            <p:pic>
              <p:nvPicPr>
                <p:cNvPr id="41247" name="Ink 41246">
                  <a:extLst>
                    <a:ext uri="{FF2B5EF4-FFF2-40B4-BE49-F238E27FC236}">
                      <a16:creationId xmlns:a16="http://schemas.microsoft.com/office/drawing/2014/main" id="{EA578A0F-8B6A-C08B-3EE4-0666C5BEB4F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47268" y="624357"/>
                  <a:ext cx="24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1248" name="Ink 41247">
                  <a:extLst>
                    <a:ext uri="{FF2B5EF4-FFF2-40B4-BE49-F238E27FC236}">
                      <a16:creationId xmlns:a16="http://schemas.microsoft.com/office/drawing/2014/main" id="{8BDDD559-7EF2-1C34-0EDE-6DED9768622A}"/>
                    </a:ext>
                  </a:extLst>
                </p14:cNvPr>
                <p14:cNvContentPartPr/>
                <p14:nvPr/>
              </p14:nvContentPartPr>
              <p14:xfrm>
                <a:off x="7392348" y="664677"/>
                <a:ext cx="315360" cy="109440"/>
              </p14:xfrm>
            </p:contentPart>
          </mc:Choice>
          <mc:Fallback xmlns="">
            <p:pic>
              <p:nvPicPr>
                <p:cNvPr id="41248" name="Ink 41247">
                  <a:extLst>
                    <a:ext uri="{FF2B5EF4-FFF2-40B4-BE49-F238E27FC236}">
                      <a16:creationId xmlns:a16="http://schemas.microsoft.com/office/drawing/2014/main" id="{8BDDD559-7EF2-1C34-0EDE-6DED9768622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83348" y="655677"/>
                  <a:ext cx="333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1249" name="Ink 41248">
                  <a:extLst>
                    <a:ext uri="{FF2B5EF4-FFF2-40B4-BE49-F238E27FC236}">
                      <a16:creationId xmlns:a16="http://schemas.microsoft.com/office/drawing/2014/main" id="{3BF965C5-1FCB-14B9-722E-91440CE574C1}"/>
                    </a:ext>
                  </a:extLst>
                </p14:cNvPr>
                <p14:cNvContentPartPr/>
                <p14:nvPr/>
              </p14:nvContentPartPr>
              <p14:xfrm>
                <a:off x="7756668" y="629037"/>
                <a:ext cx="350280" cy="168120"/>
              </p14:xfrm>
            </p:contentPart>
          </mc:Choice>
          <mc:Fallback xmlns="">
            <p:pic>
              <p:nvPicPr>
                <p:cNvPr id="41249" name="Ink 41248">
                  <a:extLst>
                    <a:ext uri="{FF2B5EF4-FFF2-40B4-BE49-F238E27FC236}">
                      <a16:creationId xmlns:a16="http://schemas.microsoft.com/office/drawing/2014/main" id="{3BF965C5-1FCB-14B9-722E-91440CE574C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47668" y="620397"/>
                  <a:ext cx="36792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33" name="Group 41332">
            <a:extLst>
              <a:ext uri="{FF2B5EF4-FFF2-40B4-BE49-F238E27FC236}">
                <a16:creationId xmlns:a16="http://schemas.microsoft.com/office/drawing/2014/main" id="{D433CFCC-C0B2-1781-C4B1-267F8DEEB85D}"/>
              </a:ext>
            </a:extLst>
          </p:cNvPr>
          <p:cNvGrpSpPr/>
          <p:nvPr/>
        </p:nvGrpSpPr>
        <p:grpSpPr>
          <a:xfrm>
            <a:off x="5564745" y="3876097"/>
            <a:ext cx="1656000" cy="572400"/>
            <a:chOff x="5614065" y="3237162"/>
            <a:chExt cx="165600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1318" name="Ink 41317">
                  <a:extLst>
                    <a:ext uri="{FF2B5EF4-FFF2-40B4-BE49-F238E27FC236}">
                      <a16:creationId xmlns:a16="http://schemas.microsoft.com/office/drawing/2014/main" id="{A810277A-DA7D-E6F3-4646-7F6B967BC82D}"/>
                    </a:ext>
                  </a:extLst>
                </p14:cNvPr>
                <p14:cNvContentPartPr/>
                <p14:nvPr/>
              </p14:nvContentPartPr>
              <p14:xfrm>
                <a:off x="5614065" y="3517962"/>
                <a:ext cx="212400" cy="87480"/>
              </p14:xfrm>
            </p:contentPart>
          </mc:Choice>
          <mc:Fallback xmlns="">
            <p:pic>
              <p:nvPicPr>
                <p:cNvPr id="41318" name="Ink 41317">
                  <a:extLst>
                    <a:ext uri="{FF2B5EF4-FFF2-40B4-BE49-F238E27FC236}">
                      <a16:creationId xmlns:a16="http://schemas.microsoft.com/office/drawing/2014/main" id="{A810277A-DA7D-E6F3-4646-7F6B967BC82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05050" y="3508962"/>
                  <a:ext cx="23007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1319" name="Ink 41318">
                  <a:extLst>
                    <a:ext uri="{FF2B5EF4-FFF2-40B4-BE49-F238E27FC236}">
                      <a16:creationId xmlns:a16="http://schemas.microsoft.com/office/drawing/2014/main" id="{2D8BCEEC-DCA3-A0E8-D7C2-9CD3D8DF936F}"/>
                    </a:ext>
                  </a:extLst>
                </p14:cNvPr>
                <p14:cNvContentPartPr/>
                <p14:nvPr/>
              </p14:nvContentPartPr>
              <p14:xfrm>
                <a:off x="6019785" y="3430122"/>
                <a:ext cx="3240" cy="310680"/>
              </p14:xfrm>
            </p:contentPart>
          </mc:Choice>
          <mc:Fallback xmlns="">
            <p:pic>
              <p:nvPicPr>
                <p:cNvPr id="41319" name="Ink 41318">
                  <a:extLst>
                    <a:ext uri="{FF2B5EF4-FFF2-40B4-BE49-F238E27FC236}">
                      <a16:creationId xmlns:a16="http://schemas.microsoft.com/office/drawing/2014/main" id="{2D8BCEEC-DCA3-A0E8-D7C2-9CD3D8DF936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010785" y="3421122"/>
                  <a:ext cx="208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1320" name="Ink 41319">
                  <a:extLst>
                    <a:ext uri="{FF2B5EF4-FFF2-40B4-BE49-F238E27FC236}">
                      <a16:creationId xmlns:a16="http://schemas.microsoft.com/office/drawing/2014/main" id="{B8EEBEA9-A854-D69F-8F17-EB35C9B37F19}"/>
                    </a:ext>
                  </a:extLst>
                </p14:cNvPr>
                <p14:cNvContentPartPr/>
                <p14:nvPr/>
              </p14:nvContentPartPr>
              <p14:xfrm>
                <a:off x="6138225" y="3493122"/>
                <a:ext cx="172800" cy="236160"/>
              </p14:xfrm>
            </p:contentPart>
          </mc:Choice>
          <mc:Fallback xmlns="">
            <p:pic>
              <p:nvPicPr>
                <p:cNvPr id="41320" name="Ink 41319">
                  <a:extLst>
                    <a:ext uri="{FF2B5EF4-FFF2-40B4-BE49-F238E27FC236}">
                      <a16:creationId xmlns:a16="http://schemas.microsoft.com/office/drawing/2014/main" id="{B8EEBEA9-A854-D69F-8F17-EB35C9B37F1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29225" y="3484482"/>
                  <a:ext cx="190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1321" name="Ink 41320">
                  <a:extLst>
                    <a:ext uri="{FF2B5EF4-FFF2-40B4-BE49-F238E27FC236}">
                      <a16:creationId xmlns:a16="http://schemas.microsoft.com/office/drawing/2014/main" id="{8E78A435-199F-4987-FCC3-331A0DB8AD5F}"/>
                    </a:ext>
                  </a:extLst>
                </p14:cNvPr>
                <p14:cNvContentPartPr/>
                <p14:nvPr/>
              </p14:nvContentPartPr>
              <p14:xfrm>
                <a:off x="6272865" y="3344082"/>
                <a:ext cx="160200" cy="360"/>
              </p14:xfrm>
            </p:contentPart>
          </mc:Choice>
          <mc:Fallback xmlns="">
            <p:pic>
              <p:nvPicPr>
                <p:cNvPr id="41321" name="Ink 41320">
                  <a:extLst>
                    <a:ext uri="{FF2B5EF4-FFF2-40B4-BE49-F238E27FC236}">
                      <a16:creationId xmlns:a16="http://schemas.microsoft.com/office/drawing/2014/main" id="{8E78A435-199F-4987-FCC3-331A0DB8AD5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63865" y="3335082"/>
                  <a:ext cx="177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1324" name="Ink 41323">
                  <a:extLst>
                    <a:ext uri="{FF2B5EF4-FFF2-40B4-BE49-F238E27FC236}">
                      <a16:creationId xmlns:a16="http://schemas.microsoft.com/office/drawing/2014/main" id="{13268DF6-E3B6-5E7E-3AA8-77EE1825E9B1}"/>
                    </a:ext>
                  </a:extLst>
                </p14:cNvPr>
                <p14:cNvContentPartPr/>
                <p14:nvPr/>
              </p14:nvContentPartPr>
              <p14:xfrm>
                <a:off x="6495345" y="3237162"/>
                <a:ext cx="73800" cy="291960"/>
              </p14:xfrm>
            </p:contentPart>
          </mc:Choice>
          <mc:Fallback xmlns="">
            <p:pic>
              <p:nvPicPr>
                <p:cNvPr id="41324" name="Ink 41323">
                  <a:extLst>
                    <a:ext uri="{FF2B5EF4-FFF2-40B4-BE49-F238E27FC236}">
                      <a16:creationId xmlns:a16="http://schemas.microsoft.com/office/drawing/2014/main" id="{13268DF6-E3B6-5E7E-3AA8-77EE1825E9B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86705" y="3228522"/>
                  <a:ext cx="914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1327" name="Ink 41326">
                  <a:extLst>
                    <a:ext uri="{FF2B5EF4-FFF2-40B4-BE49-F238E27FC236}">
                      <a16:creationId xmlns:a16="http://schemas.microsoft.com/office/drawing/2014/main" id="{9CA2C458-76E8-BB4B-7252-0CDBB5AC902E}"/>
                    </a:ext>
                  </a:extLst>
                </p14:cNvPr>
                <p14:cNvContentPartPr/>
                <p14:nvPr/>
              </p14:nvContentPartPr>
              <p14:xfrm>
                <a:off x="6703065" y="3488442"/>
                <a:ext cx="181080" cy="181080"/>
              </p14:xfrm>
            </p:contentPart>
          </mc:Choice>
          <mc:Fallback xmlns="">
            <p:pic>
              <p:nvPicPr>
                <p:cNvPr id="41327" name="Ink 41326">
                  <a:extLst>
                    <a:ext uri="{FF2B5EF4-FFF2-40B4-BE49-F238E27FC236}">
                      <a16:creationId xmlns:a16="http://schemas.microsoft.com/office/drawing/2014/main" id="{9CA2C458-76E8-BB4B-7252-0CDBB5AC902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94065" y="3479802"/>
                  <a:ext cx="198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1328" name="Ink 41327">
                  <a:extLst>
                    <a:ext uri="{FF2B5EF4-FFF2-40B4-BE49-F238E27FC236}">
                      <a16:creationId xmlns:a16="http://schemas.microsoft.com/office/drawing/2014/main" id="{F10A70BB-88C1-380C-6064-7357BA2A57AC}"/>
                    </a:ext>
                  </a:extLst>
                </p14:cNvPr>
                <p14:cNvContentPartPr/>
                <p14:nvPr/>
              </p14:nvContentPartPr>
              <p14:xfrm>
                <a:off x="6883785" y="3269202"/>
                <a:ext cx="102960" cy="124920"/>
              </p14:xfrm>
            </p:contentPart>
          </mc:Choice>
          <mc:Fallback xmlns="">
            <p:pic>
              <p:nvPicPr>
                <p:cNvPr id="41328" name="Ink 41327">
                  <a:extLst>
                    <a:ext uri="{FF2B5EF4-FFF2-40B4-BE49-F238E27FC236}">
                      <a16:creationId xmlns:a16="http://schemas.microsoft.com/office/drawing/2014/main" id="{F10A70BB-88C1-380C-6064-7357BA2A57A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75145" y="3260562"/>
                  <a:ext cx="120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1329" name="Ink 41328">
                  <a:extLst>
                    <a:ext uri="{FF2B5EF4-FFF2-40B4-BE49-F238E27FC236}">
                      <a16:creationId xmlns:a16="http://schemas.microsoft.com/office/drawing/2014/main" id="{C7EC0F18-E781-37B9-E6CE-C04FEA2F7B51}"/>
                    </a:ext>
                  </a:extLst>
                </p14:cNvPr>
                <p14:cNvContentPartPr/>
                <p14:nvPr/>
              </p14:nvContentPartPr>
              <p14:xfrm>
                <a:off x="6968025" y="3328242"/>
                <a:ext cx="212400" cy="383400"/>
              </p14:xfrm>
            </p:contentPart>
          </mc:Choice>
          <mc:Fallback xmlns="">
            <p:pic>
              <p:nvPicPr>
                <p:cNvPr id="41329" name="Ink 41328">
                  <a:extLst>
                    <a:ext uri="{FF2B5EF4-FFF2-40B4-BE49-F238E27FC236}">
                      <a16:creationId xmlns:a16="http://schemas.microsoft.com/office/drawing/2014/main" id="{C7EC0F18-E781-37B9-E6CE-C04FEA2F7B5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59025" y="3319602"/>
                  <a:ext cx="2300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1330" name="Ink 41329">
                  <a:extLst>
                    <a:ext uri="{FF2B5EF4-FFF2-40B4-BE49-F238E27FC236}">
                      <a16:creationId xmlns:a16="http://schemas.microsoft.com/office/drawing/2014/main" id="{7008B21B-7EEF-D05C-0654-2E2CB93DED25}"/>
                    </a:ext>
                  </a:extLst>
                </p14:cNvPr>
                <p14:cNvContentPartPr/>
                <p14:nvPr/>
              </p14:nvContentPartPr>
              <p14:xfrm>
                <a:off x="7140105" y="3598242"/>
                <a:ext cx="129960" cy="211320"/>
              </p14:xfrm>
            </p:contentPart>
          </mc:Choice>
          <mc:Fallback xmlns="">
            <p:pic>
              <p:nvPicPr>
                <p:cNvPr id="41330" name="Ink 41329">
                  <a:extLst>
                    <a:ext uri="{FF2B5EF4-FFF2-40B4-BE49-F238E27FC236}">
                      <a16:creationId xmlns:a16="http://schemas.microsoft.com/office/drawing/2014/main" id="{7008B21B-7EEF-D05C-0654-2E2CB93DED2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31465" y="3589242"/>
                  <a:ext cx="147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1332" name="Ink 41331">
                  <a:extLst>
                    <a:ext uri="{FF2B5EF4-FFF2-40B4-BE49-F238E27FC236}">
                      <a16:creationId xmlns:a16="http://schemas.microsoft.com/office/drawing/2014/main" id="{6A2B4E49-0B09-C315-717D-86FB6AE56296}"/>
                    </a:ext>
                  </a:extLst>
                </p14:cNvPr>
                <p14:cNvContentPartPr/>
                <p14:nvPr/>
              </p14:nvContentPartPr>
              <p14:xfrm>
                <a:off x="6584148" y="3536757"/>
                <a:ext cx="78840" cy="169920"/>
              </p14:xfrm>
            </p:contentPart>
          </mc:Choice>
          <mc:Fallback xmlns="">
            <p:pic>
              <p:nvPicPr>
                <p:cNvPr id="41332" name="Ink 41331">
                  <a:extLst>
                    <a:ext uri="{FF2B5EF4-FFF2-40B4-BE49-F238E27FC236}">
                      <a16:creationId xmlns:a16="http://schemas.microsoft.com/office/drawing/2014/main" id="{6A2B4E49-0B09-C315-717D-86FB6AE5629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75148" y="3527757"/>
                  <a:ext cx="9648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50" name="Group 41349">
            <a:extLst>
              <a:ext uri="{FF2B5EF4-FFF2-40B4-BE49-F238E27FC236}">
                <a16:creationId xmlns:a16="http://schemas.microsoft.com/office/drawing/2014/main" id="{B408104D-F385-BAA3-9E5F-E9EE5F3CF233}"/>
              </a:ext>
            </a:extLst>
          </p:cNvPr>
          <p:cNvGrpSpPr/>
          <p:nvPr/>
        </p:nvGrpSpPr>
        <p:grpSpPr>
          <a:xfrm>
            <a:off x="6689268" y="4697692"/>
            <a:ext cx="898920" cy="637920"/>
            <a:chOff x="6738588" y="4058757"/>
            <a:chExt cx="89892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1343" name="Ink 41342">
                  <a:extLst>
                    <a:ext uri="{FF2B5EF4-FFF2-40B4-BE49-F238E27FC236}">
                      <a16:creationId xmlns:a16="http://schemas.microsoft.com/office/drawing/2014/main" id="{847F9EB6-C8EA-B8DA-5B0A-497125EEB22F}"/>
                    </a:ext>
                  </a:extLst>
                </p14:cNvPr>
                <p14:cNvContentPartPr/>
                <p14:nvPr/>
              </p14:nvContentPartPr>
              <p14:xfrm>
                <a:off x="6738588" y="4333797"/>
                <a:ext cx="3240" cy="362880"/>
              </p14:xfrm>
            </p:contentPart>
          </mc:Choice>
          <mc:Fallback xmlns="">
            <p:pic>
              <p:nvPicPr>
                <p:cNvPr id="41343" name="Ink 41342">
                  <a:extLst>
                    <a:ext uri="{FF2B5EF4-FFF2-40B4-BE49-F238E27FC236}">
                      <a16:creationId xmlns:a16="http://schemas.microsoft.com/office/drawing/2014/main" id="{847F9EB6-C8EA-B8DA-5B0A-497125EEB22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29588" y="4325157"/>
                  <a:ext cx="208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1344" name="Ink 41343">
                  <a:extLst>
                    <a:ext uri="{FF2B5EF4-FFF2-40B4-BE49-F238E27FC236}">
                      <a16:creationId xmlns:a16="http://schemas.microsoft.com/office/drawing/2014/main" id="{F56D409D-9738-CEAA-5107-AF6949A76E94}"/>
                    </a:ext>
                  </a:extLst>
                </p14:cNvPr>
                <p14:cNvContentPartPr/>
                <p14:nvPr/>
              </p14:nvContentPartPr>
              <p14:xfrm>
                <a:off x="6738588" y="4321197"/>
                <a:ext cx="79560" cy="138240"/>
              </p14:xfrm>
            </p:contentPart>
          </mc:Choice>
          <mc:Fallback xmlns="">
            <p:pic>
              <p:nvPicPr>
                <p:cNvPr id="41344" name="Ink 41343">
                  <a:extLst>
                    <a:ext uri="{FF2B5EF4-FFF2-40B4-BE49-F238E27FC236}">
                      <a16:creationId xmlns:a16="http://schemas.microsoft.com/office/drawing/2014/main" id="{F56D409D-9738-CEAA-5107-AF6949A76E9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29588" y="4312557"/>
                  <a:ext cx="97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1345" name="Ink 41344">
                  <a:extLst>
                    <a:ext uri="{FF2B5EF4-FFF2-40B4-BE49-F238E27FC236}">
                      <a16:creationId xmlns:a16="http://schemas.microsoft.com/office/drawing/2014/main" id="{94A54764-DFA5-91C6-03AD-4F07D7F1F305}"/>
                    </a:ext>
                  </a:extLst>
                </p14:cNvPr>
                <p14:cNvContentPartPr/>
                <p14:nvPr/>
              </p14:nvContentPartPr>
              <p14:xfrm>
                <a:off x="6829308" y="4326237"/>
                <a:ext cx="178920" cy="88560"/>
              </p14:xfrm>
            </p:contentPart>
          </mc:Choice>
          <mc:Fallback xmlns="">
            <p:pic>
              <p:nvPicPr>
                <p:cNvPr id="41345" name="Ink 41344">
                  <a:extLst>
                    <a:ext uri="{FF2B5EF4-FFF2-40B4-BE49-F238E27FC236}">
                      <a16:creationId xmlns:a16="http://schemas.microsoft.com/office/drawing/2014/main" id="{94A54764-DFA5-91C6-03AD-4F07D7F1F30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20308" y="4317597"/>
                  <a:ext cx="196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1346" name="Ink 41345">
                  <a:extLst>
                    <a:ext uri="{FF2B5EF4-FFF2-40B4-BE49-F238E27FC236}">
                      <a16:creationId xmlns:a16="http://schemas.microsoft.com/office/drawing/2014/main" id="{939C0158-CF71-AC47-422C-6BB005782D40}"/>
                    </a:ext>
                  </a:extLst>
                </p14:cNvPr>
                <p14:cNvContentPartPr/>
                <p14:nvPr/>
              </p14:nvContentPartPr>
              <p14:xfrm>
                <a:off x="7007868" y="4058757"/>
                <a:ext cx="629640" cy="362880"/>
              </p14:xfrm>
            </p:contentPart>
          </mc:Choice>
          <mc:Fallback xmlns="">
            <p:pic>
              <p:nvPicPr>
                <p:cNvPr id="41346" name="Ink 41345">
                  <a:extLst>
                    <a:ext uri="{FF2B5EF4-FFF2-40B4-BE49-F238E27FC236}">
                      <a16:creationId xmlns:a16="http://schemas.microsoft.com/office/drawing/2014/main" id="{939C0158-CF71-AC47-422C-6BB005782D4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98868" y="4050117"/>
                  <a:ext cx="6472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1348" name="Ink 41347">
                  <a:extLst>
                    <a:ext uri="{FF2B5EF4-FFF2-40B4-BE49-F238E27FC236}">
                      <a16:creationId xmlns:a16="http://schemas.microsoft.com/office/drawing/2014/main" id="{1C29EF86-72F1-912B-1AC6-0ED8B6818CDB}"/>
                    </a:ext>
                  </a:extLst>
                </p14:cNvPr>
                <p14:cNvContentPartPr/>
                <p14:nvPr/>
              </p14:nvContentPartPr>
              <p14:xfrm>
                <a:off x="7080228" y="4208157"/>
                <a:ext cx="260280" cy="65520"/>
              </p14:xfrm>
            </p:contentPart>
          </mc:Choice>
          <mc:Fallback xmlns="">
            <p:pic>
              <p:nvPicPr>
                <p:cNvPr id="41348" name="Ink 41347">
                  <a:extLst>
                    <a:ext uri="{FF2B5EF4-FFF2-40B4-BE49-F238E27FC236}">
                      <a16:creationId xmlns:a16="http://schemas.microsoft.com/office/drawing/2014/main" id="{1C29EF86-72F1-912B-1AC6-0ED8B6818CD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071588" y="4199517"/>
                  <a:ext cx="277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1349" name="Ink 41348">
                  <a:extLst>
                    <a:ext uri="{FF2B5EF4-FFF2-40B4-BE49-F238E27FC236}">
                      <a16:creationId xmlns:a16="http://schemas.microsoft.com/office/drawing/2014/main" id="{F21039EF-609C-6CB2-4EBC-06AACB98CBE8}"/>
                    </a:ext>
                  </a:extLst>
                </p14:cNvPr>
                <p14:cNvContentPartPr/>
                <p14:nvPr/>
              </p14:nvContentPartPr>
              <p14:xfrm>
                <a:off x="7438788" y="4163517"/>
                <a:ext cx="26640" cy="28440"/>
              </p14:xfrm>
            </p:contentPart>
          </mc:Choice>
          <mc:Fallback xmlns="">
            <p:pic>
              <p:nvPicPr>
                <p:cNvPr id="41349" name="Ink 41348">
                  <a:extLst>
                    <a:ext uri="{FF2B5EF4-FFF2-40B4-BE49-F238E27FC236}">
                      <a16:creationId xmlns:a16="http://schemas.microsoft.com/office/drawing/2014/main" id="{F21039EF-609C-6CB2-4EBC-06AACB98CBE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429788" y="4154517"/>
                  <a:ext cx="442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54" name="Group 41353">
            <a:extLst>
              <a:ext uri="{FF2B5EF4-FFF2-40B4-BE49-F238E27FC236}">
                <a16:creationId xmlns:a16="http://schemas.microsoft.com/office/drawing/2014/main" id="{AC8EB3DD-E212-1C62-8429-4B400D03E2EA}"/>
              </a:ext>
            </a:extLst>
          </p:cNvPr>
          <p:cNvGrpSpPr/>
          <p:nvPr/>
        </p:nvGrpSpPr>
        <p:grpSpPr>
          <a:xfrm>
            <a:off x="4643748" y="4759612"/>
            <a:ext cx="1249200" cy="727560"/>
            <a:chOff x="4693068" y="4120677"/>
            <a:chExt cx="1249200" cy="72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1334" name="Ink 41333">
                  <a:extLst>
                    <a:ext uri="{FF2B5EF4-FFF2-40B4-BE49-F238E27FC236}">
                      <a16:creationId xmlns:a16="http://schemas.microsoft.com/office/drawing/2014/main" id="{7AF53D51-873E-1D8A-6F6D-E1F0E6A2FA78}"/>
                    </a:ext>
                  </a:extLst>
                </p14:cNvPr>
                <p14:cNvContentPartPr/>
                <p14:nvPr/>
              </p14:nvContentPartPr>
              <p14:xfrm>
                <a:off x="4693068" y="4120677"/>
                <a:ext cx="210600" cy="451800"/>
              </p14:xfrm>
            </p:contentPart>
          </mc:Choice>
          <mc:Fallback xmlns="">
            <p:pic>
              <p:nvPicPr>
                <p:cNvPr id="41334" name="Ink 41333">
                  <a:extLst>
                    <a:ext uri="{FF2B5EF4-FFF2-40B4-BE49-F238E27FC236}">
                      <a16:creationId xmlns:a16="http://schemas.microsoft.com/office/drawing/2014/main" id="{7AF53D51-873E-1D8A-6F6D-E1F0E6A2FA7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684428" y="4112037"/>
                  <a:ext cx="22824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1335" name="Ink 41334">
                  <a:extLst>
                    <a:ext uri="{FF2B5EF4-FFF2-40B4-BE49-F238E27FC236}">
                      <a16:creationId xmlns:a16="http://schemas.microsoft.com/office/drawing/2014/main" id="{BF1A6560-50D0-B7E1-BB86-F11447D1CBF5}"/>
                    </a:ext>
                  </a:extLst>
                </p14:cNvPr>
                <p14:cNvContentPartPr/>
                <p14:nvPr/>
              </p14:nvContentPartPr>
              <p14:xfrm>
                <a:off x="4860828" y="4373757"/>
                <a:ext cx="464760" cy="474480"/>
              </p14:xfrm>
            </p:contentPart>
          </mc:Choice>
          <mc:Fallback xmlns="">
            <p:pic>
              <p:nvPicPr>
                <p:cNvPr id="41335" name="Ink 41334">
                  <a:extLst>
                    <a:ext uri="{FF2B5EF4-FFF2-40B4-BE49-F238E27FC236}">
                      <a16:creationId xmlns:a16="http://schemas.microsoft.com/office/drawing/2014/main" id="{BF1A6560-50D0-B7E1-BB86-F11447D1CBF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52188" y="4364757"/>
                  <a:ext cx="48240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1336" name="Ink 41335">
                  <a:extLst>
                    <a:ext uri="{FF2B5EF4-FFF2-40B4-BE49-F238E27FC236}">
                      <a16:creationId xmlns:a16="http://schemas.microsoft.com/office/drawing/2014/main" id="{0FA3543A-BEB1-0076-6985-26E543897F4A}"/>
                    </a:ext>
                  </a:extLst>
                </p14:cNvPr>
                <p14:cNvContentPartPr/>
                <p14:nvPr/>
              </p14:nvContentPartPr>
              <p14:xfrm>
                <a:off x="5325228" y="4389597"/>
                <a:ext cx="171000" cy="209520"/>
              </p14:xfrm>
            </p:contentPart>
          </mc:Choice>
          <mc:Fallback xmlns="">
            <p:pic>
              <p:nvPicPr>
                <p:cNvPr id="41336" name="Ink 41335">
                  <a:extLst>
                    <a:ext uri="{FF2B5EF4-FFF2-40B4-BE49-F238E27FC236}">
                      <a16:creationId xmlns:a16="http://schemas.microsoft.com/office/drawing/2014/main" id="{0FA3543A-BEB1-0076-6985-26E543897F4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16228" y="4380597"/>
                  <a:ext cx="188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1338" name="Ink 41337">
                  <a:extLst>
                    <a:ext uri="{FF2B5EF4-FFF2-40B4-BE49-F238E27FC236}">
                      <a16:creationId xmlns:a16="http://schemas.microsoft.com/office/drawing/2014/main" id="{F24CE4C0-B645-92BA-8283-6A891D43629A}"/>
                    </a:ext>
                  </a:extLst>
                </p14:cNvPr>
                <p14:cNvContentPartPr/>
                <p14:nvPr/>
              </p14:nvContentPartPr>
              <p14:xfrm>
                <a:off x="5361228" y="4513077"/>
                <a:ext cx="113040" cy="3240"/>
              </p14:xfrm>
            </p:contentPart>
          </mc:Choice>
          <mc:Fallback xmlns="">
            <p:pic>
              <p:nvPicPr>
                <p:cNvPr id="41338" name="Ink 41337">
                  <a:extLst>
                    <a:ext uri="{FF2B5EF4-FFF2-40B4-BE49-F238E27FC236}">
                      <a16:creationId xmlns:a16="http://schemas.microsoft.com/office/drawing/2014/main" id="{F24CE4C0-B645-92BA-8283-6A891D43629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52588" y="4504437"/>
                  <a:ext cx="130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1339" name="Ink 41338">
                  <a:extLst>
                    <a:ext uri="{FF2B5EF4-FFF2-40B4-BE49-F238E27FC236}">
                      <a16:creationId xmlns:a16="http://schemas.microsoft.com/office/drawing/2014/main" id="{E27568AD-AE6E-5C32-E3BF-843D2A8B24CA}"/>
                    </a:ext>
                  </a:extLst>
                </p14:cNvPr>
                <p14:cNvContentPartPr/>
                <p14:nvPr/>
              </p14:nvContentPartPr>
              <p14:xfrm>
                <a:off x="5494068" y="4305717"/>
                <a:ext cx="323640" cy="280800"/>
              </p14:xfrm>
            </p:contentPart>
          </mc:Choice>
          <mc:Fallback xmlns="">
            <p:pic>
              <p:nvPicPr>
                <p:cNvPr id="41339" name="Ink 41338">
                  <a:extLst>
                    <a:ext uri="{FF2B5EF4-FFF2-40B4-BE49-F238E27FC236}">
                      <a16:creationId xmlns:a16="http://schemas.microsoft.com/office/drawing/2014/main" id="{E27568AD-AE6E-5C32-E3BF-843D2A8B24C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485068" y="4297077"/>
                  <a:ext cx="3412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1340" name="Ink 41339">
                  <a:extLst>
                    <a:ext uri="{FF2B5EF4-FFF2-40B4-BE49-F238E27FC236}">
                      <a16:creationId xmlns:a16="http://schemas.microsoft.com/office/drawing/2014/main" id="{06313FCF-1F8B-DBB5-8332-662A15E71C95}"/>
                    </a:ext>
                  </a:extLst>
                </p14:cNvPr>
                <p14:cNvContentPartPr/>
                <p14:nvPr/>
              </p14:nvContentPartPr>
              <p14:xfrm>
                <a:off x="5833908" y="4387797"/>
                <a:ext cx="108360" cy="181800"/>
              </p14:xfrm>
            </p:contentPart>
          </mc:Choice>
          <mc:Fallback xmlns="">
            <p:pic>
              <p:nvPicPr>
                <p:cNvPr id="41340" name="Ink 41339">
                  <a:extLst>
                    <a:ext uri="{FF2B5EF4-FFF2-40B4-BE49-F238E27FC236}">
                      <a16:creationId xmlns:a16="http://schemas.microsoft.com/office/drawing/2014/main" id="{06313FCF-1F8B-DBB5-8332-662A15E71C9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824908" y="4378797"/>
                  <a:ext cx="126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1353" name="Ink 41352">
                  <a:extLst>
                    <a:ext uri="{FF2B5EF4-FFF2-40B4-BE49-F238E27FC236}">
                      <a16:creationId xmlns:a16="http://schemas.microsoft.com/office/drawing/2014/main" id="{04EB83E5-5A88-5CDD-E67B-B0F264EF5402}"/>
                    </a:ext>
                  </a:extLst>
                </p14:cNvPr>
                <p14:cNvContentPartPr/>
                <p14:nvPr/>
              </p14:nvContentPartPr>
              <p14:xfrm>
                <a:off x="5503068" y="4446117"/>
                <a:ext cx="16920" cy="58320"/>
              </p14:xfrm>
            </p:contentPart>
          </mc:Choice>
          <mc:Fallback xmlns="">
            <p:pic>
              <p:nvPicPr>
                <p:cNvPr id="41353" name="Ink 41352">
                  <a:extLst>
                    <a:ext uri="{FF2B5EF4-FFF2-40B4-BE49-F238E27FC236}">
                      <a16:creationId xmlns:a16="http://schemas.microsoft.com/office/drawing/2014/main" id="{04EB83E5-5A88-5CDD-E67B-B0F264EF540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494428" y="4437477"/>
                  <a:ext cx="3456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56" name="Group 41355">
            <a:extLst>
              <a:ext uri="{FF2B5EF4-FFF2-40B4-BE49-F238E27FC236}">
                <a16:creationId xmlns:a16="http://schemas.microsoft.com/office/drawing/2014/main" id="{8DCAE9B4-31D9-93FE-42AB-BEF2859E938F}"/>
              </a:ext>
            </a:extLst>
          </p:cNvPr>
          <p:cNvGrpSpPr/>
          <p:nvPr/>
        </p:nvGrpSpPr>
        <p:grpSpPr>
          <a:xfrm>
            <a:off x="4499388" y="3892012"/>
            <a:ext cx="835200" cy="662040"/>
            <a:chOff x="4548708" y="3253077"/>
            <a:chExt cx="835200" cy="66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1289" name="Ink 41288">
                  <a:extLst>
                    <a:ext uri="{FF2B5EF4-FFF2-40B4-BE49-F238E27FC236}">
                      <a16:creationId xmlns:a16="http://schemas.microsoft.com/office/drawing/2014/main" id="{0CACB771-62BB-6B43-9C5A-584340A4A6CD}"/>
                    </a:ext>
                  </a:extLst>
                </p14:cNvPr>
                <p14:cNvContentPartPr/>
                <p14:nvPr/>
              </p14:nvContentPartPr>
              <p14:xfrm>
                <a:off x="4548708" y="3253077"/>
                <a:ext cx="282600" cy="349560"/>
              </p14:xfrm>
            </p:contentPart>
          </mc:Choice>
          <mc:Fallback xmlns="">
            <p:pic>
              <p:nvPicPr>
                <p:cNvPr id="41289" name="Ink 41288">
                  <a:extLst>
                    <a:ext uri="{FF2B5EF4-FFF2-40B4-BE49-F238E27FC236}">
                      <a16:creationId xmlns:a16="http://schemas.microsoft.com/office/drawing/2014/main" id="{0CACB771-62BB-6B43-9C5A-584340A4A6C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540068" y="3244437"/>
                  <a:ext cx="3002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1290" name="Ink 41289">
                  <a:extLst>
                    <a:ext uri="{FF2B5EF4-FFF2-40B4-BE49-F238E27FC236}">
                      <a16:creationId xmlns:a16="http://schemas.microsoft.com/office/drawing/2014/main" id="{F47D6D40-98EF-49D5-98C6-BF52A3E0DD43}"/>
                    </a:ext>
                  </a:extLst>
                </p14:cNvPr>
                <p14:cNvContentPartPr/>
                <p14:nvPr/>
              </p14:nvContentPartPr>
              <p14:xfrm>
                <a:off x="4910508" y="3548997"/>
                <a:ext cx="112320" cy="156600"/>
              </p14:xfrm>
            </p:contentPart>
          </mc:Choice>
          <mc:Fallback xmlns="">
            <p:pic>
              <p:nvPicPr>
                <p:cNvPr id="41290" name="Ink 41289">
                  <a:extLst>
                    <a:ext uri="{FF2B5EF4-FFF2-40B4-BE49-F238E27FC236}">
                      <a16:creationId xmlns:a16="http://schemas.microsoft.com/office/drawing/2014/main" id="{F47D6D40-98EF-49D5-98C6-BF52A3E0DD4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901508" y="3539997"/>
                  <a:ext cx="129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1293" name="Ink 41292">
                  <a:extLst>
                    <a:ext uri="{FF2B5EF4-FFF2-40B4-BE49-F238E27FC236}">
                      <a16:creationId xmlns:a16="http://schemas.microsoft.com/office/drawing/2014/main" id="{A96E801F-7E7F-93C4-2BB4-C1641D09BBA4}"/>
                    </a:ext>
                  </a:extLst>
                </p14:cNvPr>
                <p14:cNvContentPartPr/>
                <p14:nvPr/>
              </p14:nvContentPartPr>
              <p14:xfrm>
                <a:off x="5283108" y="3516957"/>
                <a:ext cx="100800" cy="216360"/>
              </p14:xfrm>
            </p:contentPart>
          </mc:Choice>
          <mc:Fallback xmlns="">
            <p:pic>
              <p:nvPicPr>
                <p:cNvPr id="41293" name="Ink 41292">
                  <a:extLst>
                    <a:ext uri="{FF2B5EF4-FFF2-40B4-BE49-F238E27FC236}">
                      <a16:creationId xmlns:a16="http://schemas.microsoft.com/office/drawing/2014/main" id="{A96E801F-7E7F-93C4-2BB4-C1641D09BBA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274468" y="3507957"/>
                  <a:ext cx="1184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1355" name="Ink 41354">
                  <a:extLst>
                    <a:ext uri="{FF2B5EF4-FFF2-40B4-BE49-F238E27FC236}">
                      <a16:creationId xmlns:a16="http://schemas.microsoft.com/office/drawing/2014/main" id="{7F38F627-0E02-DB05-3192-BB714428B032}"/>
                    </a:ext>
                  </a:extLst>
                </p14:cNvPr>
                <p14:cNvContentPartPr/>
                <p14:nvPr/>
              </p14:nvContentPartPr>
              <p14:xfrm>
                <a:off x="5093388" y="3528117"/>
                <a:ext cx="106200" cy="387000"/>
              </p14:xfrm>
            </p:contentPart>
          </mc:Choice>
          <mc:Fallback xmlns="">
            <p:pic>
              <p:nvPicPr>
                <p:cNvPr id="41355" name="Ink 41354">
                  <a:extLst>
                    <a:ext uri="{FF2B5EF4-FFF2-40B4-BE49-F238E27FC236}">
                      <a16:creationId xmlns:a16="http://schemas.microsoft.com/office/drawing/2014/main" id="{7F38F627-0E02-DB05-3192-BB714428B03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084748" y="3519117"/>
                  <a:ext cx="123840" cy="40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70" name="Group 41369">
            <a:extLst>
              <a:ext uri="{FF2B5EF4-FFF2-40B4-BE49-F238E27FC236}">
                <a16:creationId xmlns:a16="http://schemas.microsoft.com/office/drawing/2014/main" id="{1B348012-8B51-D389-379F-27827123577B}"/>
              </a:ext>
            </a:extLst>
          </p:cNvPr>
          <p:cNvGrpSpPr/>
          <p:nvPr/>
        </p:nvGrpSpPr>
        <p:grpSpPr>
          <a:xfrm>
            <a:off x="4547988" y="5820892"/>
            <a:ext cx="1956600" cy="513720"/>
            <a:chOff x="4597308" y="5181957"/>
            <a:chExt cx="195660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1357" name="Ink 41356">
                  <a:extLst>
                    <a:ext uri="{FF2B5EF4-FFF2-40B4-BE49-F238E27FC236}">
                      <a16:creationId xmlns:a16="http://schemas.microsoft.com/office/drawing/2014/main" id="{475A776A-FF93-12C3-106C-523B251BB75A}"/>
                    </a:ext>
                  </a:extLst>
                </p14:cNvPr>
                <p14:cNvContentPartPr/>
                <p14:nvPr/>
              </p14:nvContentPartPr>
              <p14:xfrm>
                <a:off x="4614588" y="5298957"/>
                <a:ext cx="360" cy="194040"/>
              </p14:xfrm>
            </p:contentPart>
          </mc:Choice>
          <mc:Fallback xmlns="">
            <p:pic>
              <p:nvPicPr>
                <p:cNvPr id="41357" name="Ink 41356">
                  <a:extLst>
                    <a:ext uri="{FF2B5EF4-FFF2-40B4-BE49-F238E27FC236}">
                      <a16:creationId xmlns:a16="http://schemas.microsoft.com/office/drawing/2014/main" id="{475A776A-FF93-12C3-106C-523B251BB75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05588" y="5290317"/>
                  <a:ext cx="18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1358" name="Ink 41357">
                  <a:extLst>
                    <a:ext uri="{FF2B5EF4-FFF2-40B4-BE49-F238E27FC236}">
                      <a16:creationId xmlns:a16="http://schemas.microsoft.com/office/drawing/2014/main" id="{BAA985C3-6CDD-5683-AD08-343FE36088E6}"/>
                    </a:ext>
                  </a:extLst>
                </p14:cNvPr>
                <p14:cNvContentPartPr/>
                <p14:nvPr/>
              </p14:nvContentPartPr>
              <p14:xfrm>
                <a:off x="4597308" y="5181957"/>
                <a:ext cx="277560" cy="275400"/>
              </p14:xfrm>
            </p:contentPart>
          </mc:Choice>
          <mc:Fallback xmlns="">
            <p:pic>
              <p:nvPicPr>
                <p:cNvPr id="41358" name="Ink 41357">
                  <a:extLst>
                    <a:ext uri="{FF2B5EF4-FFF2-40B4-BE49-F238E27FC236}">
                      <a16:creationId xmlns:a16="http://schemas.microsoft.com/office/drawing/2014/main" id="{BAA985C3-6CDD-5683-AD08-343FE36088E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588668" y="5172957"/>
                  <a:ext cx="2952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1359" name="Ink 41358">
                  <a:extLst>
                    <a:ext uri="{FF2B5EF4-FFF2-40B4-BE49-F238E27FC236}">
                      <a16:creationId xmlns:a16="http://schemas.microsoft.com/office/drawing/2014/main" id="{C606A084-14F6-39AA-BAC7-43BA47E1E143}"/>
                    </a:ext>
                  </a:extLst>
                </p14:cNvPr>
                <p14:cNvContentPartPr/>
                <p14:nvPr/>
              </p14:nvContentPartPr>
              <p14:xfrm>
                <a:off x="4649148" y="5454117"/>
                <a:ext cx="3240" cy="360"/>
              </p14:xfrm>
            </p:contentPart>
          </mc:Choice>
          <mc:Fallback xmlns="">
            <p:pic>
              <p:nvPicPr>
                <p:cNvPr id="41359" name="Ink 41358">
                  <a:extLst>
                    <a:ext uri="{FF2B5EF4-FFF2-40B4-BE49-F238E27FC236}">
                      <a16:creationId xmlns:a16="http://schemas.microsoft.com/office/drawing/2014/main" id="{C606A084-14F6-39AA-BAC7-43BA47E1E14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640508" y="5445477"/>
                  <a:ext cx="2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1361" name="Ink 41360">
                  <a:extLst>
                    <a:ext uri="{FF2B5EF4-FFF2-40B4-BE49-F238E27FC236}">
                      <a16:creationId xmlns:a16="http://schemas.microsoft.com/office/drawing/2014/main" id="{06AD1B98-91D0-2BB3-C990-C6E93F08415A}"/>
                    </a:ext>
                  </a:extLst>
                </p14:cNvPr>
                <p14:cNvContentPartPr/>
                <p14:nvPr/>
              </p14:nvContentPartPr>
              <p14:xfrm>
                <a:off x="4911948" y="5447997"/>
                <a:ext cx="162720" cy="223200"/>
              </p14:xfrm>
            </p:contentPart>
          </mc:Choice>
          <mc:Fallback xmlns="">
            <p:pic>
              <p:nvPicPr>
                <p:cNvPr id="41361" name="Ink 41360">
                  <a:extLst>
                    <a:ext uri="{FF2B5EF4-FFF2-40B4-BE49-F238E27FC236}">
                      <a16:creationId xmlns:a16="http://schemas.microsoft.com/office/drawing/2014/main" id="{06AD1B98-91D0-2BB3-C990-C6E93F08415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03308" y="5439357"/>
                  <a:ext cx="1803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1362" name="Ink 41361">
                  <a:extLst>
                    <a:ext uri="{FF2B5EF4-FFF2-40B4-BE49-F238E27FC236}">
                      <a16:creationId xmlns:a16="http://schemas.microsoft.com/office/drawing/2014/main" id="{38527E4D-9043-B1FF-435B-F07D7187A815}"/>
                    </a:ext>
                  </a:extLst>
                </p14:cNvPr>
                <p14:cNvContentPartPr/>
                <p14:nvPr/>
              </p14:nvContentPartPr>
              <p14:xfrm>
                <a:off x="5117868" y="5432157"/>
                <a:ext cx="366120" cy="258840"/>
              </p14:xfrm>
            </p:contentPart>
          </mc:Choice>
          <mc:Fallback xmlns="">
            <p:pic>
              <p:nvPicPr>
                <p:cNvPr id="41362" name="Ink 41361">
                  <a:extLst>
                    <a:ext uri="{FF2B5EF4-FFF2-40B4-BE49-F238E27FC236}">
                      <a16:creationId xmlns:a16="http://schemas.microsoft.com/office/drawing/2014/main" id="{38527E4D-9043-B1FF-435B-F07D7187A81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09228" y="5423517"/>
                  <a:ext cx="3837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1363" name="Ink 41362">
                  <a:extLst>
                    <a:ext uri="{FF2B5EF4-FFF2-40B4-BE49-F238E27FC236}">
                      <a16:creationId xmlns:a16="http://schemas.microsoft.com/office/drawing/2014/main" id="{AD6CBA23-3316-7A5D-40F1-F293EB5E9284}"/>
                    </a:ext>
                  </a:extLst>
                </p14:cNvPr>
                <p14:cNvContentPartPr/>
                <p14:nvPr/>
              </p14:nvContentPartPr>
              <p14:xfrm>
                <a:off x="5297148" y="5526837"/>
                <a:ext cx="182520" cy="27360"/>
              </p14:xfrm>
            </p:contentPart>
          </mc:Choice>
          <mc:Fallback xmlns="">
            <p:pic>
              <p:nvPicPr>
                <p:cNvPr id="41363" name="Ink 41362">
                  <a:extLst>
                    <a:ext uri="{FF2B5EF4-FFF2-40B4-BE49-F238E27FC236}">
                      <a16:creationId xmlns:a16="http://schemas.microsoft.com/office/drawing/2014/main" id="{AD6CBA23-3316-7A5D-40F1-F293EB5E928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288508" y="5518197"/>
                  <a:ext cx="200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1365" name="Ink 41364">
                  <a:extLst>
                    <a:ext uri="{FF2B5EF4-FFF2-40B4-BE49-F238E27FC236}">
                      <a16:creationId xmlns:a16="http://schemas.microsoft.com/office/drawing/2014/main" id="{B8F8C1C6-8215-C90D-F926-3CF6921A5043}"/>
                    </a:ext>
                  </a:extLst>
                </p14:cNvPr>
                <p14:cNvContentPartPr/>
                <p14:nvPr/>
              </p14:nvContentPartPr>
              <p14:xfrm>
                <a:off x="5493708" y="5516757"/>
                <a:ext cx="374040" cy="178920"/>
              </p14:xfrm>
            </p:contentPart>
          </mc:Choice>
          <mc:Fallback xmlns="">
            <p:pic>
              <p:nvPicPr>
                <p:cNvPr id="41365" name="Ink 41364">
                  <a:extLst>
                    <a:ext uri="{FF2B5EF4-FFF2-40B4-BE49-F238E27FC236}">
                      <a16:creationId xmlns:a16="http://schemas.microsoft.com/office/drawing/2014/main" id="{B8F8C1C6-8215-C90D-F926-3CF6921A504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484708" y="5507757"/>
                  <a:ext cx="391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1366" name="Ink 41365">
                  <a:extLst>
                    <a:ext uri="{FF2B5EF4-FFF2-40B4-BE49-F238E27FC236}">
                      <a16:creationId xmlns:a16="http://schemas.microsoft.com/office/drawing/2014/main" id="{8C9E058B-8211-2205-9C98-2C9EFE48F7F9}"/>
                    </a:ext>
                  </a:extLst>
                </p14:cNvPr>
                <p14:cNvContentPartPr/>
                <p14:nvPr/>
              </p14:nvContentPartPr>
              <p14:xfrm>
                <a:off x="5926428" y="5310117"/>
                <a:ext cx="372960" cy="349560"/>
              </p14:xfrm>
            </p:contentPart>
          </mc:Choice>
          <mc:Fallback xmlns="">
            <p:pic>
              <p:nvPicPr>
                <p:cNvPr id="41366" name="Ink 41365">
                  <a:extLst>
                    <a:ext uri="{FF2B5EF4-FFF2-40B4-BE49-F238E27FC236}">
                      <a16:creationId xmlns:a16="http://schemas.microsoft.com/office/drawing/2014/main" id="{8C9E058B-8211-2205-9C98-2C9EFE48F7F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17428" y="5301117"/>
                  <a:ext cx="3906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1368" name="Ink 41367">
                  <a:extLst>
                    <a:ext uri="{FF2B5EF4-FFF2-40B4-BE49-F238E27FC236}">
                      <a16:creationId xmlns:a16="http://schemas.microsoft.com/office/drawing/2014/main" id="{452641D1-064F-5FE3-422F-E37211D56746}"/>
                    </a:ext>
                  </a:extLst>
                </p14:cNvPr>
                <p14:cNvContentPartPr/>
                <p14:nvPr/>
              </p14:nvContentPartPr>
              <p14:xfrm>
                <a:off x="6023628" y="5461317"/>
                <a:ext cx="234720" cy="54000"/>
              </p14:xfrm>
            </p:contentPart>
          </mc:Choice>
          <mc:Fallback xmlns="">
            <p:pic>
              <p:nvPicPr>
                <p:cNvPr id="41368" name="Ink 41367">
                  <a:extLst>
                    <a:ext uri="{FF2B5EF4-FFF2-40B4-BE49-F238E27FC236}">
                      <a16:creationId xmlns:a16="http://schemas.microsoft.com/office/drawing/2014/main" id="{452641D1-064F-5FE3-422F-E37211D5674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14628" y="5452317"/>
                  <a:ext cx="252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1369" name="Ink 41368">
                  <a:extLst>
                    <a:ext uri="{FF2B5EF4-FFF2-40B4-BE49-F238E27FC236}">
                      <a16:creationId xmlns:a16="http://schemas.microsoft.com/office/drawing/2014/main" id="{A9A97FB7-D795-5667-9A32-8020DAD498D7}"/>
                    </a:ext>
                  </a:extLst>
                </p14:cNvPr>
                <p14:cNvContentPartPr/>
                <p14:nvPr/>
              </p14:nvContentPartPr>
              <p14:xfrm>
                <a:off x="6359868" y="5408757"/>
                <a:ext cx="194040" cy="76680"/>
              </p14:xfrm>
            </p:contentPart>
          </mc:Choice>
          <mc:Fallback xmlns="">
            <p:pic>
              <p:nvPicPr>
                <p:cNvPr id="41369" name="Ink 41368">
                  <a:extLst>
                    <a:ext uri="{FF2B5EF4-FFF2-40B4-BE49-F238E27FC236}">
                      <a16:creationId xmlns:a16="http://schemas.microsoft.com/office/drawing/2014/main" id="{A9A97FB7-D795-5667-9A32-8020DAD498D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351228" y="5400117"/>
                  <a:ext cx="21168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41371" name="Ink 41370">
                <a:extLst>
                  <a:ext uri="{FF2B5EF4-FFF2-40B4-BE49-F238E27FC236}">
                    <a16:creationId xmlns:a16="http://schemas.microsoft.com/office/drawing/2014/main" id="{86276414-0C94-EA4D-42B8-B04ECBEFA5C3}"/>
                  </a:ext>
                </a:extLst>
              </p14:cNvPr>
              <p14:cNvContentPartPr/>
              <p14:nvPr/>
            </p14:nvContentPartPr>
            <p14:xfrm>
              <a:off x="6719508" y="6016372"/>
              <a:ext cx="126720" cy="293400"/>
            </p14:xfrm>
          </p:contentPart>
        </mc:Choice>
        <mc:Fallback xmlns="">
          <p:pic>
            <p:nvPicPr>
              <p:cNvPr id="41371" name="Ink 41370">
                <a:extLst>
                  <a:ext uri="{FF2B5EF4-FFF2-40B4-BE49-F238E27FC236}">
                    <a16:creationId xmlns:a16="http://schemas.microsoft.com/office/drawing/2014/main" id="{86276414-0C94-EA4D-42B8-B04ECBEFA5C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710508" y="6007372"/>
                <a:ext cx="14436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41372" name="Ink 41371">
                <a:extLst>
                  <a:ext uri="{FF2B5EF4-FFF2-40B4-BE49-F238E27FC236}">
                    <a16:creationId xmlns:a16="http://schemas.microsoft.com/office/drawing/2014/main" id="{2198C9EC-3CED-2597-D12F-AE77FDF0F13C}"/>
                  </a:ext>
                </a:extLst>
              </p14:cNvPr>
              <p14:cNvContentPartPr/>
              <p14:nvPr/>
            </p14:nvContentPartPr>
            <p14:xfrm>
              <a:off x="6987348" y="6019252"/>
              <a:ext cx="122040" cy="165240"/>
            </p14:xfrm>
          </p:contentPart>
        </mc:Choice>
        <mc:Fallback xmlns="">
          <p:pic>
            <p:nvPicPr>
              <p:cNvPr id="41372" name="Ink 41371">
                <a:extLst>
                  <a:ext uri="{FF2B5EF4-FFF2-40B4-BE49-F238E27FC236}">
                    <a16:creationId xmlns:a16="http://schemas.microsoft.com/office/drawing/2014/main" id="{2198C9EC-3CED-2597-D12F-AE77FDF0F13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978348" y="6010252"/>
                <a:ext cx="1396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1373" name="Ink 41372">
                <a:extLst>
                  <a:ext uri="{FF2B5EF4-FFF2-40B4-BE49-F238E27FC236}">
                    <a16:creationId xmlns:a16="http://schemas.microsoft.com/office/drawing/2014/main" id="{65AF8896-3A60-A3B6-0454-ED1567511A4C}"/>
                  </a:ext>
                </a:extLst>
              </p14:cNvPr>
              <p14:cNvContentPartPr/>
              <p14:nvPr/>
            </p14:nvContentPartPr>
            <p14:xfrm>
              <a:off x="6963948" y="6093412"/>
              <a:ext cx="129240" cy="140400"/>
            </p14:xfrm>
          </p:contentPart>
        </mc:Choice>
        <mc:Fallback xmlns="">
          <p:pic>
            <p:nvPicPr>
              <p:cNvPr id="41373" name="Ink 41372">
                <a:extLst>
                  <a:ext uri="{FF2B5EF4-FFF2-40B4-BE49-F238E27FC236}">
                    <a16:creationId xmlns:a16="http://schemas.microsoft.com/office/drawing/2014/main" id="{65AF8896-3A60-A3B6-0454-ED1567511A4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954948" y="6084412"/>
                <a:ext cx="1468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41374" name="Ink 41373">
                <a:extLst>
                  <a:ext uri="{FF2B5EF4-FFF2-40B4-BE49-F238E27FC236}">
                    <a16:creationId xmlns:a16="http://schemas.microsoft.com/office/drawing/2014/main" id="{D4B8E88D-13F4-A6B8-ACE7-8EC5A8611DEC}"/>
                  </a:ext>
                </a:extLst>
              </p14:cNvPr>
              <p14:cNvContentPartPr/>
              <p14:nvPr/>
            </p14:nvContentPartPr>
            <p14:xfrm>
              <a:off x="7241508" y="6060652"/>
              <a:ext cx="3240" cy="262440"/>
            </p14:xfrm>
          </p:contentPart>
        </mc:Choice>
        <mc:Fallback xmlns="">
          <p:pic>
            <p:nvPicPr>
              <p:cNvPr id="41374" name="Ink 41373">
                <a:extLst>
                  <a:ext uri="{FF2B5EF4-FFF2-40B4-BE49-F238E27FC236}">
                    <a16:creationId xmlns:a16="http://schemas.microsoft.com/office/drawing/2014/main" id="{D4B8E88D-13F4-A6B8-ACE7-8EC5A8611DEC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233408" y="6051640"/>
                <a:ext cx="19116" cy="280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41375" name="Ink 41374">
                <a:extLst>
                  <a:ext uri="{FF2B5EF4-FFF2-40B4-BE49-F238E27FC236}">
                    <a16:creationId xmlns:a16="http://schemas.microsoft.com/office/drawing/2014/main" id="{DBEC3B35-C5FC-A0E0-81C0-DDF5329C0122}"/>
                  </a:ext>
                </a:extLst>
              </p14:cNvPr>
              <p14:cNvContentPartPr/>
              <p14:nvPr/>
            </p14:nvContentPartPr>
            <p14:xfrm>
              <a:off x="7316028" y="6115012"/>
              <a:ext cx="120240" cy="172800"/>
            </p14:xfrm>
          </p:contentPart>
        </mc:Choice>
        <mc:Fallback xmlns="">
          <p:pic>
            <p:nvPicPr>
              <p:cNvPr id="41375" name="Ink 41374">
                <a:extLst>
                  <a:ext uri="{FF2B5EF4-FFF2-40B4-BE49-F238E27FC236}">
                    <a16:creationId xmlns:a16="http://schemas.microsoft.com/office/drawing/2014/main" id="{DBEC3B35-C5FC-A0E0-81C0-DDF5329C012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307028" y="6106012"/>
                <a:ext cx="1378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41378" name="Ink 41377">
                <a:extLst>
                  <a:ext uri="{FF2B5EF4-FFF2-40B4-BE49-F238E27FC236}">
                    <a16:creationId xmlns:a16="http://schemas.microsoft.com/office/drawing/2014/main" id="{C3AF3B64-D4F5-F453-3CC9-71F1F48D6CA3}"/>
                  </a:ext>
                </a:extLst>
              </p14:cNvPr>
              <p14:cNvContentPartPr/>
              <p14:nvPr/>
            </p14:nvContentPartPr>
            <p14:xfrm>
              <a:off x="7408188" y="5945812"/>
              <a:ext cx="87840" cy="3600"/>
            </p14:xfrm>
          </p:contentPart>
        </mc:Choice>
        <mc:Fallback xmlns="">
          <p:pic>
            <p:nvPicPr>
              <p:cNvPr id="41378" name="Ink 41377">
                <a:extLst>
                  <a:ext uri="{FF2B5EF4-FFF2-40B4-BE49-F238E27FC236}">
                    <a16:creationId xmlns:a16="http://schemas.microsoft.com/office/drawing/2014/main" id="{C3AF3B64-D4F5-F453-3CC9-71F1F48D6CA3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399188" y="5936812"/>
                <a:ext cx="1054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41379" name="Ink 41378">
                <a:extLst>
                  <a:ext uri="{FF2B5EF4-FFF2-40B4-BE49-F238E27FC236}">
                    <a16:creationId xmlns:a16="http://schemas.microsoft.com/office/drawing/2014/main" id="{D0FF002B-6C17-9DE4-AF7F-A6EDD6E7878A}"/>
                  </a:ext>
                </a:extLst>
              </p14:cNvPr>
              <p14:cNvContentPartPr/>
              <p14:nvPr/>
            </p14:nvContentPartPr>
            <p14:xfrm>
              <a:off x="7616628" y="5832772"/>
              <a:ext cx="135000" cy="175680"/>
            </p14:xfrm>
          </p:contentPart>
        </mc:Choice>
        <mc:Fallback xmlns="">
          <p:pic>
            <p:nvPicPr>
              <p:cNvPr id="41379" name="Ink 41378">
                <a:extLst>
                  <a:ext uri="{FF2B5EF4-FFF2-40B4-BE49-F238E27FC236}">
                    <a16:creationId xmlns:a16="http://schemas.microsoft.com/office/drawing/2014/main" id="{D0FF002B-6C17-9DE4-AF7F-A6EDD6E7878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607628" y="5823772"/>
                <a:ext cx="1526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41380" name="Ink 41379">
                <a:extLst>
                  <a:ext uri="{FF2B5EF4-FFF2-40B4-BE49-F238E27FC236}">
                    <a16:creationId xmlns:a16="http://schemas.microsoft.com/office/drawing/2014/main" id="{ECEF00BC-5037-CCF2-F8C1-DA630EF2A4BB}"/>
                  </a:ext>
                </a:extLst>
              </p14:cNvPr>
              <p14:cNvContentPartPr/>
              <p14:nvPr/>
            </p14:nvContentPartPr>
            <p14:xfrm>
              <a:off x="7094988" y="6037612"/>
              <a:ext cx="20520" cy="63720"/>
            </p14:xfrm>
          </p:contentPart>
        </mc:Choice>
        <mc:Fallback xmlns="">
          <p:pic>
            <p:nvPicPr>
              <p:cNvPr id="41380" name="Ink 41379">
                <a:extLst>
                  <a:ext uri="{FF2B5EF4-FFF2-40B4-BE49-F238E27FC236}">
                    <a16:creationId xmlns:a16="http://schemas.microsoft.com/office/drawing/2014/main" id="{ECEF00BC-5037-CCF2-F8C1-DA630EF2A4BB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085988" y="6028612"/>
                <a:ext cx="381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41381" name="Ink 41380">
                <a:extLst>
                  <a:ext uri="{FF2B5EF4-FFF2-40B4-BE49-F238E27FC236}">
                    <a16:creationId xmlns:a16="http://schemas.microsoft.com/office/drawing/2014/main" id="{9A341072-58AD-8643-82A6-19CF8BFCC6C7}"/>
                  </a:ext>
                </a:extLst>
              </p14:cNvPr>
              <p14:cNvContentPartPr/>
              <p14:nvPr/>
            </p14:nvContentPartPr>
            <p14:xfrm>
              <a:off x="7860708" y="6085492"/>
              <a:ext cx="296280" cy="136440"/>
            </p14:xfrm>
          </p:contentPart>
        </mc:Choice>
        <mc:Fallback xmlns="">
          <p:pic>
            <p:nvPicPr>
              <p:cNvPr id="41381" name="Ink 41380">
                <a:extLst>
                  <a:ext uri="{FF2B5EF4-FFF2-40B4-BE49-F238E27FC236}">
                    <a16:creationId xmlns:a16="http://schemas.microsoft.com/office/drawing/2014/main" id="{9A341072-58AD-8643-82A6-19CF8BFCC6C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851708" y="6076516"/>
                <a:ext cx="313920" cy="154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41395" name="Ink 41394">
                <a:extLst>
                  <a:ext uri="{FF2B5EF4-FFF2-40B4-BE49-F238E27FC236}">
                    <a16:creationId xmlns:a16="http://schemas.microsoft.com/office/drawing/2014/main" id="{E9AEFFB6-4301-F85B-905C-637680801613}"/>
                  </a:ext>
                </a:extLst>
              </p14:cNvPr>
              <p14:cNvContentPartPr/>
              <p14:nvPr/>
            </p14:nvContentPartPr>
            <p14:xfrm>
              <a:off x="8152668" y="5946532"/>
              <a:ext cx="158040" cy="98640"/>
            </p14:xfrm>
          </p:contentPart>
        </mc:Choice>
        <mc:Fallback xmlns="">
          <p:pic>
            <p:nvPicPr>
              <p:cNvPr id="41395" name="Ink 41394">
                <a:extLst>
                  <a:ext uri="{FF2B5EF4-FFF2-40B4-BE49-F238E27FC236}">
                    <a16:creationId xmlns:a16="http://schemas.microsoft.com/office/drawing/2014/main" id="{E9AEFFB6-4301-F85B-905C-63768080161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143647" y="5937532"/>
                <a:ext cx="1757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41396" name="Ink 41395">
                <a:extLst>
                  <a:ext uri="{FF2B5EF4-FFF2-40B4-BE49-F238E27FC236}">
                    <a16:creationId xmlns:a16="http://schemas.microsoft.com/office/drawing/2014/main" id="{EE9D599D-2809-24AF-0862-EADE27BE134E}"/>
                  </a:ext>
                </a:extLst>
              </p14:cNvPr>
              <p14:cNvContentPartPr/>
              <p14:nvPr/>
            </p14:nvContentPartPr>
            <p14:xfrm>
              <a:off x="8057988" y="5976052"/>
              <a:ext cx="354960" cy="520920"/>
            </p14:xfrm>
          </p:contentPart>
        </mc:Choice>
        <mc:Fallback xmlns="">
          <p:pic>
            <p:nvPicPr>
              <p:cNvPr id="41396" name="Ink 41395">
                <a:extLst>
                  <a:ext uri="{FF2B5EF4-FFF2-40B4-BE49-F238E27FC236}">
                    <a16:creationId xmlns:a16="http://schemas.microsoft.com/office/drawing/2014/main" id="{EE9D599D-2809-24AF-0862-EADE27BE134E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048988" y="5967052"/>
                <a:ext cx="3726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41397" name="Ink 41396">
                <a:extLst>
                  <a:ext uri="{FF2B5EF4-FFF2-40B4-BE49-F238E27FC236}">
                    <a16:creationId xmlns:a16="http://schemas.microsoft.com/office/drawing/2014/main" id="{D370DDF0-63A9-D5D8-EEE5-1380DF6424F2}"/>
                  </a:ext>
                </a:extLst>
              </p14:cNvPr>
              <p14:cNvContentPartPr/>
              <p14:nvPr/>
            </p14:nvContentPartPr>
            <p14:xfrm>
              <a:off x="8196228" y="6328132"/>
              <a:ext cx="167400" cy="189720"/>
            </p14:xfrm>
          </p:contentPart>
        </mc:Choice>
        <mc:Fallback xmlns="">
          <p:pic>
            <p:nvPicPr>
              <p:cNvPr id="41397" name="Ink 41396">
                <a:extLst>
                  <a:ext uri="{FF2B5EF4-FFF2-40B4-BE49-F238E27FC236}">
                    <a16:creationId xmlns:a16="http://schemas.microsoft.com/office/drawing/2014/main" id="{D370DDF0-63A9-D5D8-EEE5-1380DF6424F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187228" y="6319132"/>
                <a:ext cx="18504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676B7A2-9085-141E-11A2-9B81EE495BF3}"/>
              </a:ext>
            </a:extLst>
          </p:cNvPr>
          <p:cNvGrpSpPr/>
          <p:nvPr/>
        </p:nvGrpSpPr>
        <p:grpSpPr>
          <a:xfrm>
            <a:off x="4538628" y="2468172"/>
            <a:ext cx="693000" cy="411480"/>
            <a:chOff x="4528177" y="2023570"/>
            <a:chExt cx="69300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8ECE8AB-F445-4FE6-A990-4726B0DF4841}"/>
                    </a:ext>
                  </a:extLst>
                </p14:cNvPr>
                <p14:cNvContentPartPr/>
                <p14:nvPr/>
              </p14:nvContentPartPr>
              <p14:xfrm>
                <a:off x="4528177" y="2023570"/>
                <a:ext cx="198000" cy="241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8ECE8AB-F445-4FE6-A990-4726B0DF484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519537" y="2014930"/>
                  <a:ext cx="215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F9AFAA4-FDA8-4492-BC3F-30FA8F8D1FA5}"/>
                    </a:ext>
                  </a:extLst>
                </p14:cNvPr>
                <p14:cNvContentPartPr/>
                <p14:nvPr/>
              </p14:nvContentPartPr>
              <p14:xfrm>
                <a:off x="4761817" y="2093770"/>
                <a:ext cx="459360" cy="341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F9AFAA4-FDA8-4492-BC3F-30FA8F8D1FA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752817" y="2084770"/>
                  <a:ext cx="4770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A78B7D0-D1B0-0A22-E3BE-72EA56FEABAD}"/>
                    </a:ext>
                  </a:extLst>
                </p14:cNvPr>
                <p14:cNvContentPartPr/>
                <p14:nvPr/>
              </p14:nvContentPartPr>
              <p14:xfrm>
                <a:off x="4862257" y="2067130"/>
                <a:ext cx="21960" cy="10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A78B7D0-D1B0-0A22-E3BE-72EA56FEABA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853617" y="2058490"/>
                  <a:ext cx="3960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424759-1CBB-6B06-1ADF-ACAE59714EAC}"/>
                  </a:ext>
                </a:extLst>
              </p14:cNvPr>
              <p14:cNvContentPartPr/>
              <p14:nvPr/>
            </p14:nvContentPartPr>
            <p14:xfrm>
              <a:off x="5546977" y="2512320"/>
              <a:ext cx="149040" cy="78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424759-1CBB-6B06-1ADF-ACAE59714EA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537977" y="2503320"/>
                <a:ext cx="166680" cy="9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19" name="Group 41218">
            <a:extLst>
              <a:ext uri="{FF2B5EF4-FFF2-40B4-BE49-F238E27FC236}">
                <a16:creationId xmlns:a16="http://schemas.microsoft.com/office/drawing/2014/main" id="{9488912D-32A7-84D3-2DDE-0F315E76C3D5}"/>
              </a:ext>
            </a:extLst>
          </p:cNvPr>
          <p:cNvGrpSpPr/>
          <p:nvPr/>
        </p:nvGrpSpPr>
        <p:grpSpPr>
          <a:xfrm>
            <a:off x="5978628" y="2425332"/>
            <a:ext cx="1814400" cy="497880"/>
            <a:chOff x="5968177" y="1980730"/>
            <a:chExt cx="181440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86D22E0-E50C-C0BE-4D87-5837AF1E0742}"/>
                    </a:ext>
                  </a:extLst>
                </p14:cNvPr>
                <p14:cNvContentPartPr/>
                <p14:nvPr/>
              </p14:nvContentPartPr>
              <p14:xfrm>
                <a:off x="5968177" y="2052370"/>
                <a:ext cx="121680" cy="262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6D22E0-E50C-C0BE-4D87-5837AF1E074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59537" y="2043370"/>
                  <a:ext cx="1393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08E229D-7E8F-6F20-38D1-873A2D5CBC0D}"/>
                    </a:ext>
                  </a:extLst>
                </p14:cNvPr>
                <p14:cNvContentPartPr/>
                <p14:nvPr/>
              </p14:nvContentPartPr>
              <p14:xfrm>
                <a:off x="6198937" y="2055970"/>
                <a:ext cx="125280" cy="236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08E229D-7E8F-6F20-38D1-873A2D5CBC0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190297" y="2047330"/>
                  <a:ext cx="1429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4E913DA-4A1B-83CB-0C81-D78AD99B7B31}"/>
                    </a:ext>
                  </a:extLst>
                </p14:cNvPr>
                <p14:cNvContentPartPr/>
                <p14:nvPr/>
              </p14:nvContentPartPr>
              <p14:xfrm>
                <a:off x="6364537" y="2302210"/>
                <a:ext cx="6480" cy="81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4E913DA-4A1B-83CB-0C81-D78AD99B7B3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355537" y="2293570"/>
                  <a:ext cx="24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DE0F7E6-04FE-9332-F82F-D938D784162D}"/>
                    </a:ext>
                  </a:extLst>
                </p14:cNvPr>
                <p14:cNvContentPartPr/>
                <p14:nvPr/>
              </p14:nvContentPartPr>
              <p14:xfrm>
                <a:off x="6489457" y="2109610"/>
                <a:ext cx="123120" cy="140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DE0F7E6-04FE-9332-F82F-D938D784162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480817" y="2100610"/>
                  <a:ext cx="140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A5CC437-5700-9C56-9ECB-49EE8FFF1658}"/>
                    </a:ext>
                  </a:extLst>
                </p14:cNvPr>
                <p14:cNvContentPartPr/>
                <p14:nvPr/>
              </p14:nvContentPartPr>
              <p14:xfrm>
                <a:off x="6690697" y="2068570"/>
                <a:ext cx="105840" cy="100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A5CC437-5700-9C56-9ECB-49EE8FFF165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682057" y="2059570"/>
                  <a:ext cx="123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531FB52-F277-2E1E-4ACE-8C4C84A67D9D}"/>
                    </a:ext>
                  </a:extLst>
                </p14:cNvPr>
                <p14:cNvContentPartPr/>
                <p14:nvPr/>
              </p14:nvContentPartPr>
              <p14:xfrm>
                <a:off x="6889057" y="2035450"/>
                <a:ext cx="133560" cy="134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531FB52-F277-2E1E-4ACE-8C4C84A67D9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880057" y="2026810"/>
                  <a:ext cx="151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41216" name="Ink 41215">
                  <a:extLst>
                    <a:ext uri="{FF2B5EF4-FFF2-40B4-BE49-F238E27FC236}">
                      <a16:creationId xmlns:a16="http://schemas.microsoft.com/office/drawing/2014/main" id="{D0C86ECC-9E5F-22A8-4CC2-CB5A51AE1ABB}"/>
                    </a:ext>
                  </a:extLst>
                </p14:cNvPr>
                <p14:cNvContentPartPr/>
                <p14:nvPr/>
              </p14:nvContentPartPr>
              <p14:xfrm>
                <a:off x="7174537" y="2076850"/>
                <a:ext cx="258120" cy="154800"/>
              </p14:xfrm>
            </p:contentPart>
          </mc:Choice>
          <mc:Fallback xmlns="">
            <p:pic>
              <p:nvPicPr>
                <p:cNvPr id="41216" name="Ink 41215">
                  <a:extLst>
                    <a:ext uri="{FF2B5EF4-FFF2-40B4-BE49-F238E27FC236}">
                      <a16:creationId xmlns:a16="http://schemas.microsoft.com/office/drawing/2014/main" id="{D0C86ECC-9E5F-22A8-4CC2-CB5A51AE1AB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165537" y="2067850"/>
                  <a:ext cx="275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41217" name="Ink 41216">
                  <a:extLst>
                    <a:ext uri="{FF2B5EF4-FFF2-40B4-BE49-F238E27FC236}">
                      <a16:creationId xmlns:a16="http://schemas.microsoft.com/office/drawing/2014/main" id="{5FB30B2B-DA84-A354-AD10-D44165FC480E}"/>
                    </a:ext>
                  </a:extLst>
                </p14:cNvPr>
                <p14:cNvContentPartPr/>
                <p14:nvPr/>
              </p14:nvContentPartPr>
              <p14:xfrm>
                <a:off x="7400617" y="1980730"/>
                <a:ext cx="210960" cy="497880"/>
              </p14:xfrm>
            </p:contentPart>
          </mc:Choice>
          <mc:Fallback xmlns="">
            <p:pic>
              <p:nvPicPr>
                <p:cNvPr id="41217" name="Ink 41216">
                  <a:extLst>
                    <a:ext uri="{FF2B5EF4-FFF2-40B4-BE49-F238E27FC236}">
                      <a16:creationId xmlns:a16="http://schemas.microsoft.com/office/drawing/2014/main" id="{5FB30B2B-DA84-A354-AD10-D44165FC480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91617" y="1972090"/>
                  <a:ext cx="2286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41218" name="Ink 41217">
                  <a:extLst>
                    <a:ext uri="{FF2B5EF4-FFF2-40B4-BE49-F238E27FC236}">
                      <a16:creationId xmlns:a16="http://schemas.microsoft.com/office/drawing/2014/main" id="{1EAE6EEE-5C5D-FDBD-E926-13C494233B5B}"/>
                    </a:ext>
                  </a:extLst>
                </p14:cNvPr>
                <p14:cNvContentPartPr/>
                <p14:nvPr/>
              </p14:nvContentPartPr>
              <p14:xfrm>
                <a:off x="7600417" y="2161450"/>
                <a:ext cx="182160" cy="196560"/>
              </p14:xfrm>
            </p:contentPart>
          </mc:Choice>
          <mc:Fallback xmlns="">
            <p:pic>
              <p:nvPicPr>
                <p:cNvPr id="41218" name="Ink 41217">
                  <a:extLst>
                    <a:ext uri="{FF2B5EF4-FFF2-40B4-BE49-F238E27FC236}">
                      <a16:creationId xmlns:a16="http://schemas.microsoft.com/office/drawing/2014/main" id="{1EAE6EEE-5C5D-FDBD-E926-13C494233B5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591777" y="2152810"/>
                  <a:ext cx="19980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28" name="Group 41227">
            <a:extLst>
              <a:ext uri="{FF2B5EF4-FFF2-40B4-BE49-F238E27FC236}">
                <a16:creationId xmlns:a16="http://schemas.microsoft.com/office/drawing/2014/main" id="{566D5488-B13B-E04D-BC5F-D87D03D8FAD8}"/>
              </a:ext>
            </a:extLst>
          </p:cNvPr>
          <p:cNvGrpSpPr/>
          <p:nvPr/>
        </p:nvGrpSpPr>
        <p:grpSpPr>
          <a:xfrm>
            <a:off x="4534657" y="1924930"/>
            <a:ext cx="887760" cy="424440"/>
            <a:chOff x="4534657" y="1924930"/>
            <a:chExt cx="88776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41220" name="Ink 41219">
                  <a:extLst>
                    <a:ext uri="{FF2B5EF4-FFF2-40B4-BE49-F238E27FC236}">
                      <a16:creationId xmlns:a16="http://schemas.microsoft.com/office/drawing/2014/main" id="{024B49E7-8871-B8A6-4E25-ADEBCDA38F74}"/>
                    </a:ext>
                  </a:extLst>
                </p14:cNvPr>
                <p14:cNvContentPartPr/>
                <p14:nvPr/>
              </p14:nvContentPartPr>
              <p14:xfrm>
                <a:off x="4542217" y="1947610"/>
                <a:ext cx="223920" cy="720"/>
              </p14:xfrm>
            </p:contentPart>
          </mc:Choice>
          <mc:Fallback xmlns="">
            <p:pic>
              <p:nvPicPr>
                <p:cNvPr id="41220" name="Ink 41219">
                  <a:extLst>
                    <a:ext uri="{FF2B5EF4-FFF2-40B4-BE49-F238E27FC236}">
                      <a16:creationId xmlns:a16="http://schemas.microsoft.com/office/drawing/2014/main" id="{024B49E7-8871-B8A6-4E25-ADEBCDA38F7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533217" y="1938610"/>
                  <a:ext cx="2415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41221" name="Ink 41220">
                  <a:extLst>
                    <a:ext uri="{FF2B5EF4-FFF2-40B4-BE49-F238E27FC236}">
                      <a16:creationId xmlns:a16="http://schemas.microsoft.com/office/drawing/2014/main" id="{E367A2BD-FD02-F52C-E379-40C409AD7988}"/>
                    </a:ext>
                  </a:extLst>
                </p14:cNvPr>
                <p14:cNvContentPartPr/>
                <p14:nvPr/>
              </p14:nvContentPartPr>
              <p14:xfrm>
                <a:off x="4534657" y="1924930"/>
                <a:ext cx="270360" cy="60840"/>
              </p14:xfrm>
            </p:contentPart>
          </mc:Choice>
          <mc:Fallback xmlns="">
            <p:pic>
              <p:nvPicPr>
                <p:cNvPr id="41221" name="Ink 41220">
                  <a:extLst>
                    <a:ext uri="{FF2B5EF4-FFF2-40B4-BE49-F238E27FC236}">
                      <a16:creationId xmlns:a16="http://schemas.microsoft.com/office/drawing/2014/main" id="{E367A2BD-FD02-F52C-E379-40C409AD798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526017" y="1916290"/>
                  <a:ext cx="288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41224" name="Ink 41223">
                  <a:extLst>
                    <a:ext uri="{FF2B5EF4-FFF2-40B4-BE49-F238E27FC236}">
                      <a16:creationId xmlns:a16="http://schemas.microsoft.com/office/drawing/2014/main" id="{AF16D107-FD20-3A41-E1F3-FA63B1415EFE}"/>
                    </a:ext>
                  </a:extLst>
                </p14:cNvPr>
                <p14:cNvContentPartPr/>
                <p14:nvPr/>
              </p14:nvContentPartPr>
              <p14:xfrm>
                <a:off x="4595497" y="1967050"/>
                <a:ext cx="100080" cy="291960"/>
              </p14:xfrm>
            </p:contentPart>
          </mc:Choice>
          <mc:Fallback xmlns="">
            <p:pic>
              <p:nvPicPr>
                <p:cNvPr id="41224" name="Ink 41223">
                  <a:extLst>
                    <a:ext uri="{FF2B5EF4-FFF2-40B4-BE49-F238E27FC236}">
                      <a16:creationId xmlns:a16="http://schemas.microsoft.com/office/drawing/2014/main" id="{AF16D107-FD20-3A41-E1F3-FA63B1415EF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586857" y="1958410"/>
                  <a:ext cx="1177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41225" name="Ink 41224">
                  <a:extLst>
                    <a:ext uri="{FF2B5EF4-FFF2-40B4-BE49-F238E27FC236}">
                      <a16:creationId xmlns:a16="http://schemas.microsoft.com/office/drawing/2014/main" id="{5C800FEE-AC4D-35AF-A5DF-2380DBBEEE1F}"/>
                    </a:ext>
                  </a:extLst>
                </p14:cNvPr>
                <p14:cNvContentPartPr/>
                <p14:nvPr/>
              </p14:nvContentPartPr>
              <p14:xfrm>
                <a:off x="4751017" y="2201050"/>
                <a:ext cx="81720" cy="148320"/>
              </p14:xfrm>
            </p:contentPart>
          </mc:Choice>
          <mc:Fallback xmlns="">
            <p:pic>
              <p:nvPicPr>
                <p:cNvPr id="41225" name="Ink 41224">
                  <a:extLst>
                    <a:ext uri="{FF2B5EF4-FFF2-40B4-BE49-F238E27FC236}">
                      <a16:creationId xmlns:a16="http://schemas.microsoft.com/office/drawing/2014/main" id="{5C800FEE-AC4D-35AF-A5DF-2380DBBEEE1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742017" y="2192410"/>
                  <a:ext cx="99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41226" name="Ink 41225">
                  <a:extLst>
                    <a:ext uri="{FF2B5EF4-FFF2-40B4-BE49-F238E27FC236}">
                      <a16:creationId xmlns:a16="http://schemas.microsoft.com/office/drawing/2014/main" id="{03B6905B-10AF-F986-714A-6DEA8828444B}"/>
                    </a:ext>
                  </a:extLst>
                </p14:cNvPr>
                <p14:cNvContentPartPr/>
                <p14:nvPr/>
              </p14:nvContentPartPr>
              <p14:xfrm>
                <a:off x="4899697" y="2216530"/>
                <a:ext cx="98640" cy="124560"/>
              </p14:xfrm>
            </p:contentPart>
          </mc:Choice>
          <mc:Fallback xmlns="">
            <p:pic>
              <p:nvPicPr>
                <p:cNvPr id="41226" name="Ink 41225">
                  <a:extLst>
                    <a:ext uri="{FF2B5EF4-FFF2-40B4-BE49-F238E27FC236}">
                      <a16:creationId xmlns:a16="http://schemas.microsoft.com/office/drawing/2014/main" id="{03B6905B-10AF-F986-714A-6DEA8828444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891057" y="2207530"/>
                  <a:ext cx="116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41227" name="Ink 41226">
                  <a:extLst>
                    <a:ext uri="{FF2B5EF4-FFF2-40B4-BE49-F238E27FC236}">
                      <a16:creationId xmlns:a16="http://schemas.microsoft.com/office/drawing/2014/main" id="{A65906AE-0063-9166-C0D6-43CC1645FD62}"/>
                    </a:ext>
                  </a:extLst>
                </p14:cNvPr>
                <p14:cNvContentPartPr/>
                <p14:nvPr/>
              </p14:nvContentPartPr>
              <p14:xfrm>
                <a:off x="5175457" y="2150290"/>
                <a:ext cx="246960" cy="83160"/>
              </p14:xfrm>
            </p:contentPart>
          </mc:Choice>
          <mc:Fallback xmlns="">
            <p:pic>
              <p:nvPicPr>
                <p:cNvPr id="41227" name="Ink 41226">
                  <a:extLst>
                    <a:ext uri="{FF2B5EF4-FFF2-40B4-BE49-F238E27FC236}">
                      <a16:creationId xmlns:a16="http://schemas.microsoft.com/office/drawing/2014/main" id="{A65906AE-0063-9166-C0D6-43CC1645FD6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166817" y="2141290"/>
                  <a:ext cx="26460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33" name="Group 41232">
            <a:extLst>
              <a:ext uri="{FF2B5EF4-FFF2-40B4-BE49-F238E27FC236}">
                <a16:creationId xmlns:a16="http://schemas.microsoft.com/office/drawing/2014/main" id="{F74F6991-7285-BB72-B6DD-00238751DE9B}"/>
              </a:ext>
            </a:extLst>
          </p:cNvPr>
          <p:cNvGrpSpPr/>
          <p:nvPr/>
        </p:nvGrpSpPr>
        <p:grpSpPr>
          <a:xfrm>
            <a:off x="5634097" y="1919170"/>
            <a:ext cx="431640" cy="307440"/>
            <a:chOff x="5634097" y="1919170"/>
            <a:chExt cx="43164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41229" name="Ink 41228">
                  <a:extLst>
                    <a:ext uri="{FF2B5EF4-FFF2-40B4-BE49-F238E27FC236}">
                      <a16:creationId xmlns:a16="http://schemas.microsoft.com/office/drawing/2014/main" id="{32F9C552-58FA-21DB-B044-029E39473E7A}"/>
                    </a:ext>
                  </a:extLst>
                </p14:cNvPr>
                <p14:cNvContentPartPr/>
                <p14:nvPr/>
              </p14:nvContentPartPr>
              <p14:xfrm>
                <a:off x="5634097" y="1919170"/>
                <a:ext cx="202320" cy="240840"/>
              </p14:xfrm>
            </p:contentPart>
          </mc:Choice>
          <mc:Fallback xmlns="">
            <p:pic>
              <p:nvPicPr>
                <p:cNvPr id="41229" name="Ink 41228">
                  <a:extLst>
                    <a:ext uri="{FF2B5EF4-FFF2-40B4-BE49-F238E27FC236}">
                      <a16:creationId xmlns:a16="http://schemas.microsoft.com/office/drawing/2014/main" id="{32F9C552-58FA-21DB-B044-029E39473E7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625457" y="1910530"/>
                  <a:ext cx="219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41230" name="Ink 41229">
                  <a:extLst>
                    <a:ext uri="{FF2B5EF4-FFF2-40B4-BE49-F238E27FC236}">
                      <a16:creationId xmlns:a16="http://schemas.microsoft.com/office/drawing/2014/main" id="{26E15E5C-0476-B4F5-A49C-3CA981459164}"/>
                    </a:ext>
                  </a:extLst>
                </p14:cNvPr>
                <p14:cNvContentPartPr/>
                <p14:nvPr/>
              </p14:nvContentPartPr>
              <p14:xfrm>
                <a:off x="5800057" y="2007730"/>
                <a:ext cx="7560" cy="181800"/>
              </p14:xfrm>
            </p:contentPart>
          </mc:Choice>
          <mc:Fallback xmlns="">
            <p:pic>
              <p:nvPicPr>
                <p:cNvPr id="41230" name="Ink 41229">
                  <a:extLst>
                    <a:ext uri="{FF2B5EF4-FFF2-40B4-BE49-F238E27FC236}">
                      <a16:creationId xmlns:a16="http://schemas.microsoft.com/office/drawing/2014/main" id="{26E15E5C-0476-B4F5-A49C-3CA98145916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791417" y="1999090"/>
                  <a:ext cx="25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41231" name="Ink 41230">
                  <a:extLst>
                    <a:ext uri="{FF2B5EF4-FFF2-40B4-BE49-F238E27FC236}">
                      <a16:creationId xmlns:a16="http://schemas.microsoft.com/office/drawing/2014/main" id="{8C3599A7-C205-440E-8E55-44CC7A20FDF5}"/>
                    </a:ext>
                  </a:extLst>
                </p14:cNvPr>
                <p14:cNvContentPartPr/>
                <p14:nvPr/>
              </p14:nvContentPartPr>
              <p14:xfrm>
                <a:off x="5961697" y="1931410"/>
                <a:ext cx="104040" cy="208800"/>
              </p14:xfrm>
            </p:contentPart>
          </mc:Choice>
          <mc:Fallback xmlns="">
            <p:pic>
              <p:nvPicPr>
                <p:cNvPr id="41231" name="Ink 41230">
                  <a:extLst>
                    <a:ext uri="{FF2B5EF4-FFF2-40B4-BE49-F238E27FC236}">
                      <a16:creationId xmlns:a16="http://schemas.microsoft.com/office/drawing/2014/main" id="{8C3599A7-C205-440E-8E55-44CC7A20FDF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953057" y="1922770"/>
                  <a:ext cx="121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41232" name="Ink 41231">
                  <a:extLst>
                    <a:ext uri="{FF2B5EF4-FFF2-40B4-BE49-F238E27FC236}">
                      <a16:creationId xmlns:a16="http://schemas.microsoft.com/office/drawing/2014/main" id="{3CA51F9C-3F02-8D27-66FC-ADA9C171FCB4}"/>
                    </a:ext>
                  </a:extLst>
                </p14:cNvPr>
                <p14:cNvContentPartPr/>
                <p14:nvPr/>
              </p14:nvContentPartPr>
              <p14:xfrm>
                <a:off x="5807977" y="2130850"/>
                <a:ext cx="360" cy="95760"/>
              </p14:xfrm>
            </p:contentPart>
          </mc:Choice>
          <mc:Fallback xmlns="">
            <p:pic>
              <p:nvPicPr>
                <p:cNvPr id="41232" name="Ink 41231">
                  <a:extLst>
                    <a:ext uri="{FF2B5EF4-FFF2-40B4-BE49-F238E27FC236}">
                      <a16:creationId xmlns:a16="http://schemas.microsoft.com/office/drawing/2014/main" id="{3CA51F9C-3F02-8D27-66FC-ADA9C171FCB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798977" y="2122210"/>
                  <a:ext cx="1800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36" name="Group 41235">
            <a:extLst>
              <a:ext uri="{FF2B5EF4-FFF2-40B4-BE49-F238E27FC236}">
                <a16:creationId xmlns:a16="http://schemas.microsoft.com/office/drawing/2014/main" id="{F7B9F7AC-3B71-5C1F-3A5B-279DFA23263F}"/>
              </a:ext>
            </a:extLst>
          </p:cNvPr>
          <p:cNvGrpSpPr/>
          <p:nvPr/>
        </p:nvGrpSpPr>
        <p:grpSpPr>
          <a:xfrm>
            <a:off x="6257257" y="1987210"/>
            <a:ext cx="311760" cy="198720"/>
            <a:chOff x="6257257" y="1987210"/>
            <a:chExt cx="31176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41234" name="Ink 41233">
                  <a:extLst>
                    <a:ext uri="{FF2B5EF4-FFF2-40B4-BE49-F238E27FC236}">
                      <a16:creationId xmlns:a16="http://schemas.microsoft.com/office/drawing/2014/main" id="{317B981F-FB34-627E-8557-597BE53C63C4}"/>
                    </a:ext>
                  </a:extLst>
                </p14:cNvPr>
                <p14:cNvContentPartPr/>
                <p14:nvPr/>
              </p14:nvContentPartPr>
              <p14:xfrm>
                <a:off x="6257257" y="2023210"/>
                <a:ext cx="155520" cy="160200"/>
              </p14:xfrm>
            </p:contentPart>
          </mc:Choice>
          <mc:Fallback xmlns="">
            <p:pic>
              <p:nvPicPr>
                <p:cNvPr id="41234" name="Ink 41233">
                  <a:extLst>
                    <a:ext uri="{FF2B5EF4-FFF2-40B4-BE49-F238E27FC236}">
                      <a16:creationId xmlns:a16="http://schemas.microsoft.com/office/drawing/2014/main" id="{317B981F-FB34-627E-8557-597BE53C63C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248257" y="2014210"/>
                  <a:ext cx="173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41235" name="Ink 41234">
                  <a:extLst>
                    <a:ext uri="{FF2B5EF4-FFF2-40B4-BE49-F238E27FC236}">
                      <a16:creationId xmlns:a16="http://schemas.microsoft.com/office/drawing/2014/main" id="{02787862-F15D-683D-DF89-CABD8BACAF67}"/>
                    </a:ext>
                  </a:extLst>
                </p14:cNvPr>
                <p14:cNvContentPartPr/>
                <p14:nvPr/>
              </p14:nvContentPartPr>
              <p14:xfrm>
                <a:off x="6479017" y="1987210"/>
                <a:ext cx="90000" cy="198720"/>
              </p14:xfrm>
            </p:contentPart>
          </mc:Choice>
          <mc:Fallback xmlns="">
            <p:pic>
              <p:nvPicPr>
                <p:cNvPr id="41235" name="Ink 41234">
                  <a:extLst>
                    <a:ext uri="{FF2B5EF4-FFF2-40B4-BE49-F238E27FC236}">
                      <a16:creationId xmlns:a16="http://schemas.microsoft.com/office/drawing/2014/main" id="{02787862-F15D-683D-DF89-CABD8BACAF6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470377" y="1978570"/>
                  <a:ext cx="107640" cy="216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AA2E179-E314-0A5D-7545-4BA813C07D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3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00"/>
    </mc:Choice>
    <mc:Fallback xmlns="">
      <p:transition spd="slow" advTm="85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3"/>
          <p:cNvSpPr txBox="1">
            <a:spLocks noChangeArrowheads="1"/>
          </p:cNvSpPr>
          <p:nvPr/>
        </p:nvSpPr>
        <p:spPr bwMode="auto">
          <a:xfrm>
            <a:off x="197688" y="685800"/>
            <a:ext cx="8927444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rgbClr val="0000FF"/>
                </a:solidFill>
              </a:rPr>
              <a:t>Electrons in semiconductors are fast because</a:t>
            </a:r>
          </a:p>
          <a:p>
            <a:pPr algn="l" eaLnBrk="1" hangingPunct="1">
              <a:buFontTx/>
              <a:buNone/>
            </a:pPr>
            <a:endParaRPr lang="en-US" sz="2800" b="1" dirty="0">
              <a:solidFill>
                <a:srgbClr val="0000FF"/>
              </a:solidFill>
            </a:endParaRPr>
          </a:p>
          <a:p>
            <a:pPr algn="l" eaLnBrk="1" hangingPunct="1">
              <a:buFontTx/>
              <a:buNone/>
            </a:pPr>
            <a:r>
              <a:rPr lang="en-US" sz="2800" b="1" dirty="0">
                <a:solidFill>
                  <a:srgbClr val="0000FF"/>
                </a:solidFill>
              </a:rPr>
              <a:t>1. They are light!</a:t>
            </a:r>
          </a:p>
          <a:p>
            <a:pPr algn="l" eaLnBrk="1" hangingPunct="1">
              <a:buFontTx/>
              <a:buNone/>
            </a:pPr>
            <a:r>
              <a:rPr lang="en-US" sz="2800" b="1" dirty="0">
                <a:solidFill>
                  <a:srgbClr val="0000FF"/>
                </a:solidFill>
              </a:rPr>
              <a:t>2. Less interruptions in a clean solid (low scattering)</a:t>
            </a:r>
          </a:p>
          <a:p>
            <a:pPr algn="l" eaLnBrk="1" hangingPunct="1">
              <a:buFontTx/>
              <a:buNone/>
            </a:pPr>
            <a:endParaRPr lang="en-US" sz="2800" b="1" dirty="0">
              <a:solidFill>
                <a:srgbClr val="0000FF"/>
              </a:solidFill>
            </a:endParaRPr>
          </a:p>
          <a:p>
            <a:pPr algn="l" eaLnBrk="1" hangingPunct="1">
              <a:buFontTx/>
              <a:buNone/>
            </a:pPr>
            <a:r>
              <a:rPr lang="en-US" sz="2800" b="1" dirty="0" err="1">
                <a:solidFill>
                  <a:srgbClr val="0000FF"/>
                </a:solidFill>
                <a:latin typeface="Symbol" pitchFamily="2" charset="2"/>
              </a:rPr>
              <a:t>l</a:t>
            </a:r>
            <a:r>
              <a:rPr lang="en-US" sz="2800" b="1" baseline="30000" dirty="0" err="1">
                <a:solidFill>
                  <a:srgbClr val="0000FF"/>
                </a:solidFill>
                <a:latin typeface="Comic Sans MS" panose="030F0902030302020204" pitchFamily="66" charset="0"/>
              </a:rPr>
              <a:t>e</a:t>
            </a:r>
            <a:r>
              <a:rPr lang="en-US" sz="2800" b="1" baseline="-25000" dirty="0" err="1">
                <a:solidFill>
                  <a:srgbClr val="0000FF"/>
                </a:solidFill>
              </a:rPr>
              <a:t>sc</a:t>
            </a:r>
            <a:r>
              <a:rPr lang="en-US" sz="2800" b="1" dirty="0">
                <a:solidFill>
                  <a:srgbClr val="0000FF"/>
                </a:solidFill>
              </a:rPr>
              <a:t> ~ 10—100s of nm </a:t>
            </a:r>
          </a:p>
          <a:p>
            <a:pPr algn="l" eaLnBrk="1" hangingPunct="1">
              <a:buFontTx/>
              <a:buNone/>
            </a:pPr>
            <a:r>
              <a:rPr lang="en-US" sz="2800" b="1" dirty="0">
                <a:solidFill>
                  <a:srgbClr val="0000FF"/>
                </a:solidFill>
              </a:rPr>
              <a:t>(</a:t>
            </a:r>
            <a:r>
              <a:rPr lang="en-US" sz="2800" b="1" dirty="0">
                <a:solidFill>
                  <a:srgbClr val="FF0000"/>
                </a:solidFill>
              </a:rPr>
              <a:t>1000x electron size </a:t>
            </a:r>
            <a:r>
              <a:rPr lang="en-US" sz="2800" b="1" dirty="0">
                <a:solidFill>
                  <a:srgbClr val="0000FF"/>
                </a:solidFill>
              </a:rPr>
              <a:t>~0.1 nm)</a:t>
            </a:r>
          </a:p>
          <a:p>
            <a:pPr algn="l" eaLnBrk="1" hangingPunct="1">
              <a:buFontTx/>
              <a:buNone/>
            </a:pPr>
            <a:endParaRPr lang="en-US" sz="2800" b="1" dirty="0">
              <a:solidFill>
                <a:srgbClr val="0000FF"/>
              </a:solidFill>
            </a:endParaRPr>
          </a:p>
          <a:p>
            <a:pPr algn="l" eaLnBrk="1" hangingPunct="1">
              <a:buNone/>
            </a:pPr>
            <a:r>
              <a:rPr lang="en-US" sz="2800" b="1" dirty="0">
                <a:solidFill>
                  <a:srgbClr val="0000FF"/>
                </a:solidFill>
                <a:latin typeface="Symbol" pitchFamily="2" charset="2"/>
              </a:rPr>
              <a:t>l</a:t>
            </a:r>
            <a:r>
              <a:rPr lang="en-US" sz="2800" b="1" baseline="30000" dirty="0">
                <a:solidFill>
                  <a:srgbClr val="0000FF"/>
                </a:solidFill>
                <a:latin typeface="Comic Sans MS" panose="030F0902030302020204" pitchFamily="66" charset="0"/>
              </a:rPr>
              <a:t>H</a:t>
            </a:r>
            <a:r>
              <a:rPr lang="en-US" sz="1600" b="1" baseline="30000" dirty="0">
                <a:solidFill>
                  <a:srgbClr val="0000FF"/>
                </a:solidFill>
                <a:latin typeface="Comic Sans MS" panose="030F0902030302020204" pitchFamily="66" charset="0"/>
              </a:rPr>
              <a:t>2</a:t>
            </a:r>
            <a:r>
              <a:rPr lang="en-US" sz="2800" b="1" baseline="30000" dirty="0">
                <a:solidFill>
                  <a:srgbClr val="0000FF"/>
                </a:solidFill>
                <a:latin typeface="Comic Sans MS" panose="030F0902030302020204" pitchFamily="66" charset="0"/>
              </a:rPr>
              <a:t>0</a:t>
            </a:r>
            <a:r>
              <a:rPr lang="en-US" sz="2800" b="1" baseline="-25000" dirty="0">
                <a:solidFill>
                  <a:srgbClr val="0000FF"/>
                </a:solidFill>
              </a:rPr>
              <a:t>sc</a:t>
            </a:r>
            <a:r>
              <a:rPr lang="en-US" sz="2800" b="1" dirty="0">
                <a:solidFill>
                  <a:srgbClr val="0000FF"/>
                </a:solidFill>
              </a:rPr>
              <a:t> ~ 100 nm </a:t>
            </a:r>
          </a:p>
          <a:p>
            <a:pPr algn="l" eaLnBrk="1" hangingPunct="1">
              <a:buNone/>
            </a:pPr>
            <a:r>
              <a:rPr lang="en-US" sz="2800" b="1" dirty="0">
                <a:solidFill>
                  <a:srgbClr val="0000FF"/>
                </a:solidFill>
              </a:rPr>
              <a:t>(</a:t>
            </a:r>
            <a:r>
              <a:rPr lang="en-US" sz="2800" b="1" dirty="0">
                <a:solidFill>
                  <a:srgbClr val="FF0000"/>
                </a:solidFill>
              </a:rPr>
              <a:t>25x molecule size </a:t>
            </a:r>
            <a:r>
              <a:rPr lang="en-US" sz="2800" b="1" dirty="0">
                <a:solidFill>
                  <a:srgbClr val="0000FF"/>
                </a:solidFill>
              </a:rPr>
              <a:t>~ 4 nm)</a:t>
            </a:r>
          </a:p>
          <a:p>
            <a:pPr algn="l" eaLnBrk="1" hangingPunct="1">
              <a:buFontTx/>
              <a:buNone/>
            </a:pP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3BEA-EC25-5644-B5A1-DEDF773DB9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9E30EDB-ED43-AB9F-4614-493EF2BB24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65"/>
    </mc:Choice>
    <mc:Fallback xmlns="">
      <p:transition spd="slow" advTm="51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3"/>
          <p:cNvSpPr txBox="1">
            <a:spLocks noChangeArrowheads="1"/>
          </p:cNvSpPr>
          <p:nvPr/>
        </p:nvSpPr>
        <p:spPr bwMode="auto">
          <a:xfrm>
            <a:off x="1725242" y="0"/>
            <a:ext cx="5630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rgbClr val="0000FF"/>
                </a:solidFill>
              </a:rPr>
              <a:t>Use for a PN junction: Solar Cell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3BEA-EC25-5644-B5A1-DEDF773DB90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CA5B7E-56EC-BDF7-26AC-7381E186A88F}"/>
                  </a:ext>
                </a:extLst>
              </p14:cNvPr>
              <p14:cNvContentPartPr/>
              <p14:nvPr/>
            </p14:nvContentPartPr>
            <p14:xfrm>
              <a:off x="2483979" y="170614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CA5B7E-56EC-BDF7-26AC-7381E186A8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5339" y="16975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8F6DFD-AE85-F6C9-702D-3CD2DBC804D3}"/>
                  </a:ext>
                </a:extLst>
              </p14:cNvPr>
              <p14:cNvContentPartPr/>
              <p14:nvPr/>
            </p14:nvContentPartPr>
            <p14:xfrm>
              <a:off x="709179" y="1983706"/>
              <a:ext cx="38520" cy="1034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8F6DFD-AE85-F6C9-702D-3CD2DBC804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0539" y="1974706"/>
                <a:ext cx="56160" cy="10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C9304AD-2716-2A7D-B18D-0F5537885182}"/>
                  </a:ext>
                </a:extLst>
              </p14:cNvPr>
              <p14:cNvContentPartPr/>
              <p14:nvPr/>
            </p14:nvContentPartPr>
            <p14:xfrm>
              <a:off x="1716459" y="212194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C9304AD-2716-2A7D-B18D-0F55378851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07819" y="21133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99099A0-FF41-297B-CD9C-BF173E0C5829}"/>
                  </a:ext>
                </a:extLst>
              </p14:cNvPr>
              <p14:cNvContentPartPr/>
              <p14:nvPr/>
            </p14:nvContentPartPr>
            <p14:xfrm>
              <a:off x="729699" y="2080906"/>
              <a:ext cx="2103840" cy="1135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99099A0-FF41-297B-CD9C-BF173E0C58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1059" y="2072266"/>
                <a:ext cx="2121480" cy="11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6C8D6E7-99C4-9E9A-77AF-059F71754E4B}"/>
                  </a:ext>
                </a:extLst>
              </p14:cNvPr>
              <p14:cNvContentPartPr/>
              <p14:nvPr/>
            </p14:nvContentPartPr>
            <p14:xfrm>
              <a:off x="1261779" y="2499946"/>
              <a:ext cx="154800" cy="401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6C8D6E7-99C4-9E9A-77AF-059F71754E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3139" y="2490946"/>
                <a:ext cx="17244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BCEDE-D645-09C3-7903-3D14D8FE0653}"/>
                  </a:ext>
                </a:extLst>
              </p14:cNvPr>
              <p14:cNvContentPartPr/>
              <p14:nvPr/>
            </p14:nvContentPartPr>
            <p14:xfrm>
              <a:off x="1702779" y="2122666"/>
              <a:ext cx="16200" cy="1073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BCEDE-D645-09C3-7903-3D14D8FE065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94139" y="2113666"/>
                <a:ext cx="33840" cy="10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FE631F8-D423-5F51-30F9-1DB5F5F32E6D}"/>
                  </a:ext>
                </a:extLst>
              </p14:cNvPr>
              <p14:cNvContentPartPr/>
              <p14:nvPr/>
            </p14:nvContentPartPr>
            <p14:xfrm>
              <a:off x="1891059" y="2622346"/>
              <a:ext cx="336240" cy="237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FE631F8-D423-5F51-30F9-1DB5F5F32E6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82059" y="2613346"/>
                <a:ext cx="3538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469DAF0-13F4-8281-A498-A2EB8CFAE2E8}"/>
                  </a:ext>
                </a:extLst>
              </p14:cNvPr>
              <p14:cNvContentPartPr/>
              <p14:nvPr/>
            </p14:nvContentPartPr>
            <p14:xfrm>
              <a:off x="414339" y="2765986"/>
              <a:ext cx="1033200" cy="945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69DAF0-13F4-8281-A498-A2EB8CFAE2E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5699" y="2757346"/>
                <a:ext cx="1050840" cy="9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70B67B0-DABA-4E98-8539-FD3BB54E5012}"/>
                  </a:ext>
                </a:extLst>
              </p14:cNvPr>
              <p14:cNvContentPartPr/>
              <p14:nvPr/>
            </p14:nvContentPartPr>
            <p14:xfrm>
              <a:off x="1537539" y="2625226"/>
              <a:ext cx="1450440" cy="1148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70B67B0-DABA-4E98-8539-FD3BB54E501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28539" y="2616226"/>
                <a:ext cx="1468080" cy="116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510BB606-D500-75D7-1AC7-18064EB3CC64}"/>
              </a:ext>
            </a:extLst>
          </p:cNvPr>
          <p:cNvGrpSpPr/>
          <p:nvPr/>
        </p:nvGrpSpPr>
        <p:grpSpPr>
          <a:xfrm>
            <a:off x="1348539" y="1783906"/>
            <a:ext cx="1071360" cy="279360"/>
            <a:chOff x="1348539" y="1783906"/>
            <a:chExt cx="107136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C7F5CC3-227D-D7DE-49B1-B99C3E8C7844}"/>
                    </a:ext>
                  </a:extLst>
                </p14:cNvPr>
                <p14:cNvContentPartPr/>
                <p14:nvPr/>
              </p14:nvContentPartPr>
              <p14:xfrm>
                <a:off x="1348539" y="1886146"/>
                <a:ext cx="724680" cy="177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C7F5CC3-227D-D7DE-49B1-B99C3E8C784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39899" y="1877506"/>
                  <a:ext cx="742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55772A7-C3FB-33C4-238E-8870A44354C9}"/>
                    </a:ext>
                  </a:extLst>
                </p14:cNvPr>
                <p14:cNvContentPartPr/>
                <p14:nvPr/>
              </p14:nvContentPartPr>
              <p14:xfrm>
                <a:off x="2169339" y="1783906"/>
                <a:ext cx="138240" cy="263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55772A7-C3FB-33C4-238E-8870A44354C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60339" y="1775266"/>
                  <a:ext cx="155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AC0E454-FC35-0DD3-11EE-20BF16D746E8}"/>
                    </a:ext>
                  </a:extLst>
                </p14:cNvPr>
                <p14:cNvContentPartPr/>
                <p14:nvPr/>
              </p14:nvContentPartPr>
              <p14:xfrm>
                <a:off x="2359059" y="1937626"/>
                <a:ext cx="60840" cy="122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AC0E454-FC35-0DD3-11EE-20BF16D746E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50059" y="1928986"/>
                  <a:ext cx="7848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68" name="Group 40967">
            <a:extLst>
              <a:ext uri="{FF2B5EF4-FFF2-40B4-BE49-F238E27FC236}">
                <a16:creationId xmlns:a16="http://schemas.microsoft.com/office/drawing/2014/main" id="{31969C0C-1D2E-41C6-B1EE-E399F5FEC025}"/>
              </a:ext>
            </a:extLst>
          </p:cNvPr>
          <p:cNvGrpSpPr/>
          <p:nvPr/>
        </p:nvGrpSpPr>
        <p:grpSpPr>
          <a:xfrm>
            <a:off x="2759739" y="1044826"/>
            <a:ext cx="1450440" cy="1060200"/>
            <a:chOff x="2759739" y="1044826"/>
            <a:chExt cx="1450440" cy="10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963" name="Ink 40962">
                  <a:extLst>
                    <a:ext uri="{FF2B5EF4-FFF2-40B4-BE49-F238E27FC236}">
                      <a16:creationId xmlns:a16="http://schemas.microsoft.com/office/drawing/2014/main" id="{9A0B3277-94F0-8C05-B75E-EF22A22FDFFB}"/>
                    </a:ext>
                  </a:extLst>
                </p14:cNvPr>
                <p14:cNvContentPartPr/>
                <p14:nvPr/>
              </p14:nvContentPartPr>
              <p14:xfrm>
                <a:off x="2759739" y="1044826"/>
                <a:ext cx="1165320" cy="1056240"/>
              </p14:xfrm>
            </p:contentPart>
          </mc:Choice>
          <mc:Fallback xmlns="">
            <p:pic>
              <p:nvPicPr>
                <p:cNvPr id="40963" name="Ink 40962">
                  <a:extLst>
                    <a:ext uri="{FF2B5EF4-FFF2-40B4-BE49-F238E27FC236}">
                      <a16:creationId xmlns:a16="http://schemas.microsoft.com/office/drawing/2014/main" id="{9A0B3277-94F0-8C05-B75E-EF22A22FDFF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51099" y="1036186"/>
                  <a:ext cx="1182960" cy="10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0964" name="Ink 40963">
                  <a:extLst>
                    <a:ext uri="{FF2B5EF4-FFF2-40B4-BE49-F238E27FC236}">
                      <a16:creationId xmlns:a16="http://schemas.microsoft.com/office/drawing/2014/main" id="{3DA397C5-3FE1-DDB6-721E-B837E2EF561A}"/>
                    </a:ext>
                  </a:extLst>
                </p14:cNvPr>
                <p14:cNvContentPartPr/>
                <p14:nvPr/>
              </p14:nvContentPartPr>
              <p14:xfrm>
                <a:off x="2825259" y="1898746"/>
                <a:ext cx="211680" cy="206280"/>
              </p14:xfrm>
            </p:contentPart>
          </mc:Choice>
          <mc:Fallback xmlns="">
            <p:pic>
              <p:nvPicPr>
                <p:cNvPr id="40964" name="Ink 40963">
                  <a:extLst>
                    <a:ext uri="{FF2B5EF4-FFF2-40B4-BE49-F238E27FC236}">
                      <a16:creationId xmlns:a16="http://schemas.microsoft.com/office/drawing/2014/main" id="{3DA397C5-3FE1-DDB6-721E-B837E2EF56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16259" y="1889746"/>
                  <a:ext cx="229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0965" name="Ink 40964">
                  <a:extLst>
                    <a:ext uri="{FF2B5EF4-FFF2-40B4-BE49-F238E27FC236}">
                      <a16:creationId xmlns:a16="http://schemas.microsoft.com/office/drawing/2014/main" id="{7737850B-48D9-D2F1-15F1-CD77E07087F9}"/>
                    </a:ext>
                  </a:extLst>
                </p14:cNvPr>
                <p14:cNvContentPartPr/>
                <p14:nvPr/>
              </p14:nvContentPartPr>
              <p14:xfrm>
                <a:off x="3780699" y="1384306"/>
                <a:ext cx="194760" cy="457560"/>
              </p14:xfrm>
            </p:contentPart>
          </mc:Choice>
          <mc:Fallback xmlns="">
            <p:pic>
              <p:nvPicPr>
                <p:cNvPr id="40965" name="Ink 40964">
                  <a:extLst>
                    <a:ext uri="{FF2B5EF4-FFF2-40B4-BE49-F238E27FC236}">
                      <a16:creationId xmlns:a16="http://schemas.microsoft.com/office/drawing/2014/main" id="{7737850B-48D9-D2F1-15F1-CD77E07087F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72059" y="1375306"/>
                  <a:ext cx="2124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0966" name="Ink 40965">
                  <a:extLst>
                    <a:ext uri="{FF2B5EF4-FFF2-40B4-BE49-F238E27FC236}">
                      <a16:creationId xmlns:a16="http://schemas.microsoft.com/office/drawing/2014/main" id="{97F7D692-6994-ABBC-C6EC-DF0BE27FE175}"/>
                    </a:ext>
                  </a:extLst>
                </p14:cNvPr>
                <p14:cNvContentPartPr/>
                <p14:nvPr/>
              </p14:nvContentPartPr>
              <p14:xfrm>
                <a:off x="3998499" y="1673746"/>
                <a:ext cx="211680" cy="222120"/>
              </p14:xfrm>
            </p:contentPart>
          </mc:Choice>
          <mc:Fallback xmlns="">
            <p:pic>
              <p:nvPicPr>
                <p:cNvPr id="40966" name="Ink 40965">
                  <a:extLst>
                    <a:ext uri="{FF2B5EF4-FFF2-40B4-BE49-F238E27FC236}">
                      <a16:creationId xmlns:a16="http://schemas.microsoft.com/office/drawing/2014/main" id="{97F7D692-6994-ABBC-C6EC-DF0BE27FE1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89499" y="1665106"/>
                  <a:ext cx="229320" cy="23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0975" name="Ink 40974">
                <a:extLst>
                  <a:ext uri="{FF2B5EF4-FFF2-40B4-BE49-F238E27FC236}">
                    <a16:creationId xmlns:a16="http://schemas.microsoft.com/office/drawing/2014/main" id="{237B9631-3A3A-8B74-12EF-A3FA26482839}"/>
                  </a:ext>
                </a:extLst>
              </p14:cNvPr>
              <p14:cNvContentPartPr/>
              <p14:nvPr/>
            </p14:nvContentPartPr>
            <p14:xfrm>
              <a:off x="5246772" y="1173225"/>
              <a:ext cx="2293200" cy="938880"/>
            </p14:xfrm>
          </p:contentPart>
        </mc:Choice>
        <mc:Fallback xmlns="">
          <p:pic>
            <p:nvPicPr>
              <p:cNvPr id="40975" name="Ink 40974">
                <a:extLst>
                  <a:ext uri="{FF2B5EF4-FFF2-40B4-BE49-F238E27FC236}">
                    <a16:creationId xmlns:a16="http://schemas.microsoft.com/office/drawing/2014/main" id="{237B9631-3A3A-8B74-12EF-A3FA2648283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238132" y="1164585"/>
                <a:ext cx="2310840" cy="9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0985" name="Ink 40984">
                <a:extLst>
                  <a:ext uri="{FF2B5EF4-FFF2-40B4-BE49-F238E27FC236}">
                    <a16:creationId xmlns:a16="http://schemas.microsoft.com/office/drawing/2014/main" id="{99EE802C-71A7-AA73-24A9-166F7EB08681}"/>
                  </a:ext>
                </a:extLst>
              </p14:cNvPr>
              <p14:cNvContentPartPr/>
              <p14:nvPr/>
            </p14:nvContentPartPr>
            <p14:xfrm>
              <a:off x="5147412" y="1203465"/>
              <a:ext cx="138600" cy="1353960"/>
            </p14:xfrm>
          </p:contentPart>
        </mc:Choice>
        <mc:Fallback xmlns="">
          <p:pic>
            <p:nvPicPr>
              <p:cNvPr id="40985" name="Ink 40984">
                <a:extLst>
                  <a:ext uri="{FF2B5EF4-FFF2-40B4-BE49-F238E27FC236}">
                    <a16:creationId xmlns:a16="http://schemas.microsoft.com/office/drawing/2014/main" id="{99EE802C-71A7-AA73-24A9-166F7EB0868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138412" y="1194825"/>
                <a:ext cx="156240" cy="13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0993" name="Ink 40992">
                <a:extLst>
                  <a:ext uri="{FF2B5EF4-FFF2-40B4-BE49-F238E27FC236}">
                    <a16:creationId xmlns:a16="http://schemas.microsoft.com/office/drawing/2014/main" id="{BEC932D8-6AD7-3310-1D17-57BA573AD8EA}"/>
                  </a:ext>
                </a:extLst>
              </p14:cNvPr>
              <p14:cNvContentPartPr/>
              <p14:nvPr/>
            </p14:nvContentPartPr>
            <p14:xfrm>
              <a:off x="6098892" y="1523145"/>
              <a:ext cx="149040" cy="225000"/>
            </p14:xfrm>
          </p:contentPart>
        </mc:Choice>
        <mc:Fallback xmlns="">
          <p:pic>
            <p:nvPicPr>
              <p:cNvPr id="40993" name="Ink 40992">
                <a:extLst>
                  <a:ext uri="{FF2B5EF4-FFF2-40B4-BE49-F238E27FC236}">
                    <a16:creationId xmlns:a16="http://schemas.microsoft.com/office/drawing/2014/main" id="{BEC932D8-6AD7-3310-1D17-57BA573AD8E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89892" y="1514505"/>
                <a:ext cx="1666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0995" name="Ink 40994">
                <a:extLst>
                  <a:ext uri="{FF2B5EF4-FFF2-40B4-BE49-F238E27FC236}">
                    <a16:creationId xmlns:a16="http://schemas.microsoft.com/office/drawing/2014/main" id="{34391427-D11C-1E66-A4E2-682D92D09F4F}"/>
                  </a:ext>
                </a:extLst>
              </p14:cNvPr>
              <p14:cNvContentPartPr/>
              <p14:nvPr/>
            </p14:nvContentPartPr>
            <p14:xfrm>
              <a:off x="5958492" y="3338625"/>
              <a:ext cx="118800" cy="99720"/>
            </p14:xfrm>
          </p:contentPart>
        </mc:Choice>
        <mc:Fallback xmlns="">
          <p:pic>
            <p:nvPicPr>
              <p:cNvPr id="40995" name="Ink 40994">
                <a:extLst>
                  <a:ext uri="{FF2B5EF4-FFF2-40B4-BE49-F238E27FC236}">
                    <a16:creationId xmlns:a16="http://schemas.microsoft.com/office/drawing/2014/main" id="{34391427-D11C-1E66-A4E2-682D92D09F4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949492" y="3329985"/>
                <a:ext cx="136440" cy="11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06" name="Group 41005">
            <a:extLst>
              <a:ext uri="{FF2B5EF4-FFF2-40B4-BE49-F238E27FC236}">
                <a16:creationId xmlns:a16="http://schemas.microsoft.com/office/drawing/2014/main" id="{04F11C9C-8CFF-D9FE-EE1D-4CF349311926}"/>
              </a:ext>
            </a:extLst>
          </p:cNvPr>
          <p:cNvGrpSpPr/>
          <p:nvPr/>
        </p:nvGrpSpPr>
        <p:grpSpPr>
          <a:xfrm>
            <a:off x="4843932" y="1555905"/>
            <a:ext cx="3026520" cy="3153960"/>
            <a:chOff x="4843932" y="1555905"/>
            <a:chExt cx="3026520" cy="31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0978" name="Ink 40977">
                  <a:extLst>
                    <a:ext uri="{FF2B5EF4-FFF2-40B4-BE49-F238E27FC236}">
                      <a16:creationId xmlns:a16="http://schemas.microsoft.com/office/drawing/2014/main" id="{984DAB34-D22F-4212-180F-A648AB6D8F42}"/>
                    </a:ext>
                  </a:extLst>
                </p14:cNvPr>
                <p14:cNvContentPartPr/>
                <p14:nvPr/>
              </p14:nvContentPartPr>
              <p14:xfrm>
                <a:off x="5279172" y="2605305"/>
                <a:ext cx="2253240" cy="716400"/>
              </p14:xfrm>
            </p:contentPart>
          </mc:Choice>
          <mc:Fallback xmlns="">
            <p:pic>
              <p:nvPicPr>
                <p:cNvPr id="40978" name="Ink 40977">
                  <a:extLst>
                    <a:ext uri="{FF2B5EF4-FFF2-40B4-BE49-F238E27FC236}">
                      <a16:creationId xmlns:a16="http://schemas.microsoft.com/office/drawing/2014/main" id="{984DAB34-D22F-4212-180F-A648AB6D8F4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70532" y="2596305"/>
                  <a:ext cx="227088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0983" name="Ink 40982">
                  <a:extLst>
                    <a:ext uri="{FF2B5EF4-FFF2-40B4-BE49-F238E27FC236}">
                      <a16:creationId xmlns:a16="http://schemas.microsoft.com/office/drawing/2014/main" id="{D2D0BE70-DA02-B9A4-54F0-A717F87F6374}"/>
                    </a:ext>
                  </a:extLst>
                </p14:cNvPr>
                <p14:cNvContentPartPr/>
                <p14:nvPr/>
              </p14:nvContentPartPr>
              <p14:xfrm>
                <a:off x="7523052" y="2046585"/>
                <a:ext cx="55800" cy="1238400"/>
              </p14:xfrm>
            </p:contentPart>
          </mc:Choice>
          <mc:Fallback xmlns="">
            <p:pic>
              <p:nvPicPr>
                <p:cNvPr id="40983" name="Ink 40982">
                  <a:extLst>
                    <a:ext uri="{FF2B5EF4-FFF2-40B4-BE49-F238E27FC236}">
                      <a16:creationId xmlns:a16="http://schemas.microsoft.com/office/drawing/2014/main" id="{D2D0BE70-DA02-B9A4-54F0-A717F87F637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14052" y="2037945"/>
                  <a:ext cx="73440" cy="12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0986" name="Ink 40985">
                  <a:extLst>
                    <a:ext uri="{FF2B5EF4-FFF2-40B4-BE49-F238E27FC236}">
                      <a16:creationId xmlns:a16="http://schemas.microsoft.com/office/drawing/2014/main" id="{E2E2BC67-F842-D608-7D35-3AC816C2E5FD}"/>
                    </a:ext>
                  </a:extLst>
                </p14:cNvPr>
                <p14:cNvContentPartPr/>
                <p14:nvPr/>
              </p14:nvContentPartPr>
              <p14:xfrm>
                <a:off x="5995212" y="3311985"/>
                <a:ext cx="124560" cy="108000"/>
              </p14:xfrm>
            </p:contentPart>
          </mc:Choice>
          <mc:Fallback xmlns="">
            <p:pic>
              <p:nvPicPr>
                <p:cNvPr id="40986" name="Ink 40985">
                  <a:extLst>
                    <a:ext uri="{FF2B5EF4-FFF2-40B4-BE49-F238E27FC236}">
                      <a16:creationId xmlns:a16="http://schemas.microsoft.com/office/drawing/2014/main" id="{E2E2BC67-F842-D608-7D35-3AC816C2E5F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86572" y="3302985"/>
                  <a:ext cx="142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0987" name="Ink 40986">
                  <a:extLst>
                    <a:ext uri="{FF2B5EF4-FFF2-40B4-BE49-F238E27FC236}">
                      <a16:creationId xmlns:a16="http://schemas.microsoft.com/office/drawing/2014/main" id="{1CDFA554-BFE4-B8DE-7902-757FF62DD5DF}"/>
                    </a:ext>
                  </a:extLst>
                </p14:cNvPr>
                <p14:cNvContentPartPr/>
                <p14:nvPr/>
              </p14:nvContentPartPr>
              <p14:xfrm>
                <a:off x="5940492" y="3290385"/>
                <a:ext cx="164880" cy="176040"/>
              </p14:xfrm>
            </p:contentPart>
          </mc:Choice>
          <mc:Fallback xmlns="">
            <p:pic>
              <p:nvPicPr>
                <p:cNvPr id="40987" name="Ink 40986">
                  <a:extLst>
                    <a:ext uri="{FF2B5EF4-FFF2-40B4-BE49-F238E27FC236}">
                      <a16:creationId xmlns:a16="http://schemas.microsoft.com/office/drawing/2014/main" id="{1CDFA554-BFE4-B8DE-7902-757FF62DD5D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31492" y="3281385"/>
                  <a:ext cx="182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0989" name="Ink 40988">
                  <a:extLst>
                    <a:ext uri="{FF2B5EF4-FFF2-40B4-BE49-F238E27FC236}">
                      <a16:creationId xmlns:a16="http://schemas.microsoft.com/office/drawing/2014/main" id="{691FA9E9-4FCA-7814-681C-199F713012A7}"/>
                    </a:ext>
                  </a:extLst>
                </p14:cNvPr>
                <p14:cNvContentPartPr/>
                <p14:nvPr/>
              </p14:nvContentPartPr>
              <p14:xfrm>
                <a:off x="5959572" y="2006265"/>
                <a:ext cx="109080" cy="1101600"/>
              </p14:xfrm>
            </p:contentPart>
          </mc:Choice>
          <mc:Fallback xmlns="">
            <p:pic>
              <p:nvPicPr>
                <p:cNvPr id="40989" name="Ink 40988">
                  <a:extLst>
                    <a:ext uri="{FF2B5EF4-FFF2-40B4-BE49-F238E27FC236}">
                      <a16:creationId xmlns:a16="http://schemas.microsoft.com/office/drawing/2014/main" id="{691FA9E9-4FCA-7814-681C-199F713012A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50932" y="1997625"/>
                  <a:ext cx="126720" cy="11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0990" name="Ink 40989">
                  <a:extLst>
                    <a:ext uri="{FF2B5EF4-FFF2-40B4-BE49-F238E27FC236}">
                      <a16:creationId xmlns:a16="http://schemas.microsoft.com/office/drawing/2014/main" id="{9E0F6089-35B3-D450-5FB0-2A23D02D07C1}"/>
                    </a:ext>
                  </a:extLst>
                </p14:cNvPr>
                <p14:cNvContentPartPr/>
                <p14:nvPr/>
              </p14:nvContentPartPr>
              <p14:xfrm>
                <a:off x="6029052" y="2055585"/>
                <a:ext cx="158040" cy="48960"/>
              </p14:xfrm>
            </p:contentPart>
          </mc:Choice>
          <mc:Fallback xmlns="">
            <p:pic>
              <p:nvPicPr>
                <p:cNvPr id="40990" name="Ink 40989">
                  <a:extLst>
                    <a:ext uri="{FF2B5EF4-FFF2-40B4-BE49-F238E27FC236}">
                      <a16:creationId xmlns:a16="http://schemas.microsoft.com/office/drawing/2014/main" id="{9E0F6089-35B3-D450-5FB0-2A23D02D07C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20412" y="2046585"/>
                  <a:ext cx="175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0991" name="Ink 40990">
                  <a:extLst>
                    <a:ext uri="{FF2B5EF4-FFF2-40B4-BE49-F238E27FC236}">
                      <a16:creationId xmlns:a16="http://schemas.microsoft.com/office/drawing/2014/main" id="{FDD79BE2-83BA-D50B-AC03-E2437E401305}"/>
                    </a:ext>
                  </a:extLst>
                </p14:cNvPr>
                <p14:cNvContentPartPr/>
                <p14:nvPr/>
              </p14:nvContentPartPr>
              <p14:xfrm>
                <a:off x="6083772" y="1555905"/>
                <a:ext cx="360" cy="2520"/>
              </p14:xfrm>
            </p:contentPart>
          </mc:Choice>
          <mc:Fallback xmlns="">
            <p:pic>
              <p:nvPicPr>
                <p:cNvPr id="40991" name="Ink 40990">
                  <a:extLst>
                    <a:ext uri="{FF2B5EF4-FFF2-40B4-BE49-F238E27FC236}">
                      <a16:creationId xmlns:a16="http://schemas.microsoft.com/office/drawing/2014/main" id="{FDD79BE2-83BA-D50B-AC03-E2437E40130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75132" y="1546905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0998" name="Ink 40997">
                  <a:extLst>
                    <a:ext uri="{FF2B5EF4-FFF2-40B4-BE49-F238E27FC236}">
                      <a16:creationId xmlns:a16="http://schemas.microsoft.com/office/drawing/2014/main" id="{9840224C-9735-CD83-F186-B98CBEBDED68}"/>
                    </a:ext>
                  </a:extLst>
                </p14:cNvPr>
                <p14:cNvContentPartPr/>
                <p14:nvPr/>
              </p14:nvContentPartPr>
              <p14:xfrm>
                <a:off x="6319212" y="1692345"/>
                <a:ext cx="442800" cy="308880"/>
              </p14:xfrm>
            </p:contentPart>
          </mc:Choice>
          <mc:Fallback xmlns="">
            <p:pic>
              <p:nvPicPr>
                <p:cNvPr id="40998" name="Ink 40997">
                  <a:extLst>
                    <a:ext uri="{FF2B5EF4-FFF2-40B4-BE49-F238E27FC236}">
                      <a16:creationId xmlns:a16="http://schemas.microsoft.com/office/drawing/2014/main" id="{9840224C-9735-CD83-F186-B98CBEBDED6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310572" y="1683705"/>
                  <a:ext cx="4604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0999" name="Ink 40998">
                  <a:extLst>
                    <a:ext uri="{FF2B5EF4-FFF2-40B4-BE49-F238E27FC236}">
                      <a16:creationId xmlns:a16="http://schemas.microsoft.com/office/drawing/2014/main" id="{16487F84-FAF9-8633-F3C3-D4A68EBBB2FE}"/>
                    </a:ext>
                  </a:extLst>
                </p14:cNvPr>
                <p14:cNvContentPartPr/>
                <p14:nvPr/>
              </p14:nvContentPartPr>
              <p14:xfrm>
                <a:off x="6657972" y="1932825"/>
                <a:ext cx="112320" cy="109080"/>
              </p14:xfrm>
            </p:contentPart>
          </mc:Choice>
          <mc:Fallback xmlns="">
            <p:pic>
              <p:nvPicPr>
                <p:cNvPr id="40999" name="Ink 40998">
                  <a:extLst>
                    <a:ext uri="{FF2B5EF4-FFF2-40B4-BE49-F238E27FC236}">
                      <a16:creationId xmlns:a16="http://schemas.microsoft.com/office/drawing/2014/main" id="{16487F84-FAF9-8633-F3C3-D4A68EBBB2F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49332" y="1924185"/>
                  <a:ext cx="129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1000" name="Ink 40999">
                  <a:extLst>
                    <a:ext uri="{FF2B5EF4-FFF2-40B4-BE49-F238E27FC236}">
                      <a16:creationId xmlns:a16="http://schemas.microsoft.com/office/drawing/2014/main" id="{FD1B9939-E419-9069-D74F-794A0C8A24AC}"/>
                    </a:ext>
                  </a:extLst>
                </p14:cNvPr>
                <p14:cNvContentPartPr/>
                <p14:nvPr/>
              </p14:nvContentPartPr>
              <p14:xfrm>
                <a:off x="5546652" y="2770905"/>
                <a:ext cx="347400" cy="328320"/>
              </p14:xfrm>
            </p:contentPart>
          </mc:Choice>
          <mc:Fallback xmlns="">
            <p:pic>
              <p:nvPicPr>
                <p:cNvPr id="41000" name="Ink 40999">
                  <a:extLst>
                    <a:ext uri="{FF2B5EF4-FFF2-40B4-BE49-F238E27FC236}">
                      <a16:creationId xmlns:a16="http://schemas.microsoft.com/office/drawing/2014/main" id="{FD1B9939-E419-9069-D74F-794A0C8A24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538012" y="2762265"/>
                  <a:ext cx="3650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1001" name="Ink 41000">
                  <a:extLst>
                    <a:ext uri="{FF2B5EF4-FFF2-40B4-BE49-F238E27FC236}">
                      <a16:creationId xmlns:a16="http://schemas.microsoft.com/office/drawing/2014/main" id="{58B03A79-2129-16B0-285B-5C217333565D}"/>
                    </a:ext>
                  </a:extLst>
                </p14:cNvPr>
                <p14:cNvContentPartPr/>
                <p14:nvPr/>
              </p14:nvContentPartPr>
              <p14:xfrm>
                <a:off x="5559972" y="2772705"/>
                <a:ext cx="73440" cy="360"/>
              </p14:xfrm>
            </p:contentPart>
          </mc:Choice>
          <mc:Fallback xmlns="">
            <p:pic>
              <p:nvPicPr>
                <p:cNvPr id="41001" name="Ink 41000">
                  <a:extLst>
                    <a:ext uri="{FF2B5EF4-FFF2-40B4-BE49-F238E27FC236}">
                      <a16:creationId xmlns:a16="http://schemas.microsoft.com/office/drawing/2014/main" id="{58B03A79-2129-16B0-285B-5C217333565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50972" y="2763705"/>
                  <a:ext cx="91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1003" name="Ink 41002">
                  <a:extLst>
                    <a:ext uri="{FF2B5EF4-FFF2-40B4-BE49-F238E27FC236}">
                      <a16:creationId xmlns:a16="http://schemas.microsoft.com/office/drawing/2014/main" id="{49D8B91C-6844-0FCA-ECB8-A897901A8170}"/>
                    </a:ext>
                  </a:extLst>
                </p14:cNvPr>
                <p14:cNvContentPartPr/>
                <p14:nvPr/>
              </p14:nvContentPartPr>
              <p14:xfrm>
                <a:off x="5525772" y="2715105"/>
                <a:ext cx="117000" cy="58320"/>
              </p14:xfrm>
            </p:contentPart>
          </mc:Choice>
          <mc:Fallback xmlns="">
            <p:pic>
              <p:nvPicPr>
                <p:cNvPr id="41003" name="Ink 41002">
                  <a:extLst>
                    <a:ext uri="{FF2B5EF4-FFF2-40B4-BE49-F238E27FC236}">
                      <a16:creationId xmlns:a16="http://schemas.microsoft.com/office/drawing/2014/main" id="{49D8B91C-6844-0FCA-ECB8-A897901A817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516772" y="2706465"/>
                  <a:ext cx="134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1005" name="Ink 41004">
                  <a:extLst>
                    <a:ext uri="{FF2B5EF4-FFF2-40B4-BE49-F238E27FC236}">
                      <a16:creationId xmlns:a16="http://schemas.microsoft.com/office/drawing/2014/main" id="{45AF95F8-46C8-960A-8A2B-5C0425BA4503}"/>
                    </a:ext>
                  </a:extLst>
                </p14:cNvPr>
                <p14:cNvContentPartPr/>
                <p14:nvPr/>
              </p14:nvContentPartPr>
              <p14:xfrm>
                <a:off x="4843932" y="2231265"/>
                <a:ext cx="3026520" cy="2478600"/>
              </p14:xfrm>
            </p:contentPart>
          </mc:Choice>
          <mc:Fallback xmlns="">
            <p:pic>
              <p:nvPicPr>
                <p:cNvPr id="41005" name="Ink 41004">
                  <a:extLst>
                    <a:ext uri="{FF2B5EF4-FFF2-40B4-BE49-F238E27FC236}">
                      <a16:creationId xmlns:a16="http://schemas.microsoft.com/office/drawing/2014/main" id="{45AF95F8-46C8-960A-8A2B-5C0425BA450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34932" y="2222625"/>
                  <a:ext cx="3044160" cy="249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1007" name="Ink 41006">
                <a:extLst>
                  <a:ext uri="{FF2B5EF4-FFF2-40B4-BE49-F238E27FC236}">
                    <a16:creationId xmlns:a16="http://schemas.microsoft.com/office/drawing/2014/main" id="{A6C60EA5-E89C-AA25-388B-795D8B9C6456}"/>
                  </a:ext>
                </a:extLst>
              </p14:cNvPr>
              <p14:cNvContentPartPr/>
              <p14:nvPr/>
            </p14:nvContentPartPr>
            <p14:xfrm>
              <a:off x="5977212" y="3611145"/>
              <a:ext cx="107280" cy="66960"/>
            </p14:xfrm>
          </p:contentPart>
        </mc:Choice>
        <mc:Fallback xmlns="">
          <p:pic>
            <p:nvPicPr>
              <p:cNvPr id="41007" name="Ink 41006">
                <a:extLst>
                  <a:ext uri="{FF2B5EF4-FFF2-40B4-BE49-F238E27FC236}">
                    <a16:creationId xmlns:a16="http://schemas.microsoft.com/office/drawing/2014/main" id="{A6C60EA5-E89C-AA25-388B-795D8B9C645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968212" y="3602505"/>
                <a:ext cx="1249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1008" name="Ink 41007">
                <a:extLst>
                  <a:ext uri="{FF2B5EF4-FFF2-40B4-BE49-F238E27FC236}">
                    <a16:creationId xmlns:a16="http://schemas.microsoft.com/office/drawing/2014/main" id="{6971C57A-C2A6-64DC-BA58-AE0C650DA393}"/>
                  </a:ext>
                </a:extLst>
              </p14:cNvPr>
              <p14:cNvContentPartPr/>
              <p14:nvPr/>
            </p14:nvContentPartPr>
            <p14:xfrm>
              <a:off x="5966412" y="3344385"/>
              <a:ext cx="86760" cy="90720"/>
            </p14:xfrm>
          </p:contentPart>
        </mc:Choice>
        <mc:Fallback xmlns="">
          <p:pic>
            <p:nvPicPr>
              <p:cNvPr id="41008" name="Ink 41007">
                <a:extLst>
                  <a:ext uri="{FF2B5EF4-FFF2-40B4-BE49-F238E27FC236}">
                    <a16:creationId xmlns:a16="http://schemas.microsoft.com/office/drawing/2014/main" id="{6971C57A-C2A6-64DC-BA58-AE0C650DA39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957772" y="3335385"/>
                <a:ext cx="104400" cy="108360"/>
              </a:xfrm>
              <a:prstGeom prst="rect">
                <a:avLst/>
              </a:prstGeom>
            </p:spPr>
          </p:pic>
        </mc:Fallback>
      </mc:AlternateContent>
      <p:pic>
        <p:nvPicPr>
          <p:cNvPr id="1028" name="Picture 4" descr="Solar cell - Wikipedia">
            <a:extLst>
              <a:ext uri="{FF2B5EF4-FFF2-40B4-BE49-F238E27FC236}">
                <a16:creationId xmlns:a16="http://schemas.microsoft.com/office/drawing/2014/main" id="{0E0F3134-F1B9-4B78-6CD0-B88A65CCE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38" y="4413176"/>
            <a:ext cx="2314522" cy="20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85996A1-3384-CF6E-3E49-B81E215EB2AB}"/>
              </a:ext>
            </a:extLst>
          </p:cNvPr>
          <p:cNvGrpSpPr/>
          <p:nvPr/>
        </p:nvGrpSpPr>
        <p:grpSpPr>
          <a:xfrm>
            <a:off x="5872292" y="4690222"/>
            <a:ext cx="1416960" cy="1094040"/>
            <a:chOff x="5872292" y="4690222"/>
            <a:chExt cx="1416960" cy="10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F1B344B-721F-500D-6CCA-DE2A9ACC9594}"/>
                    </a:ext>
                  </a:extLst>
                </p14:cNvPr>
                <p14:cNvContentPartPr/>
                <p14:nvPr/>
              </p14:nvContentPartPr>
              <p14:xfrm>
                <a:off x="5909012" y="4767622"/>
                <a:ext cx="883080" cy="43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F1B344B-721F-500D-6CCA-DE2A9ACC959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900372" y="4758982"/>
                  <a:ext cx="900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28256E5-714A-C188-CD0C-5AC3DE849F8B}"/>
                    </a:ext>
                  </a:extLst>
                </p14:cNvPr>
                <p14:cNvContentPartPr/>
                <p14:nvPr/>
              </p14:nvContentPartPr>
              <p14:xfrm>
                <a:off x="5872292" y="4690222"/>
                <a:ext cx="143640" cy="249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28256E5-714A-C188-CD0C-5AC3DE849F8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863652" y="4681582"/>
                  <a:ext cx="161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20E01F9-2503-524A-6360-05BC76A207DC}"/>
                    </a:ext>
                  </a:extLst>
                </p14:cNvPr>
                <p14:cNvContentPartPr/>
                <p14:nvPr/>
              </p14:nvContentPartPr>
              <p14:xfrm>
                <a:off x="6247412" y="4918102"/>
                <a:ext cx="288000" cy="24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20E01F9-2503-524A-6360-05BC76A207D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38772" y="4909462"/>
                  <a:ext cx="305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F752887-2A15-5EEB-4E55-C74E8F415CB8}"/>
                    </a:ext>
                  </a:extLst>
                </p14:cNvPr>
                <p14:cNvContentPartPr/>
                <p14:nvPr/>
              </p14:nvContentPartPr>
              <p14:xfrm>
                <a:off x="6387092" y="4937542"/>
                <a:ext cx="10080" cy="325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F752887-2A15-5EEB-4E55-C74E8F415CB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378452" y="4928902"/>
                  <a:ext cx="277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F0DE1ED-5DB5-09A4-3B4F-2408664BAB90}"/>
                    </a:ext>
                  </a:extLst>
                </p14:cNvPr>
                <p14:cNvContentPartPr/>
                <p14:nvPr/>
              </p14:nvContentPartPr>
              <p14:xfrm>
                <a:off x="6257852" y="5273062"/>
                <a:ext cx="234720" cy="55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F0DE1ED-5DB5-09A4-3B4F-2408664BAB9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248852" y="5264422"/>
                  <a:ext cx="252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5914AC3-93C3-091F-D75E-79B83CAC895E}"/>
                    </a:ext>
                  </a:extLst>
                </p14:cNvPr>
                <p14:cNvContentPartPr/>
                <p14:nvPr/>
              </p14:nvContentPartPr>
              <p14:xfrm>
                <a:off x="6551612" y="5201782"/>
                <a:ext cx="84600" cy="211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5914AC3-93C3-091F-D75E-79B83CAC895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542972" y="5193142"/>
                  <a:ext cx="102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0F2D2E-DE77-A6B0-37B8-C9218DC0CA34}"/>
                    </a:ext>
                  </a:extLst>
                </p14:cNvPr>
                <p14:cNvContentPartPr/>
                <p14:nvPr/>
              </p14:nvContentPartPr>
              <p14:xfrm>
                <a:off x="6691292" y="5152102"/>
                <a:ext cx="453600" cy="231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0F2D2E-DE77-A6B0-37B8-C9218DC0CA3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682292" y="5143462"/>
                  <a:ext cx="471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D6DE340-5E21-6B02-DD86-0A512F048A13}"/>
                    </a:ext>
                  </a:extLst>
                </p14:cNvPr>
                <p14:cNvContentPartPr/>
                <p14:nvPr/>
              </p14:nvContentPartPr>
              <p14:xfrm>
                <a:off x="7068932" y="5279542"/>
                <a:ext cx="705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D6DE340-5E21-6B02-DD86-0A512F048A1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60292" y="5270902"/>
                  <a:ext cx="88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E95ED45-5A12-E1FA-4805-A067E8369406}"/>
                    </a:ext>
                  </a:extLst>
                </p14:cNvPr>
                <p14:cNvContentPartPr/>
                <p14:nvPr/>
              </p14:nvContentPartPr>
              <p14:xfrm>
                <a:off x="6752132" y="5495542"/>
                <a:ext cx="452520" cy="288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E95ED45-5A12-E1FA-4805-A067E836940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43132" y="5486542"/>
                  <a:ext cx="4701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CA1463E-D5FF-3861-9522-B2E55F69B317}"/>
                    </a:ext>
                  </a:extLst>
                </p14:cNvPr>
                <p14:cNvContentPartPr/>
                <p14:nvPr/>
              </p14:nvContentPartPr>
              <p14:xfrm>
                <a:off x="7115372" y="5587702"/>
                <a:ext cx="173880" cy="62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CA1463E-D5FF-3861-9522-B2E55F69B31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06732" y="5578702"/>
                  <a:ext cx="19152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326FEA-4BCB-27D5-591C-BF7F377600B1}"/>
              </a:ext>
            </a:extLst>
          </p:cNvPr>
          <p:cNvGrpSpPr/>
          <p:nvPr/>
        </p:nvGrpSpPr>
        <p:grpSpPr>
          <a:xfrm>
            <a:off x="6209972" y="2285422"/>
            <a:ext cx="688680" cy="551160"/>
            <a:chOff x="6209972" y="2285422"/>
            <a:chExt cx="68868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DDC2F3B-98BF-18DE-1A32-26C91F79A9C5}"/>
                    </a:ext>
                  </a:extLst>
                </p14:cNvPr>
                <p14:cNvContentPartPr/>
                <p14:nvPr/>
              </p14:nvContentPartPr>
              <p14:xfrm>
                <a:off x="6209972" y="2561542"/>
                <a:ext cx="688680" cy="275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DDC2F3B-98BF-18DE-1A32-26C91F79A9C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200972" y="2552902"/>
                  <a:ext cx="706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82A0278-F87C-0994-F9C8-FF9BA4D22128}"/>
                    </a:ext>
                  </a:extLst>
                </p14:cNvPr>
                <p14:cNvContentPartPr/>
                <p14:nvPr/>
              </p14:nvContentPartPr>
              <p14:xfrm>
                <a:off x="6497612" y="2285422"/>
                <a:ext cx="161640" cy="253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82A0278-F87C-0994-F9C8-FF9BA4D2212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488972" y="2276782"/>
                  <a:ext cx="1792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FE4F7D3-CEDB-A583-00C0-7527C55A0330}"/>
                    </a:ext>
                  </a:extLst>
                </p14:cNvPr>
                <p14:cNvContentPartPr/>
                <p14:nvPr/>
              </p14:nvContentPartPr>
              <p14:xfrm>
                <a:off x="6695612" y="2328982"/>
                <a:ext cx="142200" cy="174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FE4F7D3-CEDB-A583-00C0-7527C55A033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686972" y="2320342"/>
                  <a:ext cx="15984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415F736-30F6-ACB7-D105-07D40D5DB993}"/>
                  </a:ext>
                </a:extLst>
              </p14:cNvPr>
              <p14:cNvContentPartPr/>
              <p14:nvPr/>
            </p14:nvContentPartPr>
            <p14:xfrm>
              <a:off x="1414537" y="3724570"/>
              <a:ext cx="1659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415F736-30F6-ACB7-D105-07D40D5DB99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405897" y="3715930"/>
                <a:ext cx="1836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8737E241-B05D-6424-FC8D-759BFB9FF6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3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90"/>
    </mc:Choice>
    <mc:Fallback xmlns="">
      <p:transition spd="slow" advTm="77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3"/>
          <p:cNvSpPr txBox="1">
            <a:spLocks noChangeArrowheads="1"/>
          </p:cNvSpPr>
          <p:nvPr/>
        </p:nvSpPr>
        <p:spPr bwMode="auto">
          <a:xfrm>
            <a:off x="3643230" y="0"/>
            <a:ext cx="17940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rgbClr val="0000FF"/>
                </a:solidFill>
              </a:rPr>
              <a:t>Solar Cell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3BEA-EC25-5644-B5A1-DEDF773DB9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CA5B7E-56EC-BDF7-26AC-7381E186A88F}"/>
                  </a:ext>
                </a:extLst>
              </p14:cNvPr>
              <p14:cNvContentPartPr/>
              <p14:nvPr/>
            </p14:nvContentPartPr>
            <p14:xfrm>
              <a:off x="2483979" y="170614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CA5B7E-56EC-BDF7-26AC-7381E186A8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5339" y="16975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8F6DFD-AE85-F6C9-702D-3CD2DBC804D3}"/>
                  </a:ext>
                </a:extLst>
              </p14:cNvPr>
              <p14:cNvContentPartPr/>
              <p14:nvPr/>
            </p14:nvContentPartPr>
            <p14:xfrm>
              <a:off x="709179" y="1983706"/>
              <a:ext cx="38520" cy="1034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8F6DFD-AE85-F6C9-702D-3CD2DBC804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0539" y="1974706"/>
                <a:ext cx="56160" cy="10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C9304AD-2716-2A7D-B18D-0F5537885182}"/>
                  </a:ext>
                </a:extLst>
              </p14:cNvPr>
              <p14:cNvContentPartPr/>
              <p14:nvPr/>
            </p14:nvContentPartPr>
            <p14:xfrm>
              <a:off x="1716459" y="212194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C9304AD-2716-2A7D-B18D-0F55378851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07819" y="21133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99099A0-FF41-297B-CD9C-BF173E0C5829}"/>
                  </a:ext>
                </a:extLst>
              </p14:cNvPr>
              <p14:cNvContentPartPr/>
              <p14:nvPr/>
            </p14:nvContentPartPr>
            <p14:xfrm>
              <a:off x="729699" y="2080906"/>
              <a:ext cx="2103840" cy="1135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99099A0-FF41-297B-CD9C-BF173E0C58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1059" y="2072266"/>
                <a:ext cx="2121480" cy="11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6C8D6E7-99C4-9E9A-77AF-059F71754E4B}"/>
                  </a:ext>
                </a:extLst>
              </p14:cNvPr>
              <p14:cNvContentPartPr/>
              <p14:nvPr/>
            </p14:nvContentPartPr>
            <p14:xfrm>
              <a:off x="1261779" y="2499946"/>
              <a:ext cx="154800" cy="401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6C8D6E7-99C4-9E9A-77AF-059F71754E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3139" y="2490946"/>
                <a:ext cx="17244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BCEDE-D645-09C3-7903-3D14D8FE0653}"/>
                  </a:ext>
                </a:extLst>
              </p14:cNvPr>
              <p14:cNvContentPartPr/>
              <p14:nvPr/>
            </p14:nvContentPartPr>
            <p14:xfrm>
              <a:off x="1702779" y="2122666"/>
              <a:ext cx="16200" cy="1073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BCEDE-D645-09C3-7903-3D14D8FE065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94139" y="2113666"/>
                <a:ext cx="33840" cy="10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FE631F8-D423-5F51-30F9-1DB5F5F32E6D}"/>
                  </a:ext>
                </a:extLst>
              </p14:cNvPr>
              <p14:cNvContentPartPr/>
              <p14:nvPr/>
            </p14:nvContentPartPr>
            <p14:xfrm>
              <a:off x="1891059" y="2622346"/>
              <a:ext cx="336240" cy="237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FE631F8-D423-5F51-30F9-1DB5F5F32E6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82059" y="2613346"/>
                <a:ext cx="3538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469DAF0-13F4-8281-A498-A2EB8CFAE2E8}"/>
                  </a:ext>
                </a:extLst>
              </p14:cNvPr>
              <p14:cNvContentPartPr/>
              <p14:nvPr/>
            </p14:nvContentPartPr>
            <p14:xfrm>
              <a:off x="414339" y="2765986"/>
              <a:ext cx="1033200" cy="945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69DAF0-13F4-8281-A498-A2EB8CFAE2E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5699" y="2757346"/>
                <a:ext cx="1050840" cy="9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5020BA-B44A-0B0B-BCB7-3300AA8C7F78}"/>
                  </a:ext>
                </a:extLst>
              </p14:cNvPr>
              <p14:cNvContentPartPr/>
              <p14:nvPr/>
            </p14:nvContentPartPr>
            <p14:xfrm>
              <a:off x="1456899" y="3581386"/>
              <a:ext cx="15120" cy="286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5020BA-B44A-0B0B-BCB7-3300AA8C7F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47899" y="3572746"/>
                <a:ext cx="327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C9A0ADF-6A8B-E952-1EFA-32252FD84956}"/>
                  </a:ext>
                </a:extLst>
              </p14:cNvPr>
              <p14:cNvContentPartPr/>
              <p14:nvPr/>
            </p14:nvContentPartPr>
            <p14:xfrm>
              <a:off x="1452939" y="3434506"/>
              <a:ext cx="14040" cy="713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C9A0ADF-6A8B-E952-1EFA-32252FD8495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43939" y="3425506"/>
                <a:ext cx="31680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1CF5E4-A4D5-91FC-E8D7-45AE8E04BF48}"/>
                  </a:ext>
                </a:extLst>
              </p14:cNvPr>
              <p14:cNvContentPartPr/>
              <p14:nvPr/>
            </p14:nvContentPartPr>
            <p14:xfrm>
              <a:off x="1534659" y="3597946"/>
              <a:ext cx="3240" cy="289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1CF5E4-A4D5-91FC-E8D7-45AE8E04BF4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26019" y="3589306"/>
                <a:ext cx="208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70B67B0-DABA-4E98-8539-FD3BB54E5012}"/>
                  </a:ext>
                </a:extLst>
              </p14:cNvPr>
              <p14:cNvContentPartPr/>
              <p14:nvPr/>
            </p14:nvContentPartPr>
            <p14:xfrm>
              <a:off x="1537539" y="2625226"/>
              <a:ext cx="1450440" cy="1148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70B67B0-DABA-4E98-8539-FD3BB54E501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28539" y="2616226"/>
                <a:ext cx="1468080" cy="11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960" name="Ink 40959">
                <a:extLst>
                  <a:ext uri="{FF2B5EF4-FFF2-40B4-BE49-F238E27FC236}">
                    <a16:creationId xmlns:a16="http://schemas.microsoft.com/office/drawing/2014/main" id="{6724BFC5-2E52-E44C-23D9-56A7CF3A1BBD}"/>
                  </a:ext>
                </a:extLst>
              </p14:cNvPr>
              <p14:cNvContentPartPr/>
              <p14:nvPr/>
            </p14:nvContentPartPr>
            <p14:xfrm>
              <a:off x="1071699" y="3830866"/>
              <a:ext cx="293400" cy="432000"/>
            </p14:xfrm>
          </p:contentPart>
        </mc:Choice>
        <mc:Fallback xmlns="">
          <p:pic>
            <p:nvPicPr>
              <p:cNvPr id="40960" name="Ink 40959">
                <a:extLst>
                  <a:ext uri="{FF2B5EF4-FFF2-40B4-BE49-F238E27FC236}">
                    <a16:creationId xmlns:a16="http://schemas.microsoft.com/office/drawing/2014/main" id="{6724BFC5-2E52-E44C-23D9-56A7CF3A1BB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63059" y="3822226"/>
                <a:ext cx="31104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04A60F7-7C4F-7CD0-67F3-CEEB048855CB}"/>
                  </a:ext>
                </a:extLst>
              </p14:cNvPr>
              <p14:cNvContentPartPr/>
              <p14:nvPr/>
            </p14:nvContentPartPr>
            <p14:xfrm>
              <a:off x="3961779" y="1678066"/>
              <a:ext cx="2912760" cy="1774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04A60F7-7C4F-7CD0-67F3-CEEB048855C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52779" y="1669066"/>
                <a:ext cx="2930400" cy="179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0B88700-31FC-56EE-2B7A-2336B89E481D}"/>
                  </a:ext>
                </a:extLst>
              </p14:cNvPr>
              <p14:cNvContentPartPr/>
              <p14:nvPr/>
            </p14:nvContentPartPr>
            <p14:xfrm>
              <a:off x="4020099" y="1898746"/>
              <a:ext cx="3303360" cy="2052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0B88700-31FC-56EE-2B7A-2336B89E481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11459" y="1890106"/>
                <a:ext cx="3321000" cy="20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125A2A3-ECFD-223C-73A4-1FC4CE12580B}"/>
                  </a:ext>
                </a:extLst>
              </p14:cNvPr>
              <p14:cNvContentPartPr/>
              <p14:nvPr/>
            </p14:nvContentPartPr>
            <p14:xfrm>
              <a:off x="4031979" y="2224186"/>
              <a:ext cx="3633120" cy="2284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125A2A3-ECFD-223C-73A4-1FC4CE1258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23339" y="2215186"/>
                <a:ext cx="3650760" cy="230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3ECF3AD5-612E-663D-DEC9-22B8660D8174}"/>
              </a:ext>
            </a:extLst>
          </p:cNvPr>
          <p:cNvGrpSpPr/>
          <p:nvPr/>
        </p:nvGrpSpPr>
        <p:grpSpPr>
          <a:xfrm>
            <a:off x="3698979" y="1008106"/>
            <a:ext cx="4683240" cy="4179960"/>
            <a:chOff x="3698979" y="1008106"/>
            <a:chExt cx="4683240" cy="41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03A7439-5553-EA63-27DA-546E8206C59A}"/>
                    </a:ext>
                  </a:extLst>
                </p14:cNvPr>
                <p14:cNvContentPartPr/>
                <p14:nvPr/>
              </p14:nvContentPartPr>
              <p14:xfrm>
                <a:off x="5319699" y="1346146"/>
                <a:ext cx="210240" cy="256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03A7439-5553-EA63-27DA-546E8206C59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10699" y="1337146"/>
                  <a:ext cx="2278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1D0E797-7F77-6AA0-1BD3-D46EAE1F6767}"/>
                    </a:ext>
                  </a:extLst>
                </p14:cNvPr>
                <p14:cNvContentPartPr/>
                <p14:nvPr/>
              </p14:nvContentPartPr>
              <p14:xfrm>
                <a:off x="5410779" y="1457746"/>
                <a:ext cx="360" cy="2195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1D0E797-7F77-6AA0-1BD3-D46EAE1F676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01779" y="1448746"/>
                  <a:ext cx="18000" cy="22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7C78118-0029-2886-5610-4A6DF127EE1E}"/>
                    </a:ext>
                  </a:extLst>
                </p14:cNvPr>
                <p14:cNvContentPartPr/>
                <p14:nvPr/>
              </p14:nvContentPartPr>
              <p14:xfrm>
                <a:off x="3997779" y="3235426"/>
                <a:ext cx="3915720" cy="188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7C78118-0029-2886-5610-4A6DF127EE1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89139" y="3226426"/>
                  <a:ext cx="3933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91BE027-E41B-841F-892D-D8AC9AE73CC5}"/>
                    </a:ext>
                  </a:extLst>
                </p14:cNvPr>
                <p14:cNvContentPartPr/>
                <p14:nvPr/>
              </p14:nvContentPartPr>
              <p14:xfrm>
                <a:off x="7754019" y="3307786"/>
                <a:ext cx="208080" cy="254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91BE027-E41B-841F-892D-D8AC9AE73CC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45019" y="3299146"/>
                  <a:ext cx="2257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5B31005-4FDA-DCE9-F40A-185D631B33AC}"/>
                    </a:ext>
                  </a:extLst>
                </p14:cNvPr>
                <p14:cNvContentPartPr/>
                <p14:nvPr/>
              </p14:nvContentPartPr>
              <p14:xfrm>
                <a:off x="7794339" y="3326506"/>
                <a:ext cx="154440" cy="10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5B31005-4FDA-DCE9-F40A-185D631B33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85699" y="3317866"/>
                  <a:ext cx="172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628A85F-9A62-9149-5C14-B50BC1B587E1}"/>
                    </a:ext>
                  </a:extLst>
                </p14:cNvPr>
                <p14:cNvContentPartPr/>
                <p14:nvPr/>
              </p14:nvContentPartPr>
              <p14:xfrm>
                <a:off x="5451099" y="3527746"/>
                <a:ext cx="25200" cy="1660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628A85F-9A62-9149-5C14-B50BC1B587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42099" y="3519106"/>
                  <a:ext cx="42840" cy="167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96478F2-445D-3BE1-B5BE-8EE7D5FE82DE}"/>
                    </a:ext>
                  </a:extLst>
                </p14:cNvPr>
                <p14:cNvContentPartPr/>
                <p14:nvPr/>
              </p14:nvContentPartPr>
              <p14:xfrm>
                <a:off x="5705619" y="1046626"/>
                <a:ext cx="70920" cy="350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96478F2-445D-3BE1-B5BE-8EE7D5FE82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96619" y="1037626"/>
                  <a:ext cx="885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AD4D43-CEA1-B150-5A0C-76813BA598D8}"/>
                    </a:ext>
                  </a:extLst>
                </p14:cNvPr>
                <p14:cNvContentPartPr/>
                <p14:nvPr/>
              </p14:nvContentPartPr>
              <p14:xfrm>
                <a:off x="5628939" y="1399786"/>
                <a:ext cx="29772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AD4D43-CEA1-B150-5A0C-76813BA598D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20299" y="1390786"/>
                  <a:ext cx="315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CCFC38-6D0D-26E1-D3EC-728738F682F8}"/>
                    </a:ext>
                  </a:extLst>
                </p14:cNvPr>
                <p14:cNvContentPartPr/>
                <p14:nvPr/>
              </p14:nvContentPartPr>
              <p14:xfrm>
                <a:off x="5642619" y="1008106"/>
                <a:ext cx="288000" cy="30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0CCFC38-6D0D-26E1-D3EC-728738F682F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33979" y="999106"/>
                  <a:ext cx="305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6A9981A-09A7-CEC9-F18D-F9DD35BF1DD0}"/>
                    </a:ext>
                  </a:extLst>
                </p14:cNvPr>
                <p14:cNvContentPartPr/>
                <p14:nvPr/>
              </p14:nvContentPartPr>
              <p14:xfrm>
                <a:off x="8180979" y="3290146"/>
                <a:ext cx="201240" cy="331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6A9981A-09A7-CEC9-F18D-F9DD35BF1DD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71979" y="3281146"/>
                  <a:ext cx="2188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DC22A41-2740-B015-F938-3834512A3521}"/>
                    </a:ext>
                  </a:extLst>
                </p14:cNvPr>
                <p14:cNvContentPartPr/>
                <p14:nvPr/>
              </p14:nvContentPartPr>
              <p14:xfrm>
                <a:off x="3698979" y="3055426"/>
                <a:ext cx="1167120" cy="2098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DC22A41-2740-B015-F938-3834512A352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89979" y="3046426"/>
                  <a:ext cx="1184760" cy="21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10BB606-D500-75D7-1AC7-18064EB3CC64}"/>
              </a:ext>
            </a:extLst>
          </p:cNvPr>
          <p:cNvGrpSpPr/>
          <p:nvPr/>
        </p:nvGrpSpPr>
        <p:grpSpPr>
          <a:xfrm>
            <a:off x="1348539" y="1783906"/>
            <a:ext cx="1071360" cy="279360"/>
            <a:chOff x="1348539" y="1783906"/>
            <a:chExt cx="107136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C7F5CC3-227D-D7DE-49B1-B99C3E8C7844}"/>
                    </a:ext>
                  </a:extLst>
                </p14:cNvPr>
                <p14:cNvContentPartPr/>
                <p14:nvPr/>
              </p14:nvContentPartPr>
              <p14:xfrm>
                <a:off x="1348539" y="1886146"/>
                <a:ext cx="724680" cy="177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C7F5CC3-227D-D7DE-49B1-B99C3E8C784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39899" y="1877506"/>
                  <a:ext cx="742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55772A7-C3FB-33C4-238E-8870A44354C9}"/>
                    </a:ext>
                  </a:extLst>
                </p14:cNvPr>
                <p14:cNvContentPartPr/>
                <p14:nvPr/>
              </p14:nvContentPartPr>
              <p14:xfrm>
                <a:off x="2169339" y="1783906"/>
                <a:ext cx="138240" cy="263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55772A7-C3FB-33C4-238E-8870A44354C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60339" y="1775266"/>
                  <a:ext cx="155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AC0E454-FC35-0DD3-11EE-20BF16D746E8}"/>
                    </a:ext>
                  </a:extLst>
                </p14:cNvPr>
                <p14:cNvContentPartPr/>
                <p14:nvPr/>
              </p14:nvContentPartPr>
              <p14:xfrm>
                <a:off x="2359059" y="1937626"/>
                <a:ext cx="60840" cy="122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AC0E454-FC35-0DD3-11EE-20BF16D746E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50059" y="1928986"/>
                  <a:ext cx="7848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21644E9-BA74-EA85-5947-A8E750415B06}"/>
              </a:ext>
            </a:extLst>
          </p:cNvPr>
          <p:cNvGrpSpPr/>
          <p:nvPr/>
        </p:nvGrpSpPr>
        <p:grpSpPr>
          <a:xfrm>
            <a:off x="1292019" y="3532786"/>
            <a:ext cx="66600" cy="118440"/>
            <a:chOff x="1292019" y="3532786"/>
            <a:chExt cx="66600" cy="1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89C36DC-06FB-48F5-6968-EFC0D0803B1A}"/>
                    </a:ext>
                  </a:extLst>
                </p14:cNvPr>
                <p14:cNvContentPartPr/>
                <p14:nvPr/>
              </p14:nvContentPartPr>
              <p14:xfrm>
                <a:off x="1323699" y="3532786"/>
                <a:ext cx="360" cy="118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89C36DC-06FB-48F5-6968-EFC0D0803B1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14699" y="3524146"/>
                  <a:ext cx="18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840EF45-68DC-4E3C-596C-57C9594C472B}"/>
                    </a:ext>
                  </a:extLst>
                </p14:cNvPr>
                <p14:cNvContentPartPr/>
                <p14:nvPr/>
              </p14:nvContentPartPr>
              <p14:xfrm>
                <a:off x="1292019" y="3588226"/>
                <a:ext cx="6660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840EF45-68DC-4E3C-596C-57C9594C472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83379" y="3579586"/>
                  <a:ext cx="842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62" name="Group 40961">
            <a:extLst>
              <a:ext uri="{FF2B5EF4-FFF2-40B4-BE49-F238E27FC236}">
                <a16:creationId xmlns:a16="http://schemas.microsoft.com/office/drawing/2014/main" id="{00B87565-B695-C218-8734-CAC3A214D017}"/>
              </a:ext>
            </a:extLst>
          </p:cNvPr>
          <p:cNvGrpSpPr/>
          <p:nvPr/>
        </p:nvGrpSpPr>
        <p:grpSpPr>
          <a:xfrm>
            <a:off x="1304259" y="4086106"/>
            <a:ext cx="117360" cy="167400"/>
            <a:chOff x="1304259" y="4086106"/>
            <a:chExt cx="117360" cy="16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DD7D18D-6746-DBF2-60FC-940746B2F556}"/>
                    </a:ext>
                  </a:extLst>
                </p14:cNvPr>
                <p14:cNvContentPartPr/>
                <p14:nvPr/>
              </p14:nvContentPartPr>
              <p14:xfrm>
                <a:off x="1360059" y="4086106"/>
                <a:ext cx="360" cy="167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DD7D18D-6746-DBF2-60FC-940746B2F55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51059" y="4077106"/>
                  <a:ext cx="18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961" name="Ink 40960">
                  <a:extLst>
                    <a:ext uri="{FF2B5EF4-FFF2-40B4-BE49-F238E27FC236}">
                      <a16:creationId xmlns:a16="http://schemas.microsoft.com/office/drawing/2014/main" id="{24473B01-7273-06B1-DB4B-80743E73D3A9}"/>
                    </a:ext>
                  </a:extLst>
                </p14:cNvPr>
                <p14:cNvContentPartPr/>
                <p14:nvPr/>
              </p14:nvContentPartPr>
              <p14:xfrm>
                <a:off x="1304259" y="4238386"/>
                <a:ext cx="117360" cy="360"/>
              </p14:xfrm>
            </p:contentPart>
          </mc:Choice>
          <mc:Fallback xmlns="">
            <p:pic>
              <p:nvPicPr>
                <p:cNvPr id="40961" name="Ink 40960">
                  <a:extLst>
                    <a:ext uri="{FF2B5EF4-FFF2-40B4-BE49-F238E27FC236}">
                      <a16:creationId xmlns:a16="http://schemas.microsoft.com/office/drawing/2014/main" id="{24473B01-7273-06B1-DB4B-80743E73D3A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95259" y="4229746"/>
                  <a:ext cx="135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68" name="Group 40967">
            <a:extLst>
              <a:ext uri="{FF2B5EF4-FFF2-40B4-BE49-F238E27FC236}">
                <a16:creationId xmlns:a16="http://schemas.microsoft.com/office/drawing/2014/main" id="{31969C0C-1D2E-41C6-B1EE-E399F5FEC025}"/>
              </a:ext>
            </a:extLst>
          </p:cNvPr>
          <p:cNvGrpSpPr/>
          <p:nvPr/>
        </p:nvGrpSpPr>
        <p:grpSpPr>
          <a:xfrm>
            <a:off x="2759739" y="1044826"/>
            <a:ext cx="1450440" cy="1060200"/>
            <a:chOff x="2759739" y="1044826"/>
            <a:chExt cx="1450440" cy="10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963" name="Ink 40962">
                  <a:extLst>
                    <a:ext uri="{FF2B5EF4-FFF2-40B4-BE49-F238E27FC236}">
                      <a16:creationId xmlns:a16="http://schemas.microsoft.com/office/drawing/2014/main" id="{9A0B3277-94F0-8C05-B75E-EF22A22FDFFB}"/>
                    </a:ext>
                  </a:extLst>
                </p14:cNvPr>
                <p14:cNvContentPartPr/>
                <p14:nvPr/>
              </p14:nvContentPartPr>
              <p14:xfrm>
                <a:off x="2759739" y="1044826"/>
                <a:ext cx="1165320" cy="1056240"/>
              </p14:xfrm>
            </p:contentPart>
          </mc:Choice>
          <mc:Fallback xmlns="">
            <p:pic>
              <p:nvPicPr>
                <p:cNvPr id="40963" name="Ink 40962">
                  <a:extLst>
                    <a:ext uri="{FF2B5EF4-FFF2-40B4-BE49-F238E27FC236}">
                      <a16:creationId xmlns:a16="http://schemas.microsoft.com/office/drawing/2014/main" id="{9A0B3277-94F0-8C05-B75E-EF22A22FDFF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51099" y="1036186"/>
                  <a:ext cx="1182960" cy="10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0964" name="Ink 40963">
                  <a:extLst>
                    <a:ext uri="{FF2B5EF4-FFF2-40B4-BE49-F238E27FC236}">
                      <a16:creationId xmlns:a16="http://schemas.microsoft.com/office/drawing/2014/main" id="{3DA397C5-3FE1-DDB6-721E-B837E2EF561A}"/>
                    </a:ext>
                  </a:extLst>
                </p14:cNvPr>
                <p14:cNvContentPartPr/>
                <p14:nvPr/>
              </p14:nvContentPartPr>
              <p14:xfrm>
                <a:off x="2825259" y="1898746"/>
                <a:ext cx="211680" cy="206280"/>
              </p14:xfrm>
            </p:contentPart>
          </mc:Choice>
          <mc:Fallback xmlns="">
            <p:pic>
              <p:nvPicPr>
                <p:cNvPr id="40964" name="Ink 40963">
                  <a:extLst>
                    <a:ext uri="{FF2B5EF4-FFF2-40B4-BE49-F238E27FC236}">
                      <a16:creationId xmlns:a16="http://schemas.microsoft.com/office/drawing/2014/main" id="{3DA397C5-3FE1-DDB6-721E-B837E2EF56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16259" y="1889746"/>
                  <a:ext cx="229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0965" name="Ink 40964">
                  <a:extLst>
                    <a:ext uri="{FF2B5EF4-FFF2-40B4-BE49-F238E27FC236}">
                      <a16:creationId xmlns:a16="http://schemas.microsoft.com/office/drawing/2014/main" id="{7737850B-48D9-D2F1-15F1-CD77E07087F9}"/>
                    </a:ext>
                  </a:extLst>
                </p14:cNvPr>
                <p14:cNvContentPartPr/>
                <p14:nvPr/>
              </p14:nvContentPartPr>
              <p14:xfrm>
                <a:off x="3780699" y="1384306"/>
                <a:ext cx="194760" cy="457560"/>
              </p14:xfrm>
            </p:contentPart>
          </mc:Choice>
          <mc:Fallback xmlns="">
            <p:pic>
              <p:nvPicPr>
                <p:cNvPr id="40965" name="Ink 40964">
                  <a:extLst>
                    <a:ext uri="{FF2B5EF4-FFF2-40B4-BE49-F238E27FC236}">
                      <a16:creationId xmlns:a16="http://schemas.microsoft.com/office/drawing/2014/main" id="{7737850B-48D9-D2F1-15F1-CD77E07087F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72059" y="1375306"/>
                  <a:ext cx="2124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0966" name="Ink 40965">
                  <a:extLst>
                    <a:ext uri="{FF2B5EF4-FFF2-40B4-BE49-F238E27FC236}">
                      <a16:creationId xmlns:a16="http://schemas.microsoft.com/office/drawing/2014/main" id="{97F7D692-6994-ABBC-C6EC-DF0BE27FE175}"/>
                    </a:ext>
                  </a:extLst>
                </p14:cNvPr>
                <p14:cNvContentPartPr/>
                <p14:nvPr/>
              </p14:nvContentPartPr>
              <p14:xfrm>
                <a:off x="3998499" y="1673746"/>
                <a:ext cx="211680" cy="222120"/>
              </p14:xfrm>
            </p:contentPart>
          </mc:Choice>
          <mc:Fallback xmlns="">
            <p:pic>
              <p:nvPicPr>
                <p:cNvPr id="40966" name="Ink 40965">
                  <a:extLst>
                    <a:ext uri="{FF2B5EF4-FFF2-40B4-BE49-F238E27FC236}">
                      <a16:creationId xmlns:a16="http://schemas.microsoft.com/office/drawing/2014/main" id="{97F7D692-6994-ABBC-C6EC-DF0BE27FE1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89499" y="1665106"/>
                  <a:ext cx="229320" cy="23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0974" name="Ink 40973">
                <a:extLst>
                  <a:ext uri="{FF2B5EF4-FFF2-40B4-BE49-F238E27FC236}">
                    <a16:creationId xmlns:a16="http://schemas.microsoft.com/office/drawing/2014/main" id="{971C7B21-7EA7-AA9E-ED06-DB4397EFB349}"/>
                  </a:ext>
                </a:extLst>
              </p14:cNvPr>
              <p14:cNvContentPartPr/>
              <p14:nvPr/>
            </p14:nvContentPartPr>
            <p14:xfrm>
              <a:off x="8794244" y="5893331"/>
              <a:ext cx="212400" cy="284400"/>
            </p14:xfrm>
          </p:contentPart>
        </mc:Choice>
        <mc:Fallback xmlns="">
          <p:pic>
            <p:nvPicPr>
              <p:cNvPr id="40974" name="Ink 40973">
                <a:extLst>
                  <a:ext uri="{FF2B5EF4-FFF2-40B4-BE49-F238E27FC236}">
                    <a16:creationId xmlns:a16="http://schemas.microsoft.com/office/drawing/2014/main" id="{971C7B21-7EA7-AA9E-ED06-DB4397EFB34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785604" y="5884691"/>
                <a:ext cx="230040" cy="30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77" name="Group 40976">
            <a:extLst>
              <a:ext uri="{FF2B5EF4-FFF2-40B4-BE49-F238E27FC236}">
                <a16:creationId xmlns:a16="http://schemas.microsoft.com/office/drawing/2014/main" id="{5F5048DB-9CA6-322B-788B-54391B438363}"/>
              </a:ext>
            </a:extLst>
          </p:cNvPr>
          <p:cNvGrpSpPr/>
          <p:nvPr/>
        </p:nvGrpSpPr>
        <p:grpSpPr>
          <a:xfrm>
            <a:off x="4752524" y="4930691"/>
            <a:ext cx="4327560" cy="1587600"/>
            <a:chOff x="4752524" y="4930691"/>
            <a:chExt cx="4327560" cy="158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861B3D8-0D07-8CA8-E217-9765C0DF2922}"/>
                    </a:ext>
                  </a:extLst>
                </p14:cNvPr>
                <p14:cNvContentPartPr/>
                <p14:nvPr/>
              </p14:nvContentPartPr>
              <p14:xfrm>
                <a:off x="4881764" y="5733851"/>
                <a:ext cx="28800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861B3D8-0D07-8CA8-E217-9765C0DF292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72764" y="5724851"/>
                  <a:ext cx="305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91FBC7F-68BE-9498-8E20-1EA4EB9FF68A}"/>
                    </a:ext>
                  </a:extLst>
                </p14:cNvPr>
                <p14:cNvContentPartPr/>
                <p14:nvPr/>
              </p14:nvContentPartPr>
              <p14:xfrm>
                <a:off x="5005244" y="5733851"/>
                <a:ext cx="360" cy="440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91FBC7F-68BE-9498-8E20-1EA4EB9FF68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96604" y="5724851"/>
                  <a:ext cx="180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93CC570-B9B5-4051-E78D-485E654F7F4C}"/>
                    </a:ext>
                  </a:extLst>
                </p14:cNvPr>
                <p14:cNvContentPartPr/>
                <p14:nvPr/>
              </p14:nvContentPartPr>
              <p14:xfrm>
                <a:off x="4876724" y="6174131"/>
                <a:ext cx="23112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93CC570-B9B5-4051-E78D-485E654F7F4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68084" y="6165491"/>
                  <a:ext cx="248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03058F2-93F9-63FB-89FB-9A9FAF94DEDD}"/>
                    </a:ext>
                  </a:extLst>
                </p14:cNvPr>
                <p14:cNvContentPartPr/>
                <p14:nvPr/>
              </p14:nvContentPartPr>
              <p14:xfrm>
                <a:off x="5497724" y="5950211"/>
                <a:ext cx="68760" cy="4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03058F2-93F9-63FB-89FB-9A9FAF94DED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88724" y="5941571"/>
                  <a:ext cx="86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3BBB507-38E8-47AB-786D-DD1708380EEA}"/>
                    </a:ext>
                  </a:extLst>
                </p14:cNvPr>
                <p14:cNvContentPartPr/>
                <p14:nvPr/>
              </p14:nvContentPartPr>
              <p14:xfrm>
                <a:off x="5499884" y="6086651"/>
                <a:ext cx="171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3BBB507-38E8-47AB-786D-DD1708380EE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91244" y="6077651"/>
                  <a:ext cx="189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4527638-C006-C66D-39F1-1491EC3FC9C3}"/>
                    </a:ext>
                  </a:extLst>
                </p14:cNvPr>
                <p14:cNvContentPartPr/>
                <p14:nvPr/>
              </p14:nvContentPartPr>
              <p14:xfrm>
                <a:off x="5778164" y="5716571"/>
                <a:ext cx="32400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4527638-C006-C66D-39F1-1491EC3FC9C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69524" y="5707571"/>
                  <a:ext cx="341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6C3A9F2-0A6B-92A8-B147-1FF7C8141886}"/>
                    </a:ext>
                  </a:extLst>
                </p14:cNvPr>
                <p14:cNvContentPartPr/>
                <p14:nvPr/>
              </p14:nvContentPartPr>
              <p14:xfrm>
                <a:off x="5994884" y="5716571"/>
                <a:ext cx="9360" cy="438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6C3A9F2-0A6B-92A8-B147-1FF7C814188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85884" y="5707571"/>
                  <a:ext cx="2700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A794DD1-1A37-780A-FD3F-BEBA42CA8131}"/>
                    </a:ext>
                  </a:extLst>
                </p14:cNvPr>
                <p14:cNvContentPartPr/>
                <p14:nvPr/>
              </p14:nvContentPartPr>
              <p14:xfrm>
                <a:off x="5840804" y="6160091"/>
                <a:ext cx="2937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A794DD1-1A37-780A-FD3F-BEBA42CA813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32164" y="6151091"/>
                  <a:ext cx="311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6CF4DC4-3905-4685-91F6-34C1C9131520}"/>
                    </a:ext>
                  </a:extLst>
                </p14:cNvPr>
                <p14:cNvContentPartPr/>
                <p14:nvPr/>
              </p14:nvContentPartPr>
              <p14:xfrm>
                <a:off x="6065804" y="6110051"/>
                <a:ext cx="143280" cy="244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6CF4DC4-3905-4685-91F6-34C1C913152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56804" y="6101051"/>
                  <a:ext cx="160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14F04D3-AE6D-27A3-7AC8-C63CFE8B5A07}"/>
                    </a:ext>
                  </a:extLst>
                </p14:cNvPr>
                <p14:cNvContentPartPr/>
                <p14:nvPr/>
              </p14:nvContentPartPr>
              <p14:xfrm>
                <a:off x="6307364" y="5453411"/>
                <a:ext cx="230400" cy="885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14F04D3-AE6D-27A3-7AC8-C63CFE8B5A0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298724" y="5444411"/>
                  <a:ext cx="248040" cy="90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FA62C88-7F76-5889-1365-8187BC5B094C}"/>
                    </a:ext>
                  </a:extLst>
                </p14:cNvPr>
                <p14:cNvContentPartPr/>
                <p14:nvPr/>
              </p14:nvContentPartPr>
              <p14:xfrm>
                <a:off x="6506444" y="5705411"/>
                <a:ext cx="226440" cy="308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FA62C88-7F76-5889-1365-8187BC5B094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97804" y="5696771"/>
                  <a:ext cx="2440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C687258-6374-6950-116C-CBA9E18AD197}"/>
                    </a:ext>
                  </a:extLst>
                </p14:cNvPr>
                <p14:cNvContentPartPr/>
                <p14:nvPr/>
              </p14:nvContentPartPr>
              <p14:xfrm>
                <a:off x="6706604" y="5289971"/>
                <a:ext cx="175680" cy="284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C687258-6374-6950-116C-CBA9E18AD19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97964" y="5280971"/>
                  <a:ext cx="1933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FD759E1-04EF-C03D-FC5E-8F574944112E}"/>
                    </a:ext>
                  </a:extLst>
                </p14:cNvPr>
                <p14:cNvContentPartPr/>
                <p14:nvPr/>
              </p14:nvContentPartPr>
              <p14:xfrm>
                <a:off x="6962204" y="5155691"/>
                <a:ext cx="118440" cy="288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FD759E1-04EF-C03D-FC5E-8F574944112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53564" y="5146691"/>
                  <a:ext cx="1360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CEB6AB6-E9A0-C6E9-3A4A-F3E04D46D912}"/>
                    </a:ext>
                  </a:extLst>
                </p14:cNvPr>
                <p14:cNvContentPartPr/>
                <p14:nvPr/>
              </p14:nvContentPartPr>
              <p14:xfrm>
                <a:off x="6807764" y="5095931"/>
                <a:ext cx="592200" cy="802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CEB6AB6-E9A0-C6E9-3A4A-F3E04D46D91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98764" y="5087291"/>
                  <a:ext cx="609840" cy="81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25B063D-2227-F85A-DF2E-682D99040B4B}"/>
                    </a:ext>
                  </a:extLst>
                </p14:cNvPr>
                <p14:cNvContentPartPr/>
                <p14:nvPr/>
              </p14:nvContentPartPr>
              <p14:xfrm>
                <a:off x="7108004" y="5570411"/>
                <a:ext cx="141480" cy="273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25B063D-2227-F85A-DF2E-682D99040B4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99364" y="5561411"/>
                  <a:ext cx="1591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FD25149-4637-3ACE-FC93-94D544FE57E6}"/>
                    </a:ext>
                  </a:extLst>
                </p14:cNvPr>
                <p14:cNvContentPartPr/>
                <p14:nvPr/>
              </p14:nvContentPartPr>
              <p14:xfrm>
                <a:off x="7312124" y="5362691"/>
                <a:ext cx="143640" cy="428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FD25149-4637-3ACE-FC93-94D544FE57E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03124" y="5354051"/>
                  <a:ext cx="1612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FD858CD-9DE3-D24D-2A81-5E5D0E9D1D88}"/>
                    </a:ext>
                  </a:extLst>
                </p14:cNvPr>
                <p14:cNvContentPartPr/>
                <p14:nvPr/>
              </p14:nvContentPartPr>
              <p14:xfrm>
                <a:off x="7509404" y="5538011"/>
                <a:ext cx="105840" cy="4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FD858CD-9DE3-D24D-2A81-5E5D0E9D1D8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00764" y="5529011"/>
                  <a:ext cx="123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1FB9FA8-1CDB-3487-356D-022F3AD27374}"/>
                    </a:ext>
                  </a:extLst>
                </p14:cNvPr>
                <p14:cNvContentPartPr/>
                <p14:nvPr/>
              </p14:nvContentPartPr>
              <p14:xfrm>
                <a:off x="7561604" y="5550611"/>
                <a:ext cx="4320" cy="340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1FB9FA8-1CDB-3487-356D-022F3AD2737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552604" y="5541611"/>
                  <a:ext cx="219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4987FB6-1D87-93C1-AD96-70B165F342D1}"/>
                    </a:ext>
                  </a:extLst>
                </p14:cNvPr>
                <p14:cNvContentPartPr/>
                <p14:nvPr/>
              </p14:nvContentPartPr>
              <p14:xfrm>
                <a:off x="7557284" y="6032291"/>
                <a:ext cx="27540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4987FB6-1D87-93C1-AD96-70B165F342D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48284" y="6023651"/>
                  <a:ext cx="293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8523069-19C9-F707-389A-04CFF13B813B}"/>
                    </a:ext>
                  </a:extLst>
                </p14:cNvPr>
                <p14:cNvContentPartPr/>
                <p14:nvPr/>
              </p14:nvContentPartPr>
              <p14:xfrm>
                <a:off x="7934204" y="5770571"/>
                <a:ext cx="360" cy="406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8523069-19C9-F707-389A-04CFF13B813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25564" y="5761931"/>
                  <a:ext cx="180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0A78BEA-A5DB-BB7E-20E4-A0D00FC9E77A}"/>
                    </a:ext>
                  </a:extLst>
                </p14:cNvPr>
                <p14:cNvContentPartPr/>
                <p14:nvPr/>
              </p14:nvContentPartPr>
              <p14:xfrm>
                <a:off x="7919804" y="5410211"/>
                <a:ext cx="192600" cy="731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0A78BEA-A5DB-BB7E-20E4-A0D00FC9E77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910804" y="5401211"/>
                  <a:ext cx="210240" cy="74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0969" name="Ink 40968">
                  <a:extLst>
                    <a:ext uri="{FF2B5EF4-FFF2-40B4-BE49-F238E27FC236}">
                      <a16:creationId xmlns:a16="http://schemas.microsoft.com/office/drawing/2014/main" id="{340FDB42-05D3-61ED-DBE3-12D7A76EADE2}"/>
                    </a:ext>
                  </a:extLst>
                </p14:cNvPr>
                <p14:cNvContentPartPr/>
                <p14:nvPr/>
              </p14:nvContentPartPr>
              <p14:xfrm>
                <a:off x="8245964" y="5756531"/>
                <a:ext cx="226800" cy="360"/>
              </p14:xfrm>
            </p:contentPart>
          </mc:Choice>
          <mc:Fallback xmlns="">
            <p:pic>
              <p:nvPicPr>
                <p:cNvPr id="40969" name="Ink 40968">
                  <a:extLst>
                    <a:ext uri="{FF2B5EF4-FFF2-40B4-BE49-F238E27FC236}">
                      <a16:creationId xmlns:a16="http://schemas.microsoft.com/office/drawing/2014/main" id="{340FDB42-05D3-61ED-DBE3-12D7A76EADE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237324" y="5747531"/>
                  <a:ext cx="244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0970" name="Ink 40969">
                  <a:extLst>
                    <a:ext uri="{FF2B5EF4-FFF2-40B4-BE49-F238E27FC236}">
                      <a16:creationId xmlns:a16="http://schemas.microsoft.com/office/drawing/2014/main" id="{492017E2-EF13-B1EC-2A8B-A1F7012F7C2B}"/>
                    </a:ext>
                  </a:extLst>
                </p14:cNvPr>
                <p14:cNvContentPartPr/>
                <p14:nvPr/>
              </p14:nvContentPartPr>
              <p14:xfrm>
                <a:off x="8521724" y="5506691"/>
                <a:ext cx="297000" cy="4320"/>
              </p14:xfrm>
            </p:contentPart>
          </mc:Choice>
          <mc:Fallback xmlns="">
            <p:pic>
              <p:nvPicPr>
                <p:cNvPr id="40970" name="Ink 40969">
                  <a:extLst>
                    <a:ext uri="{FF2B5EF4-FFF2-40B4-BE49-F238E27FC236}">
                      <a16:creationId xmlns:a16="http://schemas.microsoft.com/office/drawing/2014/main" id="{492017E2-EF13-B1EC-2A8B-A1F7012F7C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512724" y="5498051"/>
                  <a:ext cx="314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0971" name="Ink 40970">
                  <a:extLst>
                    <a:ext uri="{FF2B5EF4-FFF2-40B4-BE49-F238E27FC236}">
                      <a16:creationId xmlns:a16="http://schemas.microsoft.com/office/drawing/2014/main" id="{423ADFE7-C744-167F-BF4A-11785757CCBF}"/>
                    </a:ext>
                  </a:extLst>
                </p14:cNvPr>
                <p14:cNvContentPartPr/>
                <p14:nvPr/>
              </p14:nvContentPartPr>
              <p14:xfrm>
                <a:off x="8679044" y="5506691"/>
                <a:ext cx="15120" cy="412560"/>
              </p14:xfrm>
            </p:contentPart>
          </mc:Choice>
          <mc:Fallback xmlns="">
            <p:pic>
              <p:nvPicPr>
                <p:cNvPr id="40971" name="Ink 40970">
                  <a:extLst>
                    <a:ext uri="{FF2B5EF4-FFF2-40B4-BE49-F238E27FC236}">
                      <a16:creationId xmlns:a16="http://schemas.microsoft.com/office/drawing/2014/main" id="{423ADFE7-C744-167F-BF4A-11785757CCB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670404" y="5498051"/>
                  <a:ext cx="327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0972" name="Ink 40971">
                  <a:extLst>
                    <a:ext uri="{FF2B5EF4-FFF2-40B4-BE49-F238E27FC236}">
                      <a16:creationId xmlns:a16="http://schemas.microsoft.com/office/drawing/2014/main" id="{8320289A-E549-417E-3E03-8EC48E644F5B}"/>
                    </a:ext>
                  </a:extLst>
                </p14:cNvPr>
                <p14:cNvContentPartPr/>
                <p14:nvPr/>
              </p14:nvContentPartPr>
              <p14:xfrm>
                <a:off x="8591564" y="5915651"/>
                <a:ext cx="207360" cy="16560"/>
              </p14:xfrm>
            </p:contentPart>
          </mc:Choice>
          <mc:Fallback xmlns="">
            <p:pic>
              <p:nvPicPr>
                <p:cNvPr id="40972" name="Ink 40971">
                  <a:extLst>
                    <a:ext uri="{FF2B5EF4-FFF2-40B4-BE49-F238E27FC236}">
                      <a16:creationId xmlns:a16="http://schemas.microsoft.com/office/drawing/2014/main" id="{8320289A-E549-417E-3E03-8EC48E644F5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582924" y="5906651"/>
                  <a:ext cx="225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0976" name="Ink 40975">
                  <a:extLst>
                    <a:ext uri="{FF2B5EF4-FFF2-40B4-BE49-F238E27FC236}">
                      <a16:creationId xmlns:a16="http://schemas.microsoft.com/office/drawing/2014/main" id="{49385B23-DF52-5B20-45C6-05EE38C1B896}"/>
                    </a:ext>
                  </a:extLst>
                </p14:cNvPr>
                <p14:cNvContentPartPr/>
                <p14:nvPr/>
              </p14:nvContentPartPr>
              <p14:xfrm>
                <a:off x="4752524" y="4930691"/>
                <a:ext cx="4327560" cy="1587600"/>
              </p14:xfrm>
            </p:contentPart>
          </mc:Choice>
          <mc:Fallback xmlns="">
            <p:pic>
              <p:nvPicPr>
                <p:cNvPr id="40976" name="Ink 40975">
                  <a:extLst>
                    <a:ext uri="{FF2B5EF4-FFF2-40B4-BE49-F238E27FC236}">
                      <a16:creationId xmlns:a16="http://schemas.microsoft.com/office/drawing/2014/main" id="{49385B23-DF52-5B20-45C6-05EE38C1B89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43884" y="4921691"/>
                  <a:ext cx="4345200" cy="160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82" name="Group 40981">
            <a:extLst>
              <a:ext uri="{FF2B5EF4-FFF2-40B4-BE49-F238E27FC236}">
                <a16:creationId xmlns:a16="http://schemas.microsoft.com/office/drawing/2014/main" id="{CB14B20D-7E26-DEC0-2BDE-2DC3E54027A9}"/>
              </a:ext>
            </a:extLst>
          </p:cNvPr>
          <p:cNvGrpSpPr/>
          <p:nvPr/>
        </p:nvGrpSpPr>
        <p:grpSpPr>
          <a:xfrm>
            <a:off x="5571132" y="4438785"/>
            <a:ext cx="584280" cy="305280"/>
            <a:chOff x="5571132" y="4438785"/>
            <a:chExt cx="58428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794BFE9-3D73-648C-A1FD-6508C261EFBC}"/>
                    </a:ext>
                  </a:extLst>
                </p14:cNvPr>
                <p14:cNvContentPartPr/>
                <p14:nvPr/>
              </p14:nvContentPartPr>
              <p14:xfrm>
                <a:off x="5571132" y="4543185"/>
                <a:ext cx="70920" cy="2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794BFE9-3D73-648C-A1FD-6508C261EFB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62132" y="4534185"/>
                  <a:ext cx="88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0973" name="Ink 40972">
                  <a:extLst>
                    <a:ext uri="{FF2B5EF4-FFF2-40B4-BE49-F238E27FC236}">
                      <a16:creationId xmlns:a16="http://schemas.microsoft.com/office/drawing/2014/main" id="{787E2565-46F4-5925-5498-AF9AF6B24AD0}"/>
                    </a:ext>
                  </a:extLst>
                </p14:cNvPr>
                <p14:cNvContentPartPr/>
                <p14:nvPr/>
              </p14:nvContentPartPr>
              <p14:xfrm>
                <a:off x="5770212" y="4438785"/>
                <a:ext cx="130320" cy="2520"/>
              </p14:xfrm>
            </p:contentPart>
          </mc:Choice>
          <mc:Fallback xmlns="">
            <p:pic>
              <p:nvPicPr>
                <p:cNvPr id="40973" name="Ink 40972">
                  <a:extLst>
                    <a:ext uri="{FF2B5EF4-FFF2-40B4-BE49-F238E27FC236}">
                      <a16:creationId xmlns:a16="http://schemas.microsoft.com/office/drawing/2014/main" id="{787E2565-46F4-5925-5498-AF9AF6B24AD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61572" y="4430145"/>
                  <a:ext cx="147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0979" name="Ink 40978">
                  <a:extLst>
                    <a:ext uri="{FF2B5EF4-FFF2-40B4-BE49-F238E27FC236}">
                      <a16:creationId xmlns:a16="http://schemas.microsoft.com/office/drawing/2014/main" id="{E9CD5223-C9C5-8074-F1A7-2C9173B4E68D}"/>
                    </a:ext>
                  </a:extLst>
                </p14:cNvPr>
                <p14:cNvContentPartPr/>
                <p14:nvPr/>
              </p14:nvContentPartPr>
              <p14:xfrm>
                <a:off x="5826732" y="4449225"/>
                <a:ext cx="2880" cy="196920"/>
              </p14:xfrm>
            </p:contentPart>
          </mc:Choice>
          <mc:Fallback xmlns="">
            <p:pic>
              <p:nvPicPr>
                <p:cNvPr id="40979" name="Ink 40978">
                  <a:extLst>
                    <a:ext uri="{FF2B5EF4-FFF2-40B4-BE49-F238E27FC236}">
                      <a16:creationId xmlns:a16="http://schemas.microsoft.com/office/drawing/2014/main" id="{E9CD5223-C9C5-8074-F1A7-2C9173B4E68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17732" y="4440585"/>
                  <a:ext cx="20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0980" name="Ink 40979">
                  <a:extLst>
                    <a:ext uri="{FF2B5EF4-FFF2-40B4-BE49-F238E27FC236}">
                      <a16:creationId xmlns:a16="http://schemas.microsoft.com/office/drawing/2014/main" id="{5D3D72DD-3F63-725C-7C6E-F8AB4E6A7614}"/>
                    </a:ext>
                  </a:extLst>
                </p14:cNvPr>
                <p14:cNvContentPartPr/>
                <p14:nvPr/>
              </p14:nvContentPartPr>
              <p14:xfrm>
                <a:off x="5742852" y="4645785"/>
                <a:ext cx="213840" cy="360"/>
              </p14:xfrm>
            </p:contentPart>
          </mc:Choice>
          <mc:Fallback xmlns="">
            <p:pic>
              <p:nvPicPr>
                <p:cNvPr id="40980" name="Ink 40979">
                  <a:extLst>
                    <a:ext uri="{FF2B5EF4-FFF2-40B4-BE49-F238E27FC236}">
                      <a16:creationId xmlns:a16="http://schemas.microsoft.com/office/drawing/2014/main" id="{5D3D72DD-3F63-725C-7C6E-F8AB4E6A761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33852" y="4637145"/>
                  <a:ext cx="231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0981" name="Ink 40980">
                  <a:extLst>
                    <a:ext uri="{FF2B5EF4-FFF2-40B4-BE49-F238E27FC236}">
                      <a16:creationId xmlns:a16="http://schemas.microsoft.com/office/drawing/2014/main" id="{5276C608-9892-F5B8-7A4C-BCAD0929A448}"/>
                    </a:ext>
                  </a:extLst>
                </p14:cNvPr>
                <p14:cNvContentPartPr/>
                <p14:nvPr/>
              </p14:nvContentPartPr>
              <p14:xfrm>
                <a:off x="5995932" y="4537065"/>
                <a:ext cx="159480" cy="207000"/>
              </p14:xfrm>
            </p:contentPart>
          </mc:Choice>
          <mc:Fallback xmlns="">
            <p:pic>
              <p:nvPicPr>
                <p:cNvPr id="40981" name="Ink 40980">
                  <a:extLst>
                    <a:ext uri="{FF2B5EF4-FFF2-40B4-BE49-F238E27FC236}">
                      <a16:creationId xmlns:a16="http://schemas.microsoft.com/office/drawing/2014/main" id="{5276C608-9892-F5B8-7A4C-BCAD0929A44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86932" y="4528065"/>
                  <a:ext cx="17712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40975" name="Ink 40974">
                <a:extLst>
                  <a:ext uri="{FF2B5EF4-FFF2-40B4-BE49-F238E27FC236}">
                    <a16:creationId xmlns:a16="http://schemas.microsoft.com/office/drawing/2014/main" id="{B9E07A79-75BE-058F-1086-BAB2178B6231}"/>
                  </a:ext>
                </a:extLst>
              </p14:cNvPr>
              <p14:cNvContentPartPr/>
              <p14:nvPr/>
            </p14:nvContentPartPr>
            <p14:xfrm>
              <a:off x="6818372" y="5361622"/>
              <a:ext cx="5400" cy="84600"/>
            </p14:xfrm>
          </p:contentPart>
        </mc:Choice>
        <mc:Fallback xmlns="">
          <p:pic>
            <p:nvPicPr>
              <p:cNvPr id="40975" name="Ink 40974">
                <a:extLst>
                  <a:ext uri="{FF2B5EF4-FFF2-40B4-BE49-F238E27FC236}">
                    <a16:creationId xmlns:a16="http://schemas.microsoft.com/office/drawing/2014/main" id="{B9E07A79-75BE-058F-1086-BAB2178B623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809732" y="5352622"/>
                <a:ext cx="2304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85" name="Group 40984">
            <a:extLst>
              <a:ext uri="{FF2B5EF4-FFF2-40B4-BE49-F238E27FC236}">
                <a16:creationId xmlns:a16="http://schemas.microsoft.com/office/drawing/2014/main" id="{3B74C78B-6A30-98C1-F75A-FB3281D38745}"/>
              </a:ext>
            </a:extLst>
          </p:cNvPr>
          <p:cNvGrpSpPr/>
          <p:nvPr/>
        </p:nvGrpSpPr>
        <p:grpSpPr>
          <a:xfrm>
            <a:off x="3869252" y="4089022"/>
            <a:ext cx="532800" cy="762480"/>
            <a:chOff x="3869252" y="4089022"/>
            <a:chExt cx="532800" cy="76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0978" name="Ink 40977">
                  <a:extLst>
                    <a:ext uri="{FF2B5EF4-FFF2-40B4-BE49-F238E27FC236}">
                      <a16:creationId xmlns:a16="http://schemas.microsoft.com/office/drawing/2014/main" id="{2F676571-331B-C523-C574-59A576944F5E}"/>
                    </a:ext>
                  </a:extLst>
                </p14:cNvPr>
                <p14:cNvContentPartPr/>
                <p14:nvPr/>
              </p14:nvContentPartPr>
              <p14:xfrm>
                <a:off x="3869252" y="4123582"/>
                <a:ext cx="172440" cy="727920"/>
              </p14:xfrm>
            </p:contentPart>
          </mc:Choice>
          <mc:Fallback xmlns="">
            <p:pic>
              <p:nvPicPr>
                <p:cNvPr id="40978" name="Ink 40977">
                  <a:extLst>
                    <a:ext uri="{FF2B5EF4-FFF2-40B4-BE49-F238E27FC236}">
                      <a16:creationId xmlns:a16="http://schemas.microsoft.com/office/drawing/2014/main" id="{2F676571-331B-C523-C574-59A576944F5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60252" y="4114582"/>
                  <a:ext cx="19008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0983" name="Ink 40982">
                  <a:extLst>
                    <a:ext uri="{FF2B5EF4-FFF2-40B4-BE49-F238E27FC236}">
                      <a16:creationId xmlns:a16="http://schemas.microsoft.com/office/drawing/2014/main" id="{63A4689A-7CAC-A1E2-1D41-C0C57F15976D}"/>
                    </a:ext>
                  </a:extLst>
                </p14:cNvPr>
                <p14:cNvContentPartPr/>
                <p14:nvPr/>
              </p14:nvContentPartPr>
              <p14:xfrm>
                <a:off x="4060052" y="4130782"/>
                <a:ext cx="144360" cy="254160"/>
              </p14:xfrm>
            </p:contentPart>
          </mc:Choice>
          <mc:Fallback xmlns="">
            <p:pic>
              <p:nvPicPr>
                <p:cNvPr id="40983" name="Ink 40982">
                  <a:extLst>
                    <a:ext uri="{FF2B5EF4-FFF2-40B4-BE49-F238E27FC236}">
                      <a16:creationId xmlns:a16="http://schemas.microsoft.com/office/drawing/2014/main" id="{63A4689A-7CAC-A1E2-1D41-C0C57F15976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51052" y="4122142"/>
                  <a:ext cx="1620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0984" name="Ink 40983">
                  <a:extLst>
                    <a:ext uri="{FF2B5EF4-FFF2-40B4-BE49-F238E27FC236}">
                      <a16:creationId xmlns:a16="http://schemas.microsoft.com/office/drawing/2014/main" id="{12D19778-54EA-BA1A-D83C-F271FE7E790E}"/>
                    </a:ext>
                  </a:extLst>
                </p14:cNvPr>
                <p14:cNvContentPartPr/>
                <p14:nvPr/>
              </p14:nvContentPartPr>
              <p14:xfrm>
                <a:off x="4227092" y="4089022"/>
                <a:ext cx="174960" cy="297360"/>
              </p14:xfrm>
            </p:contentPart>
          </mc:Choice>
          <mc:Fallback xmlns="">
            <p:pic>
              <p:nvPicPr>
                <p:cNvPr id="40984" name="Ink 40983">
                  <a:extLst>
                    <a:ext uri="{FF2B5EF4-FFF2-40B4-BE49-F238E27FC236}">
                      <a16:creationId xmlns:a16="http://schemas.microsoft.com/office/drawing/2014/main" id="{12D19778-54EA-BA1A-D83C-F271FE7E790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18452" y="4080022"/>
                  <a:ext cx="192600" cy="315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4" name="Audio 33">
            <a:hlinkClick r:id="" action="ppaction://media"/>
            <a:extLst>
              <a:ext uri="{FF2B5EF4-FFF2-40B4-BE49-F238E27FC236}">
                <a16:creationId xmlns:a16="http://schemas.microsoft.com/office/drawing/2014/main" id="{8C387C0E-FE34-6E5B-FD57-134727C3A7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8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36"/>
    </mc:Choice>
    <mc:Fallback xmlns="">
      <p:transition spd="slow" advTm="52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3"/>
          <p:cNvSpPr txBox="1">
            <a:spLocks noChangeArrowheads="1"/>
          </p:cNvSpPr>
          <p:nvPr/>
        </p:nvSpPr>
        <p:spPr bwMode="auto">
          <a:xfrm>
            <a:off x="3010045" y="0"/>
            <a:ext cx="3060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rgbClr val="0000FF"/>
                </a:solidFill>
              </a:rPr>
              <a:t>P and N together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3BEA-EC25-5644-B5A1-DEDF773DB9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CA5B7E-56EC-BDF7-26AC-7381E186A88F}"/>
                  </a:ext>
                </a:extLst>
              </p14:cNvPr>
              <p14:cNvContentPartPr/>
              <p14:nvPr/>
            </p14:nvContentPartPr>
            <p14:xfrm>
              <a:off x="4975200" y="112033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CA5B7E-56EC-BDF7-26AC-7381E186A8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66200" y="11113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8F6DFD-AE85-F6C9-702D-3CD2DBC804D3}"/>
                  </a:ext>
                </a:extLst>
              </p14:cNvPr>
              <p14:cNvContentPartPr/>
              <p14:nvPr/>
            </p14:nvContentPartPr>
            <p14:xfrm>
              <a:off x="3200400" y="1397894"/>
              <a:ext cx="38520" cy="1034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8F6DFD-AE85-F6C9-702D-3CD2DBC804D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1400" y="1388897"/>
                <a:ext cx="56160" cy="1052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C9304AD-2716-2A7D-B18D-0F5537885182}"/>
                  </a:ext>
                </a:extLst>
              </p14:cNvPr>
              <p14:cNvContentPartPr/>
              <p14:nvPr/>
            </p14:nvContentPartPr>
            <p14:xfrm>
              <a:off x="4207680" y="153613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C9304AD-2716-2A7D-B18D-0F55378851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98680" y="152713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0F254EA2-373A-3FF8-9C0C-248F7D796D59}"/>
              </a:ext>
            </a:extLst>
          </p:cNvPr>
          <p:cNvGrpSpPr/>
          <p:nvPr/>
        </p:nvGrpSpPr>
        <p:grpSpPr>
          <a:xfrm>
            <a:off x="3902760" y="497534"/>
            <a:ext cx="1077480" cy="2094120"/>
            <a:chOff x="1411539" y="1083346"/>
            <a:chExt cx="1077480" cy="20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0903158-2938-F817-5B97-E0C9DAD63539}"/>
                    </a:ext>
                  </a:extLst>
                </p14:cNvPr>
                <p14:cNvContentPartPr/>
                <p14:nvPr/>
              </p14:nvContentPartPr>
              <p14:xfrm>
                <a:off x="1579659" y="2089186"/>
                <a:ext cx="37800" cy="1088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0903158-2938-F817-5B97-E0C9DAD635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71019" y="2080546"/>
                  <a:ext cx="55440" cy="11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85EBD2F-9E84-572A-F213-596A5EE07A1C}"/>
                    </a:ext>
                  </a:extLst>
                </p14:cNvPr>
                <p14:cNvContentPartPr/>
                <p14:nvPr/>
              </p14:nvContentPartPr>
              <p14:xfrm>
                <a:off x="1833459" y="2123026"/>
                <a:ext cx="53280" cy="1019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85EBD2F-9E84-572A-F213-596A5EE07A1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24459" y="2114026"/>
                  <a:ext cx="70920" cy="10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EA005E5-9DD5-B046-47C2-47AB0D8CAA5F}"/>
                    </a:ext>
                  </a:extLst>
                </p14:cNvPr>
                <p14:cNvContentPartPr/>
                <p14:nvPr/>
              </p14:nvContentPartPr>
              <p14:xfrm>
                <a:off x="1594779" y="2116906"/>
                <a:ext cx="207000" cy="185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EA005E5-9DD5-B046-47C2-47AB0D8CAA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85779" y="2108266"/>
                  <a:ext cx="224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C793010-5AD6-6486-C93E-C99CF529C715}"/>
                    </a:ext>
                  </a:extLst>
                </p14:cNvPr>
                <p14:cNvContentPartPr/>
                <p14:nvPr/>
              </p14:nvContentPartPr>
              <p14:xfrm>
                <a:off x="1589379" y="2260546"/>
                <a:ext cx="221400" cy="211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C793010-5AD6-6486-C93E-C99CF529C71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80379" y="2251546"/>
                  <a:ext cx="239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2A66925-CBB2-A645-6A96-719AF70D7080}"/>
                    </a:ext>
                  </a:extLst>
                </p14:cNvPr>
                <p14:cNvContentPartPr/>
                <p14:nvPr/>
              </p14:nvContentPartPr>
              <p14:xfrm>
                <a:off x="1590459" y="2428666"/>
                <a:ext cx="257040" cy="222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2A66925-CBB2-A645-6A96-719AF70D70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81819" y="2420026"/>
                  <a:ext cx="274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304327A-031F-51E4-9137-4292317D040F}"/>
                    </a:ext>
                  </a:extLst>
                </p14:cNvPr>
                <p14:cNvContentPartPr/>
                <p14:nvPr/>
              </p14:nvContentPartPr>
              <p14:xfrm>
                <a:off x="1637979" y="2641066"/>
                <a:ext cx="209520" cy="215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304327A-031F-51E4-9137-4292317D04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28979" y="2632066"/>
                  <a:ext cx="227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E78DF99-47B8-4C7E-5B07-E09941D1076B}"/>
                    </a:ext>
                  </a:extLst>
                </p14:cNvPr>
                <p14:cNvContentPartPr/>
                <p14:nvPr/>
              </p14:nvContentPartPr>
              <p14:xfrm>
                <a:off x="1636899" y="2845186"/>
                <a:ext cx="199440" cy="216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E78DF99-47B8-4C7E-5B07-E09941D1076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28259" y="2836186"/>
                  <a:ext cx="2170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8C13FDF-EEBB-2F74-8693-7F869ED019CB}"/>
                    </a:ext>
                  </a:extLst>
                </p14:cNvPr>
                <p14:cNvContentPartPr/>
                <p14:nvPr/>
              </p14:nvContentPartPr>
              <p14:xfrm>
                <a:off x="1737699" y="3017626"/>
                <a:ext cx="110880" cy="145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8C13FDF-EEBB-2F74-8693-7F869ED019C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28699" y="3008626"/>
                  <a:ext cx="128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568B1B6-1920-AA9B-9DE5-1EB919854E6D}"/>
                    </a:ext>
                  </a:extLst>
                </p14:cNvPr>
                <p14:cNvContentPartPr/>
                <p14:nvPr/>
              </p14:nvContentPartPr>
              <p14:xfrm>
                <a:off x="1411539" y="1439746"/>
                <a:ext cx="258480" cy="510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568B1B6-1920-AA9B-9DE5-1EB919854E6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02899" y="1431106"/>
                  <a:ext cx="27612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636DADF-E55B-452C-122E-A71BC759948C}"/>
                    </a:ext>
                  </a:extLst>
                </p14:cNvPr>
                <p14:cNvContentPartPr/>
                <p14:nvPr/>
              </p14:nvContentPartPr>
              <p14:xfrm>
                <a:off x="1576059" y="1881106"/>
                <a:ext cx="187200" cy="144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636DADF-E55B-452C-122E-A71BC75994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67059" y="1872106"/>
                  <a:ext cx="204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88B4E68-7319-7434-8F50-A7873A455483}"/>
                    </a:ext>
                  </a:extLst>
                </p14:cNvPr>
                <p14:cNvContentPartPr/>
                <p14:nvPr/>
              </p14:nvContentPartPr>
              <p14:xfrm>
                <a:off x="1538619" y="1214026"/>
                <a:ext cx="247680" cy="168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88B4E68-7319-7434-8F50-A7873A45548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29619" y="1205386"/>
                  <a:ext cx="265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B3D8E1C-4C68-6A0A-C059-8853E16258DC}"/>
                    </a:ext>
                  </a:extLst>
                </p14:cNvPr>
                <p14:cNvContentPartPr/>
                <p14:nvPr/>
              </p14:nvContentPartPr>
              <p14:xfrm>
                <a:off x="1715379" y="1416346"/>
                <a:ext cx="198000" cy="192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B3D8E1C-4C68-6A0A-C059-8853E16258D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06739" y="1407706"/>
                  <a:ext cx="215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B44F14D-8A97-60FA-C267-7A83D79E651F}"/>
                    </a:ext>
                  </a:extLst>
                </p14:cNvPr>
                <p14:cNvContentPartPr/>
                <p14:nvPr/>
              </p14:nvContentPartPr>
              <p14:xfrm>
                <a:off x="1961259" y="1450546"/>
                <a:ext cx="381240" cy="261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B44F14D-8A97-60FA-C267-7A83D79E651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52619" y="1441906"/>
                  <a:ext cx="3988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7497F2D-2CF4-A344-9E95-703780AF4995}"/>
                    </a:ext>
                  </a:extLst>
                </p14:cNvPr>
                <p14:cNvContentPartPr/>
                <p14:nvPr/>
              </p14:nvContentPartPr>
              <p14:xfrm>
                <a:off x="2002659" y="1083346"/>
                <a:ext cx="97200" cy="300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7497F2D-2CF4-A344-9E95-703780AF499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93659" y="1074346"/>
                  <a:ext cx="1148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BFACF1A-86FD-57E6-94E6-05C41ACB1A93}"/>
                    </a:ext>
                  </a:extLst>
                </p14:cNvPr>
                <p14:cNvContentPartPr/>
                <p14:nvPr/>
              </p14:nvContentPartPr>
              <p14:xfrm>
                <a:off x="1996899" y="1220146"/>
                <a:ext cx="492120" cy="153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BFACF1A-86FD-57E6-94E6-05C41ACB1A9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87899" y="1211146"/>
                  <a:ext cx="50976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99099A0-FF41-297B-CD9C-BF173E0C5829}"/>
                  </a:ext>
                </a:extLst>
              </p14:cNvPr>
              <p14:cNvContentPartPr/>
              <p14:nvPr/>
            </p14:nvContentPartPr>
            <p14:xfrm>
              <a:off x="3220920" y="1495094"/>
              <a:ext cx="2103840" cy="1135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99099A0-FF41-297B-CD9C-BF173E0C582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11920" y="1486094"/>
                <a:ext cx="2121480" cy="11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6C8D6E7-99C4-9E9A-77AF-059F71754E4B}"/>
                  </a:ext>
                </a:extLst>
              </p14:cNvPr>
              <p14:cNvContentPartPr/>
              <p14:nvPr/>
            </p14:nvContentPartPr>
            <p14:xfrm>
              <a:off x="3753000" y="1914134"/>
              <a:ext cx="154800" cy="401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6C8D6E7-99C4-9E9A-77AF-059F71754E4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43979" y="1905134"/>
                <a:ext cx="172481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BCEDE-D645-09C3-7903-3D14D8FE0653}"/>
                  </a:ext>
                </a:extLst>
              </p14:cNvPr>
              <p14:cNvContentPartPr/>
              <p14:nvPr/>
            </p14:nvContentPartPr>
            <p14:xfrm>
              <a:off x="4194000" y="1536854"/>
              <a:ext cx="16200" cy="1073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BCEDE-D645-09C3-7903-3D14D8FE065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85000" y="1527857"/>
                <a:ext cx="33840" cy="1090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FE631F8-D423-5F51-30F9-1DB5F5F32E6D}"/>
                  </a:ext>
                </a:extLst>
              </p14:cNvPr>
              <p14:cNvContentPartPr/>
              <p14:nvPr/>
            </p14:nvContentPartPr>
            <p14:xfrm>
              <a:off x="4382280" y="2036534"/>
              <a:ext cx="336240" cy="237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FE631F8-D423-5F51-30F9-1DB5F5F32E6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73280" y="2027534"/>
                <a:ext cx="353880" cy="25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6E25929A-979A-5419-211F-80AB85E55450}"/>
              </a:ext>
            </a:extLst>
          </p:cNvPr>
          <p:cNvGrpSpPr/>
          <p:nvPr/>
        </p:nvGrpSpPr>
        <p:grpSpPr>
          <a:xfrm>
            <a:off x="3303000" y="1560614"/>
            <a:ext cx="353880" cy="246600"/>
            <a:chOff x="811779" y="2146426"/>
            <a:chExt cx="35388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B35144C-17B0-C4BD-40AF-BF95D069D210}"/>
                    </a:ext>
                  </a:extLst>
                </p14:cNvPr>
                <p14:cNvContentPartPr/>
                <p14:nvPr/>
              </p14:nvContentPartPr>
              <p14:xfrm>
                <a:off x="878739" y="2214106"/>
                <a:ext cx="360" cy="178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B35144C-17B0-C4BD-40AF-BF95D069D21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0099" y="2205466"/>
                  <a:ext cx="18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9B747F1-840F-8259-F963-0F558542E76E}"/>
                    </a:ext>
                  </a:extLst>
                </p14:cNvPr>
                <p14:cNvContentPartPr/>
                <p14:nvPr/>
              </p14:nvContentPartPr>
              <p14:xfrm>
                <a:off x="811779" y="2286466"/>
                <a:ext cx="14868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9B747F1-840F-8259-F963-0F558542E76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3139" y="2277826"/>
                  <a:ext cx="166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C308306-3181-817E-24E4-307EEDCCB21E}"/>
                    </a:ext>
                  </a:extLst>
                </p14:cNvPr>
                <p14:cNvContentPartPr/>
                <p14:nvPr/>
              </p14:nvContentPartPr>
              <p14:xfrm>
                <a:off x="1099419" y="2197186"/>
                <a:ext cx="2880" cy="132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C308306-3181-817E-24E4-307EEDCCB21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0419" y="2188186"/>
                  <a:ext cx="20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A4355FC-6D1D-7B88-9FCD-986B865F4338}"/>
                    </a:ext>
                  </a:extLst>
                </p14:cNvPr>
                <p14:cNvContentPartPr/>
                <p14:nvPr/>
              </p14:nvContentPartPr>
              <p14:xfrm>
                <a:off x="1026699" y="2236426"/>
                <a:ext cx="1389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A4355FC-6D1D-7B88-9FCD-986B865F433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7699" y="2227426"/>
                  <a:ext cx="156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66538D9-6EC2-95C5-68A2-37F26705FF96}"/>
                    </a:ext>
                  </a:extLst>
                </p14:cNvPr>
                <p14:cNvContentPartPr/>
                <p14:nvPr/>
              </p14:nvContentPartPr>
              <p14:xfrm>
                <a:off x="1086819" y="2146426"/>
                <a:ext cx="360" cy="158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66538D9-6EC2-95C5-68A2-37F26705FF9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77819" y="2137786"/>
                  <a:ext cx="1800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01" name="Group 41000">
            <a:extLst>
              <a:ext uri="{FF2B5EF4-FFF2-40B4-BE49-F238E27FC236}">
                <a16:creationId xmlns:a16="http://schemas.microsoft.com/office/drawing/2014/main" id="{1FB3BDEB-931E-6E50-0174-7AECC74DA65A}"/>
              </a:ext>
            </a:extLst>
          </p:cNvPr>
          <p:cNvGrpSpPr/>
          <p:nvPr/>
        </p:nvGrpSpPr>
        <p:grpSpPr>
          <a:xfrm>
            <a:off x="3344760" y="1958054"/>
            <a:ext cx="176400" cy="188280"/>
            <a:chOff x="853539" y="2543866"/>
            <a:chExt cx="17640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52271C8-203C-7EDC-723C-3C332B1250A4}"/>
                    </a:ext>
                  </a:extLst>
                </p14:cNvPr>
                <p14:cNvContentPartPr/>
                <p14:nvPr/>
              </p14:nvContentPartPr>
              <p14:xfrm>
                <a:off x="950019" y="2543866"/>
                <a:ext cx="360" cy="188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52271C8-203C-7EDC-723C-3C332B1250A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1019" y="2534866"/>
                  <a:ext cx="18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1B8202D-7006-E869-8D66-6732769154FE}"/>
                    </a:ext>
                  </a:extLst>
                </p14:cNvPr>
                <p14:cNvContentPartPr/>
                <p14:nvPr/>
              </p14:nvContentPartPr>
              <p14:xfrm>
                <a:off x="853539" y="2639986"/>
                <a:ext cx="17640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1B8202D-7006-E869-8D66-6732769154F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4899" y="2631346"/>
                  <a:ext cx="1940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00" name="Group 40999">
            <a:extLst>
              <a:ext uri="{FF2B5EF4-FFF2-40B4-BE49-F238E27FC236}">
                <a16:creationId xmlns:a16="http://schemas.microsoft.com/office/drawing/2014/main" id="{F1B119C6-2755-CC99-4975-F03722E763CA}"/>
              </a:ext>
            </a:extLst>
          </p:cNvPr>
          <p:cNvGrpSpPr/>
          <p:nvPr/>
        </p:nvGrpSpPr>
        <p:grpSpPr>
          <a:xfrm>
            <a:off x="3392280" y="2268014"/>
            <a:ext cx="411840" cy="248040"/>
            <a:chOff x="901059" y="2853826"/>
            <a:chExt cx="41184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F7FC924-3147-310E-426A-8B78764C26CA}"/>
                    </a:ext>
                  </a:extLst>
                </p14:cNvPr>
                <p14:cNvContentPartPr/>
                <p14:nvPr/>
              </p14:nvContentPartPr>
              <p14:xfrm>
                <a:off x="1001139" y="2853826"/>
                <a:ext cx="360" cy="132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F7FC924-3147-310E-426A-8B78764C26C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92499" y="2845186"/>
                  <a:ext cx="18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D096EB6-3C6D-833F-AC3E-BCDBC79B6908}"/>
                    </a:ext>
                  </a:extLst>
                </p14:cNvPr>
                <p14:cNvContentPartPr/>
                <p14:nvPr/>
              </p14:nvContentPartPr>
              <p14:xfrm>
                <a:off x="901059" y="2909986"/>
                <a:ext cx="16740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D096EB6-3C6D-833F-AC3E-BCDBC79B690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2419" y="2901346"/>
                  <a:ext cx="185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C7D7CAC-52E9-9B53-4D81-B793C0F8BEEB}"/>
                    </a:ext>
                  </a:extLst>
                </p14:cNvPr>
                <p14:cNvContentPartPr/>
                <p14:nvPr/>
              </p14:nvContentPartPr>
              <p14:xfrm>
                <a:off x="1236579" y="2953546"/>
                <a:ext cx="18360" cy="148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C7D7CAC-52E9-9B53-4D81-B793C0F8BEE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27579" y="2944546"/>
                  <a:ext cx="36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E001320-22D1-8C97-2E8F-671026B2BA0A}"/>
                    </a:ext>
                  </a:extLst>
                </p14:cNvPr>
                <p14:cNvContentPartPr/>
                <p14:nvPr/>
              </p14:nvContentPartPr>
              <p14:xfrm>
                <a:off x="1163859" y="3065506"/>
                <a:ext cx="14904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E001320-22D1-8C97-2E8F-671026B2BA0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55219" y="3056506"/>
                  <a:ext cx="1666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99" name="Group 40998">
            <a:extLst>
              <a:ext uri="{FF2B5EF4-FFF2-40B4-BE49-F238E27FC236}">
                <a16:creationId xmlns:a16="http://schemas.microsoft.com/office/drawing/2014/main" id="{C7FD6B08-6BDB-882E-F5A2-052CFB21760E}"/>
              </a:ext>
            </a:extLst>
          </p:cNvPr>
          <p:cNvGrpSpPr/>
          <p:nvPr/>
        </p:nvGrpSpPr>
        <p:grpSpPr>
          <a:xfrm>
            <a:off x="3820680" y="1683734"/>
            <a:ext cx="123840" cy="145800"/>
            <a:chOff x="1329459" y="2269546"/>
            <a:chExt cx="123840" cy="14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961" name="Ink 40960">
                  <a:extLst>
                    <a:ext uri="{FF2B5EF4-FFF2-40B4-BE49-F238E27FC236}">
                      <a16:creationId xmlns:a16="http://schemas.microsoft.com/office/drawing/2014/main" id="{91919F34-9471-DE97-1E82-D5D54806AF4D}"/>
                    </a:ext>
                  </a:extLst>
                </p14:cNvPr>
                <p14:cNvContentPartPr/>
                <p14:nvPr/>
              </p14:nvContentPartPr>
              <p14:xfrm>
                <a:off x="1387059" y="2269546"/>
                <a:ext cx="10440" cy="145800"/>
              </p14:xfrm>
            </p:contentPart>
          </mc:Choice>
          <mc:Fallback xmlns="">
            <p:pic>
              <p:nvPicPr>
                <p:cNvPr id="40961" name="Ink 40960">
                  <a:extLst>
                    <a:ext uri="{FF2B5EF4-FFF2-40B4-BE49-F238E27FC236}">
                      <a16:creationId xmlns:a16="http://schemas.microsoft.com/office/drawing/2014/main" id="{91919F34-9471-DE97-1E82-D5D54806AF4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78419" y="2260546"/>
                  <a:ext cx="28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985" name="Ink 40984">
                  <a:extLst>
                    <a:ext uri="{FF2B5EF4-FFF2-40B4-BE49-F238E27FC236}">
                      <a16:creationId xmlns:a16="http://schemas.microsoft.com/office/drawing/2014/main" id="{C87CDD02-1D67-5102-44D2-6E1D0F6A535B}"/>
                    </a:ext>
                  </a:extLst>
                </p14:cNvPr>
                <p14:cNvContentPartPr/>
                <p14:nvPr/>
              </p14:nvContentPartPr>
              <p14:xfrm>
                <a:off x="1329459" y="2354866"/>
                <a:ext cx="123840" cy="360"/>
              </p14:xfrm>
            </p:contentPart>
          </mc:Choice>
          <mc:Fallback xmlns="">
            <p:pic>
              <p:nvPicPr>
                <p:cNvPr id="40985" name="Ink 40984">
                  <a:extLst>
                    <a:ext uri="{FF2B5EF4-FFF2-40B4-BE49-F238E27FC236}">
                      <a16:creationId xmlns:a16="http://schemas.microsoft.com/office/drawing/2014/main" id="{C87CDD02-1D67-5102-44D2-6E1D0F6A535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20819" y="2345866"/>
                  <a:ext cx="14148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987" name="Ink 40986">
                <a:extLst>
                  <a:ext uri="{FF2B5EF4-FFF2-40B4-BE49-F238E27FC236}">
                    <a16:creationId xmlns:a16="http://schemas.microsoft.com/office/drawing/2014/main" id="{E76D100E-48FC-C9B6-F4E1-859A7A3AAB1B}"/>
                  </a:ext>
                </a:extLst>
              </p14:cNvPr>
              <p14:cNvContentPartPr/>
              <p14:nvPr/>
            </p14:nvContentPartPr>
            <p14:xfrm>
              <a:off x="4514760" y="1712174"/>
              <a:ext cx="66960" cy="2880"/>
            </p14:xfrm>
          </p:contentPart>
        </mc:Choice>
        <mc:Fallback xmlns="">
          <p:pic>
            <p:nvPicPr>
              <p:cNvPr id="40987" name="Ink 40986">
                <a:extLst>
                  <a:ext uri="{FF2B5EF4-FFF2-40B4-BE49-F238E27FC236}">
                    <a16:creationId xmlns:a16="http://schemas.microsoft.com/office/drawing/2014/main" id="{E76D100E-48FC-C9B6-F4E1-859A7A3AAB1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505760" y="1704174"/>
                <a:ext cx="84600" cy="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989" name="Ink 40988">
                <a:extLst>
                  <a:ext uri="{FF2B5EF4-FFF2-40B4-BE49-F238E27FC236}">
                    <a16:creationId xmlns:a16="http://schemas.microsoft.com/office/drawing/2014/main" id="{5BAF09DE-3C2E-2D46-372D-2395959CE1B8}"/>
                  </a:ext>
                </a:extLst>
              </p14:cNvPr>
              <p14:cNvContentPartPr/>
              <p14:nvPr/>
            </p14:nvContentPartPr>
            <p14:xfrm>
              <a:off x="4804200" y="1672574"/>
              <a:ext cx="73800" cy="360"/>
            </p14:xfrm>
          </p:contentPart>
        </mc:Choice>
        <mc:Fallback xmlns="">
          <p:pic>
            <p:nvPicPr>
              <p:cNvPr id="40989" name="Ink 40988">
                <a:extLst>
                  <a:ext uri="{FF2B5EF4-FFF2-40B4-BE49-F238E27FC236}">
                    <a16:creationId xmlns:a16="http://schemas.microsoft.com/office/drawing/2014/main" id="{5BAF09DE-3C2E-2D46-372D-2395959CE1B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795156" y="1663574"/>
                <a:ext cx="91526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993" name="Ink 40992">
                <a:extLst>
                  <a:ext uri="{FF2B5EF4-FFF2-40B4-BE49-F238E27FC236}">
                    <a16:creationId xmlns:a16="http://schemas.microsoft.com/office/drawing/2014/main" id="{B2D0D1C2-FC4A-803F-4180-D1947F23465E}"/>
                  </a:ext>
                </a:extLst>
              </p14:cNvPr>
              <p14:cNvContentPartPr/>
              <p14:nvPr/>
            </p14:nvContentPartPr>
            <p14:xfrm>
              <a:off x="4768560" y="1843214"/>
              <a:ext cx="63000" cy="2880"/>
            </p14:xfrm>
          </p:contentPart>
        </mc:Choice>
        <mc:Fallback xmlns="">
          <p:pic>
            <p:nvPicPr>
              <p:cNvPr id="40993" name="Ink 40992">
                <a:extLst>
                  <a:ext uri="{FF2B5EF4-FFF2-40B4-BE49-F238E27FC236}">
                    <a16:creationId xmlns:a16="http://schemas.microsoft.com/office/drawing/2014/main" id="{B2D0D1C2-FC4A-803F-4180-D1947F23465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759560" y="1834214"/>
                <a:ext cx="806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0994" name="Ink 40993">
                <a:extLst>
                  <a:ext uri="{FF2B5EF4-FFF2-40B4-BE49-F238E27FC236}">
                    <a16:creationId xmlns:a16="http://schemas.microsoft.com/office/drawing/2014/main" id="{3A0A67BA-42A3-991B-D9AC-9A7313E6B0E6}"/>
                  </a:ext>
                </a:extLst>
              </p14:cNvPr>
              <p14:cNvContentPartPr/>
              <p14:nvPr/>
            </p14:nvContentPartPr>
            <p14:xfrm>
              <a:off x="4843080" y="2041214"/>
              <a:ext cx="91800" cy="360"/>
            </p14:xfrm>
          </p:contentPart>
        </mc:Choice>
        <mc:Fallback xmlns="">
          <p:pic>
            <p:nvPicPr>
              <p:cNvPr id="40994" name="Ink 40993">
                <a:extLst>
                  <a:ext uri="{FF2B5EF4-FFF2-40B4-BE49-F238E27FC236}">
                    <a16:creationId xmlns:a16="http://schemas.microsoft.com/office/drawing/2014/main" id="{3A0A67BA-42A3-991B-D9AC-9A7313E6B0E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834080" y="2032214"/>
                <a:ext cx="10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0995" name="Ink 40994">
                <a:extLst>
                  <a:ext uri="{FF2B5EF4-FFF2-40B4-BE49-F238E27FC236}">
                    <a16:creationId xmlns:a16="http://schemas.microsoft.com/office/drawing/2014/main" id="{498C038D-1EA6-E4D2-8742-3082B358CB3D}"/>
                  </a:ext>
                </a:extLst>
              </p14:cNvPr>
              <p14:cNvContentPartPr/>
              <p14:nvPr/>
            </p14:nvContentPartPr>
            <p14:xfrm>
              <a:off x="4920120" y="2252534"/>
              <a:ext cx="45720" cy="360"/>
            </p14:xfrm>
          </p:contentPart>
        </mc:Choice>
        <mc:Fallback xmlns="">
          <p:pic>
            <p:nvPicPr>
              <p:cNvPr id="40995" name="Ink 40994">
                <a:extLst>
                  <a:ext uri="{FF2B5EF4-FFF2-40B4-BE49-F238E27FC236}">
                    <a16:creationId xmlns:a16="http://schemas.microsoft.com/office/drawing/2014/main" id="{498C038D-1EA6-E4D2-8742-3082B358CB3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911120" y="2243534"/>
                <a:ext cx="63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0996" name="Ink 40995">
                <a:extLst>
                  <a:ext uri="{FF2B5EF4-FFF2-40B4-BE49-F238E27FC236}">
                    <a16:creationId xmlns:a16="http://schemas.microsoft.com/office/drawing/2014/main" id="{DDA8BC28-5875-E123-C517-F8A56796DFC5}"/>
                  </a:ext>
                </a:extLst>
              </p14:cNvPr>
              <p14:cNvContentPartPr/>
              <p14:nvPr/>
            </p14:nvContentPartPr>
            <p14:xfrm>
              <a:off x="4773600" y="2451254"/>
              <a:ext cx="80640" cy="2880"/>
            </p14:xfrm>
          </p:contentPart>
        </mc:Choice>
        <mc:Fallback xmlns="">
          <p:pic>
            <p:nvPicPr>
              <p:cNvPr id="40996" name="Ink 40995">
                <a:extLst>
                  <a:ext uri="{FF2B5EF4-FFF2-40B4-BE49-F238E27FC236}">
                    <a16:creationId xmlns:a16="http://schemas.microsoft.com/office/drawing/2014/main" id="{DDA8BC28-5875-E123-C517-F8A56796DFC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764600" y="2442254"/>
                <a:ext cx="982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0997" name="Ink 40996">
                <a:extLst>
                  <a:ext uri="{FF2B5EF4-FFF2-40B4-BE49-F238E27FC236}">
                    <a16:creationId xmlns:a16="http://schemas.microsoft.com/office/drawing/2014/main" id="{4AA670C2-EFFF-8FEE-E945-61D416D777E4}"/>
                  </a:ext>
                </a:extLst>
              </p14:cNvPr>
              <p14:cNvContentPartPr/>
              <p14:nvPr/>
            </p14:nvContentPartPr>
            <p14:xfrm>
              <a:off x="4506480" y="2376734"/>
              <a:ext cx="67680" cy="360"/>
            </p14:xfrm>
          </p:contentPart>
        </mc:Choice>
        <mc:Fallback xmlns="">
          <p:pic>
            <p:nvPicPr>
              <p:cNvPr id="40997" name="Ink 40996">
                <a:extLst>
                  <a:ext uri="{FF2B5EF4-FFF2-40B4-BE49-F238E27FC236}">
                    <a16:creationId xmlns:a16="http://schemas.microsoft.com/office/drawing/2014/main" id="{4AA670C2-EFFF-8FEE-E945-61D416D777E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497480" y="2367734"/>
                <a:ext cx="85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0998" name="Ink 40997">
                <a:extLst>
                  <a:ext uri="{FF2B5EF4-FFF2-40B4-BE49-F238E27FC236}">
                    <a16:creationId xmlns:a16="http://schemas.microsoft.com/office/drawing/2014/main" id="{07598DD2-7D94-50E2-465F-853D8F521156}"/>
                  </a:ext>
                </a:extLst>
              </p14:cNvPr>
              <p14:cNvContentPartPr/>
              <p14:nvPr/>
            </p14:nvContentPartPr>
            <p14:xfrm>
              <a:off x="4482720" y="1919534"/>
              <a:ext cx="71280" cy="360"/>
            </p14:xfrm>
          </p:contentPart>
        </mc:Choice>
        <mc:Fallback xmlns="">
          <p:pic>
            <p:nvPicPr>
              <p:cNvPr id="40998" name="Ink 40997">
                <a:extLst>
                  <a:ext uri="{FF2B5EF4-FFF2-40B4-BE49-F238E27FC236}">
                    <a16:creationId xmlns:a16="http://schemas.microsoft.com/office/drawing/2014/main" id="{07598DD2-7D94-50E2-465F-853D8F52115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473720" y="1910534"/>
                <a:ext cx="88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1002" name="Ink 41001">
                <a:extLst>
                  <a:ext uri="{FF2B5EF4-FFF2-40B4-BE49-F238E27FC236}">
                    <a16:creationId xmlns:a16="http://schemas.microsoft.com/office/drawing/2014/main" id="{9BA0AC95-CEB6-4A2B-0F95-5970AD214B62}"/>
                  </a:ext>
                </a:extLst>
              </p14:cNvPr>
              <p14:cNvContentPartPr/>
              <p14:nvPr/>
            </p14:nvContentPartPr>
            <p14:xfrm>
              <a:off x="5095800" y="2029334"/>
              <a:ext cx="77760" cy="2880"/>
            </p14:xfrm>
          </p:contentPart>
        </mc:Choice>
        <mc:Fallback xmlns="">
          <p:pic>
            <p:nvPicPr>
              <p:cNvPr id="41002" name="Ink 41001">
                <a:extLst>
                  <a:ext uri="{FF2B5EF4-FFF2-40B4-BE49-F238E27FC236}">
                    <a16:creationId xmlns:a16="http://schemas.microsoft.com/office/drawing/2014/main" id="{9BA0AC95-CEB6-4A2B-0F95-5970AD214B6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86800" y="2021334"/>
                <a:ext cx="95400" cy="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1003" name="Ink 41002">
                <a:extLst>
                  <a:ext uri="{FF2B5EF4-FFF2-40B4-BE49-F238E27FC236}">
                    <a16:creationId xmlns:a16="http://schemas.microsoft.com/office/drawing/2014/main" id="{276731BC-01DD-EA81-7E69-DD368305A22A}"/>
                  </a:ext>
                </a:extLst>
              </p14:cNvPr>
              <p14:cNvContentPartPr/>
              <p14:nvPr/>
            </p14:nvContentPartPr>
            <p14:xfrm>
              <a:off x="5151240" y="2454854"/>
              <a:ext cx="49680" cy="360"/>
            </p14:xfrm>
          </p:contentPart>
        </mc:Choice>
        <mc:Fallback xmlns="">
          <p:pic>
            <p:nvPicPr>
              <p:cNvPr id="41003" name="Ink 41002">
                <a:extLst>
                  <a:ext uri="{FF2B5EF4-FFF2-40B4-BE49-F238E27FC236}">
                    <a16:creationId xmlns:a16="http://schemas.microsoft.com/office/drawing/2014/main" id="{276731BC-01DD-EA81-7E69-DD368305A22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142240" y="2445854"/>
                <a:ext cx="67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1229" name="Ink 41228">
                <a:extLst>
                  <a:ext uri="{FF2B5EF4-FFF2-40B4-BE49-F238E27FC236}">
                    <a16:creationId xmlns:a16="http://schemas.microsoft.com/office/drawing/2014/main" id="{74C346CD-4DE3-94BC-8099-CAC14D63C1F0}"/>
                  </a:ext>
                </a:extLst>
              </p14:cNvPr>
              <p14:cNvContentPartPr/>
              <p14:nvPr/>
            </p14:nvContentPartPr>
            <p14:xfrm>
              <a:off x="4013640" y="2643731"/>
              <a:ext cx="325080" cy="240120"/>
            </p14:xfrm>
          </p:contentPart>
        </mc:Choice>
        <mc:Fallback xmlns="">
          <p:pic>
            <p:nvPicPr>
              <p:cNvPr id="41229" name="Ink 41228">
                <a:extLst>
                  <a:ext uri="{FF2B5EF4-FFF2-40B4-BE49-F238E27FC236}">
                    <a16:creationId xmlns:a16="http://schemas.microsoft.com/office/drawing/2014/main" id="{74C346CD-4DE3-94BC-8099-CAC14D63C1F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004640" y="2634717"/>
                <a:ext cx="342720" cy="257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1230" name="Ink 41229">
                <a:extLst>
                  <a:ext uri="{FF2B5EF4-FFF2-40B4-BE49-F238E27FC236}">
                    <a16:creationId xmlns:a16="http://schemas.microsoft.com/office/drawing/2014/main" id="{BBD0D8CF-7971-F666-AC57-0F086DDA38D8}"/>
                  </a:ext>
                </a:extLst>
              </p14:cNvPr>
              <p14:cNvContentPartPr/>
              <p14:nvPr/>
            </p14:nvContentPartPr>
            <p14:xfrm>
              <a:off x="4454084" y="2669877"/>
              <a:ext cx="154080" cy="444240"/>
            </p14:xfrm>
          </p:contentPart>
        </mc:Choice>
        <mc:Fallback xmlns="">
          <p:pic>
            <p:nvPicPr>
              <p:cNvPr id="41230" name="Ink 41229">
                <a:extLst>
                  <a:ext uri="{FF2B5EF4-FFF2-40B4-BE49-F238E27FC236}">
                    <a16:creationId xmlns:a16="http://schemas.microsoft.com/office/drawing/2014/main" id="{BBD0D8CF-7971-F666-AC57-0F086DDA38D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445084" y="2660877"/>
                <a:ext cx="17172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1232" name="Ink 41231">
                <a:extLst>
                  <a:ext uri="{FF2B5EF4-FFF2-40B4-BE49-F238E27FC236}">
                    <a16:creationId xmlns:a16="http://schemas.microsoft.com/office/drawing/2014/main" id="{455B3A18-E313-9BDD-0CC6-4678F6729D6B}"/>
                  </a:ext>
                </a:extLst>
              </p14:cNvPr>
              <p14:cNvContentPartPr/>
              <p14:nvPr/>
            </p14:nvContentPartPr>
            <p14:xfrm>
              <a:off x="4699080" y="3020400"/>
              <a:ext cx="101520" cy="180000"/>
            </p14:xfrm>
          </p:contentPart>
        </mc:Choice>
        <mc:Fallback xmlns="">
          <p:pic>
            <p:nvPicPr>
              <p:cNvPr id="41232" name="Ink 41231">
                <a:extLst>
                  <a:ext uri="{FF2B5EF4-FFF2-40B4-BE49-F238E27FC236}">
                    <a16:creationId xmlns:a16="http://schemas.microsoft.com/office/drawing/2014/main" id="{455B3A18-E313-9BDD-0CC6-4678F6729D6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690080" y="3011382"/>
                <a:ext cx="119160" cy="197675"/>
              </a:xfrm>
              <a:prstGeom prst="rect">
                <a:avLst/>
              </a:prstGeom>
            </p:spPr>
          </p:pic>
        </mc:Fallback>
      </mc:AlternateContent>
      <p:grpSp>
        <p:nvGrpSpPr>
          <p:cNvPr id="41220" name="!!A">
            <a:extLst>
              <a:ext uri="{FF2B5EF4-FFF2-40B4-BE49-F238E27FC236}">
                <a16:creationId xmlns:a16="http://schemas.microsoft.com/office/drawing/2014/main" id="{FC7DA337-92CE-E729-414E-887EB880F5F5}"/>
              </a:ext>
            </a:extLst>
          </p:cNvPr>
          <p:cNvGrpSpPr/>
          <p:nvPr/>
        </p:nvGrpSpPr>
        <p:grpSpPr>
          <a:xfrm>
            <a:off x="685800" y="4070145"/>
            <a:ext cx="1676400" cy="1263855"/>
            <a:chOff x="685800" y="4070145"/>
            <a:chExt cx="1676400" cy="126385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8ACC9C4-D6EF-7D79-6DBF-D0916199E192}"/>
                </a:ext>
              </a:extLst>
            </p:cNvPr>
            <p:cNvCxnSpPr/>
            <p:nvPr/>
          </p:nvCxnSpPr>
          <p:spPr bwMode="auto">
            <a:xfrm>
              <a:off x="685800" y="4070145"/>
              <a:ext cx="16764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8E0FA9B-4461-9114-A33D-178752A21E49}"/>
                </a:ext>
              </a:extLst>
            </p:cNvPr>
            <p:cNvCxnSpPr/>
            <p:nvPr/>
          </p:nvCxnSpPr>
          <p:spPr bwMode="auto">
            <a:xfrm>
              <a:off x="685800" y="5334000"/>
              <a:ext cx="16764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1216" name="Straight Connector 41215">
              <a:extLst>
                <a:ext uri="{FF2B5EF4-FFF2-40B4-BE49-F238E27FC236}">
                  <a16:creationId xmlns:a16="http://schemas.microsoft.com/office/drawing/2014/main" id="{6CE316EC-7257-035B-FCAC-F115CA946DE0}"/>
                </a:ext>
              </a:extLst>
            </p:cNvPr>
            <p:cNvCxnSpPr/>
            <p:nvPr/>
          </p:nvCxnSpPr>
          <p:spPr bwMode="auto">
            <a:xfrm>
              <a:off x="685800" y="5105400"/>
              <a:ext cx="16764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41221" name="!!B">
            <a:extLst>
              <a:ext uri="{FF2B5EF4-FFF2-40B4-BE49-F238E27FC236}">
                <a16:creationId xmlns:a16="http://schemas.microsoft.com/office/drawing/2014/main" id="{FB738BCE-6C66-856B-8168-8B53614AE9F5}"/>
              </a:ext>
            </a:extLst>
          </p:cNvPr>
          <p:cNvGrpSpPr/>
          <p:nvPr/>
        </p:nvGrpSpPr>
        <p:grpSpPr>
          <a:xfrm>
            <a:off x="2362200" y="4070145"/>
            <a:ext cx="1685582" cy="1263855"/>
            <a:chOff x="2721480" y="4070145"/>
            <a:chExt cx="1685582" cy="1263855"/>
          </a:xfrm>
        </p:grpSpPr>
        <p:cxnSp>
          <p:nvCxnSpPr>
            <p:cNvPr id="41217" name="Straight Connector 41216">
              <a:extLst>
                <a:ext uri="{FF2B5EF4-FFF2-40B4-BE49-F238E27FC236}">
                  <a16:creationId xmlns:a16="http://schemas.microsoft.com/office/drawing/2014/main" id="{90388F64-B519-19C1-D99D-11915C54CB09}"/>
                </a:ext>
              </a:extLst>
            </p:cNvPr>
            <p:cNvCxnSpPr/>
            <p:nvPr/>
          </p:nvCxnSpPr>
          <p:spPr bwMode="auto">
            <a:xfrm>
              <a:off x="2721480" y="4070145"/>
              <a:ext cx="16764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1218" name="Straight Connector 41217">
              <a:extLst>
                <a:ext uri="{FF2B5EF4-FFF2-40B4-BE49-F238E27FC236}">
                  <a16:creationId xmlns:a16="http://schemas.microsoft.com/office/drawing/2014/main" id="{3A4CACFA-5408-67D1-AF56-4EBEFEC1758F}"/>
                </a:ext>
              </a:extLst>
            </p:cNvPr>
            <p:cNvCxnSpPr/>
            <p:nvPr/>
          </p:nvCxnSpPr>
          <p:spPr bwMode="auto">
            <a:xfrm>
              <a:off x="2721480" y="5334000"/>
              <a:ext cx="16764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1219" name="Straight Connector 41218">
              <a:extLst>
                <a:ext uri="{FF2B5EF4-FFF2-40B4-BE49-F238E27FC236}">
                  <a16:creationId xmlns:a16="http://schemas.microsoft.com/office/drawing/2014/main" id="{76424C46-415D-473B-35E6-7509A23E518C}"/>
                </a:ext>
              </a:extLst>
            </p:cNvPr>
            <p:cNvCxnSpPr/>
            <p:nvPr/>
          </p:nvCxnSpPr>
          <p:spPr bwMode="auto">
            <a:xfrm>
              <a:off x="2730662" y="4284564"/>
              <a:ext cx="16764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</p:grp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17C03A3-A1EA-B953-5588-27C27BC7EBA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27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98"/>
    </mc:Choice>
    <mc:Fallback xmlns="">
      <p:transition spd="slow" advTm="61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00295 0.117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3"/>
          <p:cNvSpPr txBox="1">
            <a:spLocks noChangeArrowheads="1"/>
          </p:cNvSpPr>
          <p:nvPr/>
        </p:nvSpPr>
        <p:spPr bwMode="auto">
          <a:xfrm>
            <a:off x="3010045" y="0"/>
            <a:ext cx="3060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rgbClr val="0000FF"/>
                </a:solidFill>
              </a:rPr>
              <a:t>P and N together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3BEA-EC25-5644-B5A1-DEDF773DB9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5" name="!!E">
            <a:extLst>
              <a:ext uri="{FF2B5EF4-FFF2-40B4-BE49-F238E27FC236}">
                <a16:creationId xmlns:a16="http://schemas.microsoft.com/office/drawing/2014/main" id="{1D8E615D-3ED4-30ED-DBDC-79EB875DAA33}"/>
              </a:ext>
            </a:extLst>
          </p:cNvPr>
          <p:cNvGrpSpPr/>
          <p:nvPr/>
        </p:nvGrpSpPr>
        <p:grpSpPr>
          <a:xfrm>
            <a:off x="3200400" y="497534"/>
            <a:ext cx="2124360" cy="2702866"/>
            <a:chOff x="3200400" y="497534"/>
            <a:chExt cx="2124360" cy="27028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CCA5B7E-56EC-BDF7-26AC-7381E186A88F}"/>
                    </a:ext>
                  </a:extLst>
                </p14:cNvPr>
                <p14:cNvContentPartPr/>
                <p14:nvPr/>
              </p14:nvContentPartPr>
              <p14:xfrm>
                <a:off x="4975200" y="1120334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CCA5B7E-56EC-BDF7-26AC-7381E186A88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66200" y="111133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78F6DFD-AE85-F6C9-702D-3CD2DBC804D3}"/>
                    </a:ext>
                  </a:extLst>
                </p14:cNvPr>
                <p14:cNvContentPartPr/>
                <p14:nvPr/>
              </p14:nvContentPartPr>
              <p14:xfrm>
                <a:off x="3200400" y="1397894"/>
                <a:ext cx="38520" cy="1034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78F6DFD-AE85-F6C9-702D-3CD2DBC804D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91400" y="1388897"/>
                  <a:ext cx="56160" cy="1052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C9304AD-2716-2A7D-B18D-0F5537885182}"/>
                    </a:ext>
                  </a:extLst>
                </p14:cNvPr>
                <p14:cNvContentPartPr/>
                <p14:nvPr/>
              </p14:nvContentPartPr>
              <p14:xfrm>
                <a:off x="4207680" y="1536134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C9304AD-2716-2A7D-B18D-0F553788518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98680" y="152713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F254EA2-373A-3FF8-9C0C-248F7D796D59}"/>
                </a:ext>
              </a:extLst>
            </p:cNvPr>
            <p:cNvGrpSpPr/>
            <p:nvPr/>
          </p:nvGrpSpPr>
          <p:grpSpPr>
            <a:xfrm>
              <a:off x="3902760" y="497534"/>
              <a:ext cx="1077480" cy="2094120"/>
              <a:chOff x="1411539" y="1083346"/>
              <a:chExt cx="1077480" cy="2094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0903158-2938-F817-5B97-E0C9DAD63539}"/>
                      </a:ext>
                    </a:extLst>
                  </p14:cNvPr>
                  <p14:cNvContentPartPr/>
                  <p14:nvPr/>
                </p14:nvContentPartPr>
                <p14:xfrm>
                  <a:off x="1579659" y="2089186"/>
                  <a:ext cx="37800" cy="10882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0903158-2938-F817-5B97-E0C9DAD6353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571019" y="2080546"/>
                    <a:ext cx="55440" cy="110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785EBD2F-9E84-572A-F213-596A5EE07A1C}"/>
                      </a:ext>
                    </a:extLst>
                  </p14:cNvPr>
                  <p14:cNvContentPartPr/>
                  <p14:nvPr/>
                </p14:nvContentPartPr>
                <p14:xfrm>
                  <a:off x="1833459" y="2123026"/>
                  <a:ext cx="53280" cy="10198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785EBD2F-9E84-572A-F213-596A5EE07A1C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824459" y="2114026"/>
                    <a:ext cx="70920" cy="103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FEA005E5-9DD5-B046-47C2-47AB0D8CAA5F}"/>
                      </a:ext>
                    </a:extLst>
                  </p14:cNvPr>
                  <p14:cNvContentPartPr/>
                  <p14:nvPr/>
                </p14:nvContentPartPr>
                <p14:xfrm>
                  <a:off x="1594779" y="2116906"/>
                  <a:ext cx="207000" cy="1857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FEA005E5-9DD5-B046-47C2-47AB0D8CAA5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585779" y="2108266"/>
                    <a:ext cx="224640" cy="20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C793010-5AD6-6486-C93E-C99CF529C715}"/>
                      </a:ext>
                    </a:extLst>
                  </p14:cNvPr>
                  <p14:cNvContentPartPr/>
                  <p14:nvPr/>
                </p14:nvContentPartPr>
                <p14:xfrm>
                  <a:off x="1589379" y="2260546"/>
                  <a:ext cx="221400" cy="2113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C793010-5AD6-6486-C93E-C99CF529C715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580379" y="2251546"/>
                    <a:ext cx="239040" cy="22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C2A66925-CBB2-A645-6A96-719AF70D7080}"/>
                      </a:ext>
                    </a:extLst>
                  </p14:cNvPr>
                  <p14:cNvContentPartPr/>
                  <p14:nvPr/>
                </p14:nvContentPartPr>
                <p14:xfrm>
                  <a:off x="1590459" y="2428666"/>
                  <a:ext cx="257040" cy="22212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2A66925-CBB2-A645-6A96-719AF70D7080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581819" y="2420026"/>
                    <a:ext cx="274680" cy="23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5304327A-031F-51E4-9137-4292317D040F}"/>
                      </a:ext>
                    </a:extLst>
                  </p14:cNvPr>
                  <p14:cNvContentPartPr/>
                  <p14:nvPr/>
                </p14:nvContentPartPr>
                <p14:xfrm>
                  <a:off x="1637979" y="2641066"/>
                  <a:ext cx="209520" cy="2152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304327A-031F-51E4-9137-4292317D040F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628979" y="2632066"/>
                    <a:ext cx="227160" cy="23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2E78DF99-47B8-4C7E-5B07-E09941D1076B}"/>
                      </a:ext>
                    </a:extLst>
                  </p14:cNvPr>
                  <p14:cNvContentPartPr/>
                  <p14:nvPr/>
                </p14:nvContentPartPr>
                <p14:xfrm>
                  <a:off x="1636899" y="2845186"/>
                  <a:ext cx="199440" cy="21636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2E78DF99-47B8-4C7E-5B07-E09941D1076B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628259" y="2836186"/>
                    <a:ext cx="217080" cy="23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F8C13FDF-EEBB-2F74-8693-7F869ED019CB}"/>
                      </a:ext>
                    </a:extLst>
                  </p14:cNvPr>
                  <p14:cNvContentPartPr/>
                  <p14:nvPr/>
                </p14:nvContentPartPr>
                <p14:xfrm>
                  <a:off x="1737699" y="3017626"/>
                  <a:ext cx="110880" cy="1454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F8C13FDF-EEBB-2F74-8693-7F869ED019CB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728699" y="3008626"/>
                    <a:ext cx="128520" cy="16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6568B1B6-1920-AA9B-9DE5-1EB919854E6D}"/>
                      </a:ext>
                    </a:extLst>
                  </p14:cNvPr>
                  <p14:cNvContentPartPr/>
                  <p14:nvPr/>
                </p14:nvContentPartPr>
                <p14:xfrm>
                  <a:off x="1411539" y="1439746"/>
                  <a:ext cx="258480" cy="5108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6568B1B6-1920-AA9B-9DE5-1EB919854E6D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402899" y="1431106"/>
                    <a:ext cx="276120" cy="52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636DADF-E55B-452C-122E-A71BC759948C}"/>
                      </a:ext>
                    </a:extLst>
                  </p14:cNvPr>
                  <p14:cNvContentPartPr/>
                  <p14:nvPr/>
                </p14:nvContentPartPr>
                <p14:xfrm>
                  <a:off x="1576059" y="1881106"/>
                  <a:ext cx="187200" cy="144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636DADF-E55B-452C-122E-A71BC759948C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67059" y="1872106"/>
                    <a:ext cx="204840" cy="16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88B4E68-7319-7434-8F50-A7873A455483}"/>
                      </a:ext>
                    </a:extLst>
                  </p14:cNvPr>
                  <p14:cNvContentPartPr/>
                  <p14:nvPr/>
                </p14:nvContentPartPr>
                <p14:xfrm>
                  <a:off x="1538619" y="1214026"/>
                  <a:ext cx="247680" cy="1684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88B4E68-7319-7434-8F50-A7873A455483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529619" y="1205386"/>
                    <a:ext cx="265320" cy="18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1B3D8E1C-4C68-6A0A-C059-8853E16258DC}"/>
                      </a:ext>
                    </a:extLst>
                  </p14:cNvPr>
                  <p14:cNvContentPartPr/>
                  <p14:nvPr/>
                </p14:nvContentPartPr>
                <p14:xfrm>
                  <a:off x="1715379" y="1416346"/>
                  <a:ext cx="198000" cy="19260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1B3D8E1C-4C68-6A0A-C059-8853E16258DC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06739" y="1407706"/>
                    <a:ext cx="215640" cy="21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FB44F14D-8A97-60FA-C267-7A83D79E651F}"/>
                      </a:ext>
                    </a:extLst>
                  </p14:cNvPr>
                  <p14:cNvContentPartPr/>
                  <p14:nvPr/>
                </p14:nvContentPartPr>
                <p14:xfrm>
                  <a:off x="1961259" y="1450546"/>
                  <a:ext cx="381240" cy="2613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FB44F14D-8A97-60FA-C267-7A83D79E651F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952619" y="1441906"/>
                    <a:ext cx="398880" cy="27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7497F2D-2CF4-A344-9E95-703780AF4995}"/>
                      </a:ext>
                    </a:extLst>
                  </p14:cNvPr>
                  <p14:cNvContentPartPr/>
                  <p14:nvPr/>
                </p14:nvContentPartPr>
                <p14:xfrm>
                  <a:off x="2002659" y="1083346"/>
                  <a:ext cx="97200" cy="30060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7497F2D-2CF4-A344-9E95-703780AF4995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993659" y="1074346"/>
                    <a:ext cx="114840" cy="31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9BFACF1A-86FD-57E6-94E6-05C41ACB1A93}"/>
                      </a:ext>
                    </a:extLst>
                  </p14:cNvPr>
                  <p14:cNvContentPartPr/>
                  <p14:nvPr/>
                </p14:nvContentPartPr>
                <p14:xfrm>
                  <a:off x="1996899" y="1220146"/>
                  <a:ext cx="492120" cy="15336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9BFACF1A-86FD-57E6-94E6-05C41ACB1A93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987899" y="1211146"/>
                    <a:ext cx="509760" cy="171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99099A0-FF41-297B-CD9C-BF173E0C5829}"/>
                    </a:ext>
                  </a:extLst>
                </p14:cNvPr>
                <p14:cNvContentPartPr/>
                <p14:nvPr/>
              </p14:nvContentPartPr>
              <p14:xfrm>
                <a:off x="3220920" y="1495094"/>
                <a:ext cx="2103840" cy="1135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99099A0-FF41-297B-CD9C-BF173E0C582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11920" y="1486094"/>
                  <a:ext cx="2121480" cy="11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6C8D6E7-99C4-9E9A-77AF-059F71754E4B}"/>
                    </a:ext>
                  </a:extLst>
                </p14:cNvPr>
                <p14:cNvContentPartPr/>
                <p14:nvPr/>
              </p14:nvContentPartPr>
              <p14:xfrm>
                <a:off x="3753000" y="1914134"/>
                <a:ext cx="154800" cy="401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6C8D6E7-99C4-9E9A-77AF-059F71754E4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43979" y="1905134"/>
                  <a:ext cx="172481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41BCEDE-D645-09C3-7903-3D14D8FE0653}"/>
                    </a:ext>
                  </a:extLst>
                </p14:cNvPr>
                <p14:cNvContentPartPr/>
                <p14:nvPr/>
              </p14:nvContentPartPr>
              <p14:xfrm>
                <a:off x="4194000" y="1536854"/>
                <a:ext cx="16200" cy="1073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41BCEDE-D645-09C3-7903-3D14D8FE065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85000" y="1527857"/>
                  <a:ext cx="33840" cy="1090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E631F8-D423-5F51-30F9-1DB5F5F32E6D}"/>
                    </a:ext>
                  </a:extLst>
                </p14:cNvPr>
                <p14:cNvContentPartPr/>
                <p14:nvPr/>
              </p14:nvContentPartPr>
              <p14:xfrm>
                <a:off x="4382280" y="2036534"/>
                <a:ext cx="336240" cy="237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E631F8-D423-5F51-30F9-1DB5F5F32E6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73280" y="2027534"/>
                  <a:ext cx="353880" cy="255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E25929A-979A-5419-211F-80AB85E55450}"/>
                </a:ext>
              </a:extLst>
            </p:cNvPr>
            <p:cNvGrpSpPr/>
            <p:nvPr/>
          </p:nvGrpSpPr>
          <p:grpSpPr>
            <a:xfrm>
              <a:off x="3303000" y="1560614"/>
              <a:ext cx="353880" cy="246600"/>
              <a:chOff x="811779" y="2146426"/>
              <a:chExt cx="353880" cy="246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8B35144C-17B0-C4BD-40AF-BF95D069D210}"/>
                      </a:ext>
                    </a:extLst>
                  </p14:cNvPr>
                  <p14:cNvContentPartPr/>
                  <p14:nvPr/>
                </p14:nvContentPartPr>
                <p14:xfrm>
                  <a:off x="878739" y="2214106"/>
                  <a:ext cx="360" cy="178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8B35144C-17B0-C4BD-40AF-BF95D069D210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870099" y="2205466"/>
                    <a:ext cx="18000" cy="19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89B747F1-840F-8259-F963-0F558542E76E}"/>
                      </a:ext>
                    </a:extLst>
                  </p14:cNvPr>
                  <p14:cNvContentPartPr/>
                  <p14:nvPr/>
                </p14:nvContentPartPr>
                <p14:xfrm>
                  <a:off x="811779" y="2286466"/>
                  <a:ext cx="148680" cy="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89B747F1-840F-8259-F963-0F558542E76E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803139" y="2277826"/>
                    <a:ext cx="1663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BC308306-3181-817E-24E4-307EEDCCB21E}"/>
                      </a:ext>
                    </a:extLst>
                  </p14:cNvPr>
                  <p14:cNvContentPartPr/>
                  <p14:nvPr/>
                </p14:nvContentPartPr>
                <p14:xfrm>
                  <a:off x="1099419" y="2197186"/>
                  <a:ext cx="2880" cy="1321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BC308306-3181-817E-24E4-307EEDCCB21E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1090419" y="2188186"/>
                    <a:ext cx="20520" cy="14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DA4355FC-6D1D-7B88-9FCD-986B865F4338}"/>
                      </a:ext>
                    </a:extLst>
                  </p14:cNvPr>
                  <p14:cNvContentPartPr/>
                  <p14:nvPr/>
                </p14:nvContentPartPr>
                <p14:xfrm>
                  <a:off x="1026699" y="2236426"/>
                  <a:ext cx="138960" cy="3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DA4355FC-6D1D-7B88-9FCD-986B865F4338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1017699" y="2227426"/>
                    <a:ext cx="156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966538D9-6EC2-95C5-68A2-37F26705FF96}"/>
                      </a:ext>
                    </a:extLst>
                  </p14:cNvPr>
                  <p14:cNvContentPartPr/>
                  <p14:nvPr/>
                </p14:nvContentPartPr>
                <p14:xfrm>
                  <a:off x="1086819" y="2146426"/>
                  <a:ext cx="360" cy="1580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966538D9-6EC2-95C5-68A2-37F26705FF96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1077819" y="2137786"/>
                    <a:ext cx="18000" cy="175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001" name="Group 41000">
              <a:extLst>
                <a:ext uri="{FF2B5EF4-FFF2-40B4-BE49-F238E27FC236}">
                  <a16:creationId xmlns:a16="http://schemas.microsoft.com/office/drawing/2014/main" id="{1FB3BDEB-931E-6E50-0174-7AECC74DA65A}"/>
                </a:ext>
              </a:extLst>
            </p:cNvPr>
            <p:cNvGrpSpPr/>
            <p:nvPr/>
          </p:nvGrpSpPr>
          <p:grpSpPr>
            <a:xfrm>
              <a:off x="3344760" y="1958054"/>
              <a:ext cx="176400" cy="188280"/>
              <a:chOff x="853539" y="2543866"/>
              <a:chExt cx="176400" cy="188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E52271C8-203C-7EDC-723C-3C332B1250A4}"/>
                      </a:ext>
                    </a:extLst>
                  </p14:cNvPr>
                  <p14:cNvContentPartPr/>
                  <p14:nvPr/>
                </p14:nvContentPartPr>
                <p14:xfrm>
                  <a:off x="950019" y="2543866"/>
                  <a:ext cx="360" cy="1882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E52271C8-203C-7EDC-723C-3C332B1250A4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941019" y="2534866"/>
                    <a:ext cx="18000" cy="20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F1B8202D-7006-E869-8D66-6732769154FE}"/>
                      </a:ext>
                    </a:extLst>
                  </p14:cNvPr>
                  <p14:cNvContentPartPr/>
                  <p14:nvPr/>
                </p14:nvContentPartPr>
                <p14:xfrm>
                  <a:off x="853539" y="2639986"/>
                  <a:ext cx="176400" cy="3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F1B8202D-7006-E869-8D66-6732769154FE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44899" y="2631346"/>
                    <a:ext cx="19404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000" name="Group 40999">
              <a:extLst>
                <a:ext uri="{FF2B5EF4-FFF2-40B4-BE49-F238E27FC236}">
                  <a16:creationId xmlns:a16="http://schemas.microsoft.com/office/drawing/2014/main" id="{F1B119C6-2755-CC99-4975-F03722E763CA}"/>
                </a:ext>
              </a:extLst>
            </p:cNvPr>
            <p:cNvGrpSpPr/>
            <p:nvPr/>
          </p:nvGrpSpPr>
          <p:grpSpPr>
            <a:xfrm>
              <a:off x="3392280" y="2268014"/>
              <a:ext cx="411840" cy="248040"/>
              <a:chOff x="901059" y="2853826"/>
              <a:chExt cx="411840" cy="248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F7FC924-3147-310E-426A-8B78764C26CA}"/>
                      </a:ext>
                    </a:extLst>
                  </p14:cNvPr>
                  <p14:cNvContentPartPr/>
                  <p14:nvPr/>
                </p14:nvContentPartPr>
                <p14:xfrm>
                  <a:off x="1001139" y="2853826"/>
                  <a:ext cx="360" cy="1328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F7FC924-3147-310E-426A-8B78764C26CA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992499" y="2845186"/>
                    <a:ext cx="18000" cy="15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ED096EB6-3C6D-833F-AC3E-BCDBC79B6908}"/>
                      </a:ext>
                    </a:extLst>
                  </p14:cNvPr>
                  <p14:cNvContentPartPr/>
                  <p14:nvPr/>
                </p14:nvContentPartPr>
                <p14:xfrm>
                  <a:off x="901059" y="2909986"/>
                  <a:ext cx="167400" cy="36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ED096EB6-3C6D-833F-AC3E-BCDBC79B6908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892419" y="2901346"/>
                    <a:ext cx="1850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3C7D7CAC-52E9-9B53-4D81-B793C0F8BEEB}"/>
                      </a:ext>
                    </a:extLst>
                  </p14:cNvPr>
                  <p14:cNvContentPartPr/>
                  <p14:nvPr/>
                </p14:nvContentPartPr>
                <p14:xfrm>
                  <a:off x="1236579" y="2953546"/>
                  <a:ext cx="18360" cy="148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3C7D7CAC-52E9-9B53-4D81-B793C0F8BEEB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1227579" y="2944546"/>
                    <a:ext cx="36000" cy="16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FE001320-22D1-8C97-2E8F-671026B2BA0A}"/>
                      </a:ext>
                    </a:extLst>
                  </p14:cNvPr>
                  <p14:cNvContentPartPr/>
                  <p14:nvPr/>
                </p14:nvContentPartPr>
                <p14:xfrm>
                  <a:off x="1163859" y="3065506"/>
                  <a:ext cx="149040" cy="36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FE001320-22D1-8C97-2E8F-671026B2BA0A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1155219" y="3056506"/>
                    <a:ext cx="1666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0999" name="Group 40998">
              <a:extLst>
                <a:ext uri="{FF2B5EF4-FFF2-40B4-BE49-F238E27FC236}">
                  <a16:creationId xmlns:a16="http://schemas.microsoft.com/office/drawing/2014/main" id="{C7FD6B08-6BDB-882E-F5A2-052CFB21760E}"/>
                </a:ext>
              </a:extLst>
            </p:cNvPr>
            <p:cNvGrpSpPr/>
            <p:nvPr/>
          </p:nvGrpSpPr>
          <p:grpSpPr>
            <a:xfrm>
              <a:off x="3820680" y="1683734"/>
              <a:ext cx="123840" cy="145800"/>
              <a:chOff x="1329459" y="2269546"/>
              <a:chExt cx="123840" cy="145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40961" name="Ink 40960">
                    <a:extLst>
                      <a:ext uri="{FF2B5EF4-FFF2-40B4-BE49-F238E27FC236}">
                        <a16:creationId xmlns:a16="http://schemas.microsoft.com/office/drawing/2014/main" id="{91919F34-9471-DE97-1E82-D5D54806AF4D}"/>
                      </a:ext>
                    </a:extLst>
                  </p14:cNvPr>
                  <p14:cNvContentPartPr/>
                  <p14:nvPr/>
                </p14:nvContentPartPr>
                <p14:xfrm>
                  <a:off x="1387059" y="2269546"/>
                  <a:ext cx="10440" cy="145800"/>
                </p14:xfrm>
              </p:contentPart>
            </mc:Choice>
            <mc:Fallback xmlns="">
              <p:pic>
                <p:nvPicPr>
                  <p:cNvPr id="40961" name="Ink 40960">
                    <a:extLst>
                      <a:ext uri="{FF2B5EF4-FFF2-40B4-BE49-F238E27FC236}">
                        <a16:creationId xmlns:a16="http://schemas.microsoft.com/office/drawing/2014/main" id="{91919F34-9471-DE97-1E82-D5D54806AF4D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1378419" y="2260546"/>
                    <a:ext cx="2808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40985" name="Ink 40984">
                    <a:extLst>
                      <a:ext uri="{FF2B5EF4-FFF2-40B4-BE49-F238E27FC236}">
                        <a16:creationId xmlns:a16="http://schemas.microsoft.com/office/drawing/2014/main" id="{C87CDD02-1D67-5102-44D2-6E1D0F6A535B}"/>
                      </a:ext>
                    </a:extLst>
                  </p14:cNvPr>
                  <p14:cNvContentPartPr/>
                  <p14:nvPr/>
                </p14:nvContentPartPr>
                <p14:xfrm>
                  <a:off x="1329459" y="2354866"/>
                  <a:ext cx="123840" cy="360"/>
                </p14:xfrm>
              </p:contentPart>
            </mc:Choice>
            <mc:Fallback xmlns="">
              <p:pic>
                <p:nvPicPr>
                  <p:cNvPr id="40985" name="Ink 40984">
                    <a:extLst>
                      <a:ext uri="{FF2B5EF4-FFF2-40B4-BE49-F238E27FC236}">
                        <a16:creationId xmlns:a16="http://schemas.microsoft.com/office/drawing/2014/main" id="{C87CDD02-1D67-5102-44D2-6E1D0F6A535B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1320819" y="2345866"/>
                    <a:ext cx="1414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0987" name="Ink 40986">
                  <a:extLst>
                    <a:ext uri="{FF2B5EF4-FFF2-40B4-BE49-F238E27FC236}">
                      <a16:creationId xmlns:a16="http://schemas.microsoft.com/office/drawing/2014/main" id="{E76D100E-48FC-C9B6-F4E1-859A7A3AAB1B}"/>
                    </a:ext>
                  </a:extLst>
                </p14:cNvPr>
                <p14:cNvContentPartPr/>
                <p14:nvPr/>
              </p14:nvContentPartPr>
              <p14:xfrm>
                <a:off x="4514760" y="1712174"/>
                <a:ext cx="66960" cy="2880"/>
              </p14:xfrm>
            </p:contentPart>
          </mc:Choice>
          <mc:Fallback xmlns="">
            <p:pic>
              <p:nvPicPr>
                <p:cNvPr id="40987" name="Ink 40986">
                  <a:extLst>
                    <a:ext uri="{FF2B5EF4-FFF2-40B4-BE49-F238E27FC236}">
                      <a16:creationId xmlns:a16="http://schemas.microsoft.com/office/drawing/2014/main" id="{E76D100E-48FC-C9B6-F4E1-859A7A3AAB1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05760" y="1704174"/>
                  <a:ext cx="84600" cy="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989" name="Ink 40988">
                  <a:extLst>
                    <a:ext uri="{FF2B5EF4-FFF2-40B4-BE49-F238E27FC236}">
                      <a16:creationId xmlns:a16="http://schemas.microsoft.com/office/drawing/2014/main" id="{5BAF09DE-3C2E-2D46-372D-2395959CE1B8}"/>
                    </a:ext>
                  </a:extLst>
                </p14:cNvPr>
                <p14:cNvContentPartPr/>
                <p14:nvPr/>
              </p14:nvContentPartPr>
              <p14:xfrm>
                <a:off x="4804200" y="1672574"/>
                <a:ext cx="73800" cy="360"/>
              </p14:xfrm>
            </p:contentPart>
          </mc:Choice>
          <mc:Fallback xmlns="">
            <p:pic>
              <p:nvPicPr>
                <p:cNvPr id="40989" name="Ink 40988">
                  <a:extLst>
                    <a:ext uri="{FF2B5EF4-FFF2-40B4-BE49-F238E27FC236}">
                      <a16:creationId xmlns:a16="http://schemas.microsoft.com/office/drawing/2014/main" id="{5BAF09DE-3C2E-2D46-372D-2395959CE1B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95156" y="1663574"/>
                  <a:ext cx="91526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0993" name="Ink 40992">
                  <a:extLst>
                    <a:ext uri="{FF2B5EF4-FFF2-40B4-BE49-F238E27FC236}">
                      <a16:creationId xmlns:a16="http://schemas.microsoft.com/office/drawing/2014/main" id="{B2D0D1C2-FC4A-803F-4180-D1947F23465E}"/>
                    </a:ext>
                  </a:extLst>
                </p14:cNvPr>
                <p14:cNvContentPartPr/>
                <p14:nvPr/>
              </p14:nvContentPartPr>
              <p14:xfrm>
                <a:off x="4768560" y="1843214"/>
                <a:ext cx="63000" cy="2880"/>
              </p14:xfrm>
            </p:contentPart>
          </mc:Choice>
          <mc:Fallback xmlns="">
            <p:pic>
              <p:nvPicPr>
                <p:cNvPr id="40993" name="Ink 40992">
                  <a:extLst>
                    <a:ext uri="{FF2B5EF4-FFF2-40B4-BE49-F238E27FC236}">
                      <a16:creationId xmlns:a16="http://schemas.microsoft.com/office/drawing/2014/main" id="{B2D0D1C2-FC4A-803F-4180-D1947F23465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59560" y="1834214"/>
                  <a:ext cx="80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0994" name="Ink 40993">
                  <a:extLst>
                    <a:ext uri="{FF2B5EF4-FFF2-40B4-BE49-F238E27FC236}">
                      <a16:creationId xmlns:a16="http://schemas.microsoft.com/office/drawing/2014/main" id="{3A0A67BA-42A3-991B-D9AC-9A7313E6B0E6}"/>
                    </a:ext>
                  </a:extLst>
                </p14:cNvPr>
                <p14:cNvContentPartPr/>
                <p14:nvPr/>
              </p14:nvContentPartPr>
              <p14:xfrm>
                <a:off x="4843080" y="2041214"/>
                <a:ext cx="91800" cy="360"/>
              </p14:xfrm>
            </p:contentPart>
          </mc:Choice>
          <mc:Fallback xmlns="">
            <p:pic>
              <p:nvPicPr>
                <p:cNvPr id="40994" name="Ink 40993">
                  <a:extLst>
                    <a:ext uri="{FF2B5EF4-FFF2-40B4-BE49-F238E27FC236}">
                      <a16:creationId xmlns:a16="http://schemas.microsoft.com/office/drawing/2014/main" id="{3A0A67BA-42A3-991B-D9AC-9A7313E6B0E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34080" y="2032214"/>
                  <a:ext cx="10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0995" name="Ink 40994">
                  <a:extLst>
                    <a:ext uri="{FF2B5EF4-FFF2-40B4-BE49-F238E27FC236}">
                      <a16:creationId xmlns:a16="http://schemas.microsoft.com/office/drawing/2014/main" id="{498C038D-1EA6-E4D2-8742-3082B358CB3D}"/>
                    </a:ext>
                  </a:extLst>
                </p14:cNvPr>
                <p14:cNvContentPartPr/>
                <p14:nvPr/>
              </p14:nvContentPartPr>
              <p14:xfrm>
                <a:off x="4920120" y="2252534"/>
                <a:ext cx="45720" cy="360"/>
              </p14:xfrm>
            </p:contentPart>
          </mc:Choice>
          <mc:Fallback xmlns="">
            <p:pic>
              <p:nvPicPr>
                <p:cNvPr id="40995" name="Ink 40994">
                  <a:extLst>
                    <a:ext uri="{FF2B5EF4-FFF2-40B4-BE49-F238E27FC236}">
                      <a16:creationId xmlns:a16="http://schemas.microsoft.com/office/drawing/2014/main" id="{498C038D-1EA6-E4D2-8742-3082B358CB3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11120" y="2243534"/>
                  <a:ext cx="63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0996" name="Ink 40995">
                  <a:extLst>
                    <a:ext uri="{FF2B5EF4-FFF2-40B4-BE49-F238E27FC236}">
                      <a16:creationId xmlns:a16="http://schemas.microsoft.com/office/drawing/2014/main" id="{DDA8BC28-5875-E123-C517-F8A56796DFC5}"/>
                    </a:ext>
                  </a:extLst>
                </p14:cNvPr>
                <p14:cNvContentPartPr/>
                <p14:nvPr/>
              </p14:nvContentPartPr>
              <p14:xfrm>
                <a:off x="4773600" y="2451254"/>
                <a:ext cx="80640" cy="2880"/>
              </p14:xfrm>
            </p:contentPart>
          </mc:Choice>
          <mc:Fallback xmlns="">
            <p:pic>
              <p:nvPicPr>
                <p:cNvPr id="40996" name="Ink 40995">
                  <a:extLst>
                    <a:ext uri="{FF2B5EF4-FFF2-40B4-BE49-F238E27FC236}">
                      <a16:creationId xmlns:a16="http://schemas.microsoft.com/office/drawing/2014/main" id="{DDA8BC28-5875-E123-C517-F8A56796DFC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764600" y="2442254"/>
                  <a:ext cx="98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0997" name="Ink 40996">
                  <a:extLst>
                    <a:ext uri="{FF2B5EF4-FFF2-40B4-BE49-F238E27FC236}">
                      <a16:creationId xmlns:a16="http://schemas.microsoft.com/office/drawing/2014/main" id="{4AA670C2-EFFF-8FEE-E945-61D416D777E4}"/>
                    </a:ext>
                  </a:extLst>
                </p14:cNvPr>
                <p14:cNvContentPartPr/>
                <p14:nvPr/>
              </p14:nvContentPartPr>
              <p14:xfrm>
                <a:off x="4506480" y="2376734"/>
                <a:ext cx="67680" cy="360"/>
              </p14:xfrm>
            </p:contentPart>
          </mc:Choice>
          <mc:Fallback xmlns="">
            <p:pic>
              <p:nvPicPr>
                <p:cNvPr id="40997" name="Ink 40996">
                  <a:extLst>
                    <a:ext uri="{FF2B5EF4-FFF2-40B4-BE49-F238E27FC236}">
                      <a16:creationId xmlns:a16="http://schemas.microsoft.com/office/drawing/2014/main" id="{4AA670C2-EFFF-8FEE-E945-61D416D777E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497480" y="2367734"/>
                  <a:ext cx="85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0998" name="Ink 40997">
                  <a:extLst>
                    <a:ext uri="{FF2B5EF4-FFF2-40B4-BE49-F238E27FC236}">
                      <a16:creationId xmlns:a16="http://schemas.microsoft.com/office/drawing/2014/main" id="{07598DD2-7D94-50E2-465F-853D8F521156}"/>
                    </a:ext>
                  </a:extLst>
                </p14:cNvPr>
                <p14:cNvContentPartPr/>
                <p14:nvPr/>
              </p14:nvContentPartPr>
              <p14:xfrm>
                <a:off x="4482720" y="1919534"/>
                <a:ext cx="71280" cy="360"/>
              </p14:xfrm>
            </p:contentPart>
          </mc:Choice>
          <mc:Fallback xmlns="">
            <p:pic>
              <p:nvPicPr>
                <p:cNvPr id="40998" name="Ink 40997">
                  <a:extLst>
                    <a:ext uri="{FF2B5EF4-FFF2-40B4-BE49-F238E27FC236}">
                      <a16:creationId xmlns:a16="http://schemas.microsoft.com/office/drawing/2014/main" id="{07598DD2-7D94-50E2-465F-853D8F52115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73720" y="1910534"/>
                  <a:ext cx="88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1002" name="Ink 41001">
                  <a:extLst>
                    <a:ext uri="{FF2B5EF4-FFF2-40B4-BE49-F238E27FC236}">
                      <a16:creationId xmlns:a16="http://schemas.microsoft.com/office/drawing/2014/main" id="{9BA0AC95-CEB6-4A2B-0F95-5970AD214B62}"/>
                    </a:ext>
                  </a:extLst>
                </p14:cNvPr>
                <p14:cNvContentPartPr/>
                <p14:nvPr/>
              </p14:nvContentPartPr>
              <p14:xfrm>
                <a:off x="5095800" y="2029334"/>
                <a:ext cx="77760" cy="2880"/>
              </p14:xfrm>
            </p:contentPart>
          </mc:Choice>
          <mc:Fallback xmlns="">
            <p:pic>
              <p:nvPicPr>
                <p:cNvPr id="41002" name="Ink 41001">
                  <a:extLst>
                    <a:ext uri="{FF2B5EF4-FFF2-40B4-BE49-F238E27FC236}">
                      <a16:creationId xmlns:a16="http://schemas.microsoft.com/office/drawing/2014/main" id="{9BA0AC95-CEB6-4A2B-0F95-5970AD214B6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86800" y="2021334"/>
                  <a:ext cx="95400" cy="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1003" name="Ink 41002">
                  <a:extLst>
                    <a:ext uri="{FF2B5EF4-FFF2-40B4-BE49-F238E27FC236}">
                      <a16:creationId xmlns:a16="http://schemas.microsoft.com/office/drawing/2014/main" id="{276731BC-01DD-EA81-7E69-DD368305A22A}"/>
                    </a:ext>
                  </a:extLst>
                </p14:cNvPr>
                <p14:cNvContentPartPr/>
                <p14:nvPr/>
              </p14:nvContentPartPr>
              <p14:xfrm>
                <a:off x="5151240" y="2454854"/>
                <a:ext cx="49680" cy="360"/>
              </p14:xfrm>
            </p:contentPart>
          </mc:Choice>
          <mc:Fallback xmlns="">
            <p:pic>
              <p:nvPicPr>
                <p:cNvPr id="41003" name="Ink 41002">
                  <a:extLst>
                    <a:ext uri="{FF2B5EF4-FFF2-40B4-BE49-F238E27FC236}">
                      <a16:creationId xmlns:a16="http://schemas.microsoft.com/office/drawing/2014/main" id="{276731BC-01DD-EA81-7E69-DD368305A22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142240" y="2445854"/>
                  <a:ext cx="67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1229" name="Ink 41228">
                  <a:extLst>
                    <a:ext uri="{FF2B5EF4-FFF2-40B4-BE49-F238E27FC236}">
                      <a16:creationId xmlns:a16="http://schemas.microsoft.com/office/drawing/2014/main" id="{74C346CD-4DE3-94BC-8099-CAC14D63C1F0}"/>
                    </a:ext>
                  </a:extLst>
                </p14:cNvPr>
                <p14:cNvContentPartPr/>
                <p14:nvPr/>
              </p14:nvContentPartPr>
              <p14:xfrm>
                <a:off x="4013640" y="2643731"/>
                <a:ext cx="325080" cy="240120"/>
              </p14:xfrm>
            </p:contentPart>
          </mc:Choice>
          <mc:Fallback xmlns="">
            <p:pic>
              <p:nvPicPr>
                <p:cNvPr id="41229" name="Ink 41228">
                  <a:extLst>
                    <a:ext uri="{FF2B5EF4-FFF2-40B4-BE49-F238E27FC236}">
                      <a16:creationId xmlns:a16="http://schemas.microsoft.com/office/drawing/2014/main" id="{74C346CD-4DE3-94BC-8099-CAC14D63C1F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04640" y="2634717"/>
                  <a:ext cx="342720" cy="257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1230" name="Ink 41229">
                  <a:extLst>
                    <a:ext uri="{FF2B5EF4-FFF2-40B4-BE49-F238E27FC236}">
                      <a16:creationId xmlns:a16="http://schemas.microsoft.com/office/drawing/2014/main" id="{BBD0D8CF-7971-F666-AC57-0F086DDA38D8}"/>
                    </a:ext>
                  </a:extLst>
                </p14:cNvPr>
                <p14:cNvContentPartPr/>
                <p14:nvPr/>
              </p14:nvContentPartPr>
              <p14:xfrm>
                <a:off x="4454084" y="2669877"/>
                <a:ext cx="154080" cy="444240"/>
              </p14:xfrm>
            </p:contentPart>
          </mc:Choice>
          <mc:Fallback xmlns="">
            <p:pic>
              <p:nvPicPr>
                <p:cNvPr id="41230" name="Ink 41229">
                  <a:extLst>
                    <a:ext uri="{FF2B5EF4-FFF2-40B4-BE49-F238E27FC236}">
                      <a16:creationId xmlns:a16="http://schemas.microsoft.com/office/drawing/2014/main" id="{BBD0D8CF-7971-F666-AC57-0F086DDA38D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45084" y="2660877"/>
                  <a:ext cx="17172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1232" name="Ink 41231">
                  <a:extLst>
                    <a:ext uri="{FF2B5EF4-FFF2-40B4-BE49-F238E27FC236}">
                      <a16:creationId xmlns:a16="http://schemas.microsoft.com/office/drawing/2014/main" id="{455B3A18-E313-9BDD-0CC6-4678F6729D6B}"/>
                    </a:ext>
                  </a:extLst>
                </p14:cNvPr>
                <p14:cNvContentPartPr/>
                <p14:nvPr/>
              </p14:nvContentPartPr>
              <p14:xfrm>
                <a:off x="4699080" y="3020400"/>
                <a:ext cx="101520" cy="180000"/>
              </p14:xfrm>
            </p:contentPart>
          </mc:Choice>
          <mc:Fallback xmlns="">
            <p:pic>
              <p:nvPicPr>
                <p:cNvPr id="41232" name="Ink 41231">
                  <a:extLst>
                    <a:ext uri="{FF2B5EF4-FFF2-40B4-BE49-F238E27FC236}">
                      <a16:creationId xmlns:a16="http://schemas.microsoft.com/office/drawing/2014/main" id="{455B3A18-E313-9BDD-0CC6-4678F6729D6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90080" y="3011382"/>
                  <a:ext cx="119160" cy="197675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62" name="!!A">
            <a:extLst>
              <a:ext uri="{FF2B5EF4-FFF2-40B4-BE49-F238E27FC236}">
                <a16:creationId xmlns:a16="http://schemas.microsoft.com/office/drawing/2014/main" id="{28ACC9C4-D6EF-7D79-6DBF-D0916199E192}"/>
              </a:ext>
            </a:extLst>
          </p:cNvPr>
          <p:cNvCxnSpPr/>
          <p:nvPr/>
        </p:nvCxnSpPr>
        <p:spPr bwMode="auto">
          <a:xfrm>
            <a:off x="685800" y="4070145"/>
            <a:ext cx="1676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3" name="!!B">
            <a:extLst>
              <a:ext uri="{FF2B5EF4-FFF2-40B4-BE49-F238E27FC236}">
                <a16:creationId xmlns:a16="http://schemas.microsoft.com/office/drawing/2014/main" id="{88E0FA9B-4461-9114-A33D-178752A21E49}"/>
              </a:ext>
            </a:extLst>
          </p:cNvPr>
          <p:cNvCxnSpPr/>
          <p:nvPr/>
        </p:nvCxnSpPr>
        <p:spPr bwMode="auto">
          <a:xfrm>
            <a:off x="685800" y="5334000"/>
            <a:ext cx="1676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1216" name="Straight Connector 41215">
            <a:extLst>
              <a:ext uri="{FF2B5EF4-FFF2-40B4-BE49-F238E27FC236}">
                <a16:creationId xmlns:a16="http://schemas.microsoft.com/office/drawing/2014/main" id="{6CE316EC-7257-035B-FCAC-F115CA946DE0}"/>
              </a:ext>
            </a:extLst>
          </p:cNvPr>
          <p:cNvCxnSpPr/>
          <p:nvPr/>
        </p:nvCxnSpPr>
        <p:spPr bwMode="auto">
          <a:xfrm>
            <a:off x="685800" y="5105400"/>
            <a:ext cx="1676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41217" name="!!C">
            <a:extLst>
              <a:ext uri="{FF2B5EF4-FFF2-40B4-BE49-F238E27FC236}">
                <a16:creationId xmlns:a16="http://schemas.microsoft.com/office/drawing/2014/main" id="{90388F64-B519-19C1-D99D-11915C54CB09}"/>
              </a:ext>
            </a:extLst>
          </p:cNvPr>
          <p:cNvCxnSpPr/>
          <p:nvPr/>
        </p:nvCxnSpPr>
        <p:spPr bwMode="auto">
          <a:xfrm>
            <a:off x="2353440" y="4908345"/>
            <a:ext cx="1676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1218" name="!!D">
            <a:extLst>
              <a:ext uri="{FF2B5EF4-FFF2-40B4-BE49-F238E27FC236}">
                <a16:creationId xmlns:a16="http://schemas.microsoft.com/office/drawing/2014/main" id="{3A4CACFA-5408-67D1-AF56-4EBEFEC1758F}"/>
              </a:ext>
            </a:extLst>
          </p:cNvPr>
          <p:cNvCxnSpPr/>
          <p:nvPr/>
        </p:nvCxnSpPr>
        <p:spPr bwMode="auto">
          <a:xfrm>
            <a:off x="2353440" y="6172200"/>
            <a:ext cx="1676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1219" name="Straight Connector 41218">
            <a:extLst>
              <a:ext uri="{FF2B5EF4-FFF2-40B4-BE49-F238E27FC236}">
                <a16:creationId xmlns:a16="http://schemas.microsoft.com/office/drawing/2014/main" id="{76424C46-415D-473B-35E6-7509A23E518C}"/>
              </a:ext>
            </a:extLst>
          </p:cNvPr>
          <p:cNvCxnSpPr/>
          <p:nvPr/>
        </p:nvCxnSpPr>
        <p:spPr bwMode="auto">
          <a:xfrm>
            <a:off x="2362622" y="5122764"/>
            <a:ext cx="1676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6406FA0-602A-3980-0646-447A76428E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7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2"/>
    </mc:Choice>
    <mc:Fallback xmlns="">
      <p:transition spd="slow" advTm="3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3"/>
          <p:cNvSpPr txBox="1">
            <a:spLocks noChangeArrowheads="1"/>
          </p:cNvSpPr>
          <p:nvPr/>
        </p:nvSpPr>
        <p:spPr bwMode="auto">
          <a:xfrm>
            <a:off x="3010045" y="0"/>
            <a:ext cx="3060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rgbClr val="0000FF"/>
                </a:solidFill>
              </a:rPr>
              <a:t>P and N together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3BEA-EC25-5644-B5A1-DEDF773DB9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41216" name="Straight Connector 41215">
            <a:extLst>
              <a:ext uri="{FF2B5EF4-FFF2-40B4-BE49-F238E27FC236}">
                <a16:creationId xmlns:a16="http://schemas.microsoft.com/office/drawing/2014/main" id="{6CE316EC-7257-035B-FCAC-F115CA946DE0}"/>
              </a:ext>
            </a:extLst>
          </p:cNvPr>
          <p:cNvCxnSpPr/>
          <p:nvPr/>
        </p:nvCxnSpPr>
        <p:spPr bwMode="auto">
          <a:xfrm>
            <a:off x="685800" y="5105400"/>
            <a:ext cx="1676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41219" name="Straight Connector 41218">
            <a:extLst>
              <a:ext uri="{FF2B5EF4-FFF2-40B4-BE49-F238E27FC236}">
                <a16:creationId xmlns:a16="http://schemas.microsoft.com/office/drawing/2014/main" id="{76424C46-415D-473B-35E6-7509A23E518C}"/>
              </a:ext>
            </a:extLst>
          </p:cNvPr>
          <p:cNvCxnSpPr/>
          <p:nvPr/>
        </p:nvCxnSpPr>
        <p:spPr bwMode="auto">
          <a:xfrm>
            <a:off x="2404200" y="5105400"/>
            <a:ext cx="1676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5" name="!!A">
            <a:extLst>
              <a:ext uri="{FF2B5EF4-FFF2-40B4-BE49-F238E27FC236}">
                <a16:creationId xmlns:a16="http://schemas.microsoft.com/office/drawing/2014/main" id="{09CC1DA4-1AB1-489F-C116-3D7A40E41004}"/>
              </a:ext>
            </a:extLst>
          </p:cNvPr>
          <p:cNvSpPr/>
          <p:nvPr/>
        </p:nvSpPr>
        <p:spPr>
          <a:xfrm>
            <a:off x="694481" y="4076953"/>
            <a:ext cx="1794076" cy="437174"/>
          </a:xfrm>
          <a:custGeom>
            <a:avLst/>
            <a:gdLst>
              <a:gd name="connsiteX0" fmla="*/ 0 w 1794076"/>
              <a:gd name="connsiteY0" fmla="*/ 8910 h 437174"/>
              <a:gd name="connsiteX1" fmla="*/ 1041722 w 1794076"/>
              <a:gd name="connsiteY1" fmla="*/ 8910 h 437174"/>
              <a:gd name="connsiteX2" fmla="*/ 1493134 w 1794076"/>
              <a:gd name="connsiteY2" fmla="*/ 101508 h 437174"/>
              <a:gd name="connsiteX3" fmla="*/ 1794076 w 1794076"/>
              <a:gd name="connsiteY3" fmla="*/ 437174 h 43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4076" h="437174">
                <a:moveTo>
                  <a:pt x="0" y="8910"/>
                </a:moveTo>
                <a:cubicBezTo>
                  <a:pt x="396433" y="1193"/>
                  <a:pt x="792866" y="-6523"/>
                  <a:pt x="1041722" y="8910"/>
                </a:cubicBezTo>
                <a:cubicBezTo>
                  <a:pt x="1290578" y="24343"/>
                  <a:pt x="1367742" y="30131"/>
                  <a:pt x="1493134" y="101508"/>
                </a:cubicBezTo>
                <a:cubicBezTo>
                  <a:pt x="1618526" y="172885"/>
                  <a:pt x="1706301" y="305029"/>
                  <a:pt x="1794076" y="437174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!!C">
            <a:extLst>
              <a:ext uri="{FF2B5EF4-FFF2-40B4-BE49-F238E27FC236}">
                <a16:creationId xmlns:a16="http://schemas.microsoft.com/office/drawing/2014/main" id="{CE9E35AD-1321-E862-1AC0-87C0F9D6C486}"/>
              </a:ext>
            </a:extLst>
          </p:cNvPr>
          <p:cNvSpPr/>
          <p:nvPr/>
        </p:nvSpPr>
        <p:spPr>
          <a:xfrm>
            <a:off x="2476982" y="4514127"/>
            <a:ext cx="1921398" cy="421142"/>
          </a:xfrm>
          <a:custGeom>
            <a:avLst/>
            <a:gdLst>
              <a:gd name="connsiteX0" fmla="*/ 0 w 1921398"/>
              <a:gd name="connsiteY0" fmla="*/ 0 h 421142"/>
              <a:gd name="connsiteX1" fmla="*/ 219919 w 1921398"/>
              <a:gd name="connsiteY1" fmla="*/ 231493 h 421142"/>
              <a:gd name="connsiteX2" fmla="*/ 474562 w 1921398"/>
              <a:gd name="connsiteY2" fmla="*/ 370389 h 421142"/>
              <a:gd name="connsiteX3" fmla="*/ 833377 w 1921398"/>
              <a:gd name="connsiteY3" fmla="*/ 416688 h 421142"/>
              <a:gd name="connsiteX4" fmla="*/ 1921398 w 1921398"/>
              <a:gd name="connsiteY4" fmla="*/ 416688 h 42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398" h="421142">
                <a:moveTo>
                  <a:pt x="0" y="0"/>
                </a:moveTo>
                <a:cubicBezTo>
                  <a:pt x="70412" y="84881"/>
                  <a:pt x="140825" y="169762"/>
                  <a:pt x="219919" y="231493"/>
                </a:cubicBezTo>
                <a:cubicBezTo>
                  <a:pt x="299013" y="293225"/>
                  <a:pt x="372319" y="339523"/>
                  <a:pt x="474562" y="370389"/>
                </a:cubicBezTo>
                <a:cubicBezTo>
                  <a:pt x="576805" y="401255"/>
                  <a:pt x="592238" y="408972"/>
                  <a:pt x="833377" y="416688"/>
                </a:cubicBezTo>
                <a:cubicBezTo>
                  <a:pt x="1074516" y="424404"/>
                  <a:pt x="1497957" y="420546"/>
                  <a:pt x="1921398" y="416688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!!B">
            <a:extLst>
              <a:ext uri="{FF2B5EF4-FFF2-40B4-BE49-F238E27FC236}">
                <a16:creationId xmlns:a16="http://schemas.microsoft.com/office/drawing/2014/main" id="{87BE6D55-18EE-5963-8445-F2B47807BA8E}"/>
              </a:ext>
            </a:extLst>
          </p:cNvPr>
          <p:cNvSpPr/>
          <p:nvPr/>
        </p:nvSpPr>
        <p:spPr>
          <a:xfrm>
            <a:off x="729205" y="5330794"/>
            <a:ext cx="1794076" cy="437174"/>
          </a:xfrm>
          <a:custGeom>
            <a:avLst/>
            <a:gdLst>
              <a:gd name="connsiteX0" fmla="*/ 0 w 1794076"/>
              <a:gd name="connsiteY0" fmla="*/ 8910 h 437174"/>
              <a:gd name="connsiteX1" fmla="*/ 1041722 w 1794076"/>
              <a:gd name="connsiteY1" fmla="*/ 8910 h 437174"/>
              <a:gd name="connsiteX2" fmla="*/ 1493134 w 1794076"/>
              <a:gd name="connsiteY2" fmla="*/ 101508 h 437174"/>
              <a:gd name="connsiteX3" fmla="*/ 1794076 w 1794076"/>
              <a:gd name="connsiteY3" fmla="*/ 437174 h 43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4076" h="437174">
                <a:moveTo>
                  <a:pt x="0" y="8910"/>
                </a:moveTo>
                <a:cubicBezTo>
                  <a:pt x="396433" y="1193"/>
                  <a:pt x="792866" y="-6523"/>
                  <a:pt x="1041722" y="8910"/>
                </a:cubicBezTo>
                <a:cubicBezTo>
                  <a:pt x="1290578" y="24343"/>
                  <a:pt x="1367742" y="30131"/>
                  <a:pt x="1493134" y="101508"/>
                </a:cubicBezTo>
                <a:cubicBezTo>
                  <a:pt x="1618526" y="172885"/>
                  <a:pt x="1706301" y="305029"/>
                  <a:pt x="1794076" y="437174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!!D">
            <a:extLst>
              <a:ext uri="{FF2B5EF4-FFF2-40B4-BE49-F238E27FC236}">
                <a16:creationId xmlns:a16="http://schemas.microsoft.com/office/drawing/2014/main" id="{9C1CD9C5-3A1D-8687-1619-C2299B3EED69}"/>
              </a:ext>
            </a:extLst>
          </p:cNvPr>
          <p:cNvSpPr/>
          <p:nvPr/>
        </p:nvSpPr>
        <p:spPr>
          <a:xfrm>
            <a:off x="2498202" y="5715000"/>
            <a:ext cx="1921398" cy="421142"/>
          </a:xfrm>
          <a:custGeom>
            <a:avLst/>
            <a:gdLst>
              <a:gd name="connsiteX0" fmla="*/ 0 w 1921398"/>
              <a:gd name="connsiteY0" fmla="*/ 0 h 421142"/>
              <a:gd name="connsiteX1" fmla="*/ 219919 w 1921398"/>
              <a:gd name="connsiteY1" fmla="*/ 231493 h 421142"/>
              <a:gd name="connsiteX2" fmla="*/ 474562 w 1921398"/>
              <a:gd name="connsiteY2" fmla="*/ 370389 h 421142"/>
              <a:gd name="connsiteX3" fmla="*/ 833377 w 1921398"/>
              <a:gd name="connsiteY3" fmla="*/ 416688 h 421142"/>
              <a:gd name="connsiteX4" fmla="*/ 1921398 w 1921398"/>
              <a:gd name="connsiteY4" fmla="*/ 416688 h 42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398" h="421142">
                <a:moveTo>
                  <a:pt x="0" y="0"/>
                </a:moveTo>
                <a:cubicBezTo>
                  <a:pt x="70412" y="84881"/>
                  <a:pt x="140825" y="169762"/>
                  <a:pt x="219919" y="231493"/>
                </a:cubicBezTo>
                <a:cubicBezTo>
                  <a:pt x="299013" y="293225"/>
                  <a:pt x="372319" y="339523"/>
                  <a:pt x="474562" y="370389"/>
                </a:cubicBezTo>
                <a:cubicBezTo>
                  <a:pt x="576805" y="401255"/>
                  <a:pt x="592238" y="408972"/>
                  <a:pt x="833377" y="416688"/>
                </a:cubicBezTo>
                <a:cubicBezTo>
                  <a:pt x="1074516" y="424404"/>
                  <a:pt x="1497957" y="420546"/>
                  <a:pt x="1921398" y="416688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41256" name="Group 41255">
            <a:extLst>
              <a:ext uri="{FF2B5EF4-FFF2-40B4-BE49-F238E27FC236}">
                <a16:creationId xmlns:a16="http://schemas.microsoft.com/office/drawing/2014/main" id="{237442A3-F69A-534C-7C5B-255B6784ACF2}"/>
              </a:ext>
            </a:extLst>
          </p:cNvPr>
          <p:cNvGrpSpPr/>
          <p:nvPr/>
        </p:nvGrpSpPr>
        <p:grpSpPr>
          <a:xfrm>
            <a:off x="3200400" y="497534"/>
            <a:ext cx="2124360" cy="2702866"/>
            <a:chOff x="3200400" y="497534"/>
            <a:chExt cx="2124360" cy="27028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B2CEABF-5702-ECDC-9D3B-DED9DB631688}"/>
                    </a:ext>
                  </a:extLst>
                </p14:cNvPr>
                <p14:cNvContentPartPr/>
                <p14:nvPr/>
              </p14:nvContentPartPr>
              <p14:xfrm>
                <a:off x="4975200" y="1120334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B2CEABF-5702-ECDC-9D3B-DED9DB63168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66200" y="111133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52E1A4C-33F4-D208-77B3-11330EE09186}"/>
                    </a:ext>
                  </a:extLst>
                </p14:cNvPr>
                <p14:cNvContentPartPr/>
                <p14:nvPr/>
              </p14:nvContentPartPr>
              <p14:xfrm>
                <a:off x="3200400" y="1397894"/>
                <a:ext cx="38520" cy="1034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52E1A4C-33F4-D208-77B3-11330EE0918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91400" y="1388897"/>
                  <a:ext cx="56160" cy="1052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0FD536A-9612-9E6F-C9AB-9E2D60CD07FE}"/>
                    </a:ext>
                  </a:extLst>
                </p14:cNvPr>
                <p14:cNvContentPartPr/>
                <p14:nvPr/>
              </p14:nvContentPartPr>
              <p14:xfrm>
                <a:off x="4207680" y="1536134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0FD536A-9612-9E6F-C9AB-9E2D60CD07F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98680" y="152713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842793D-7A9E-548A-1F65-B9FAAEDD44A7}"/>
                </a:ext>
              </a:extLst>
            </p:cNvPr>
            <p:cNvGrpSpPr/>
            <p:nvPr/>
          </p:nvGrpSpPr>
          <p:grpSpPr>
            <a:xfrm>
              <a:off x="3902760" y="497534"/>
              <a:ext cx="1077480" cy="2094120"/>
              <a:chOff x="1411539" y="1083346"/>
              <a:chExt cx="1077480" cy="2094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AD2946D3-378C-8925-F0F4-C22A95C35E9F}"/>
                      </a:ext>
                    </a:extLst>
                  </p14:cNvPr>
                  <p14:cNvContentPartPr/>
                  <p14:nvPr/>
                </p14:nvContentPartPr>
                <p14:xfrm>
                  <a:off x="1579659" y="2089186"/>
                  <a:ext cx="37800" cy="10882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0903158-2938-F817-5B97-E0C9DAD6353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571019" y="2080546"/>
                    <a:ext cx="55440" cy="110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75ADD963-20FB-E55E-A98C-A36B3A33421B}"/>
                      </a:ext>
                    </a:extLst>
                  </p14:cNvPr>
                  <p14:cNvContentPartPr/>
                  <p14:nvPr/>
                </p14:nvContentPartPr>
                <p14:xfrm>
                  <a:off x="1833459" y="2123026"/>
                  <a:ext cx="53280" cy="10198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785EBD2F-9E84-572A-F213-596A5EE07A1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824459" y="2114026"/>
                    <a:ext cx="70920" cy="103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ECA136AD-945A-A06B-0495-BFF3F6A4E007}"/>
                      </a:ext>
                    </a:extLst>
                  </p14:cNvPr>
                  <p14:cNvContentPartPr/>
                  <p14:nvPr/>
                </p14:nvContentPartPr>
                <p14:xfrm>
                  <a:off x="1594779" y="2116906"/>
                  <a:ext cx="207000" cy="1857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FEA005E5-9DD5-B046-47C2-47AB0D8CAA5F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585779" y="2108266"/>
                    <a:ext cx="224640" cy="20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7549E6D7-5A78-1BB3-1AC8-9CB19161DF10}"/>
                      </a:ext>
                    </a:extLst>
                  </p14:cNvPr>
                  <p14:cNvContentPartPr/>
                  <p14:nvPr/>
                </p14:nvContentPartPr>
                <p14:xfrm>
                  <a:off x="1589379" y="2260546"/>
                  <a:ext cx="221400" cy="2113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C793010-5AD6-6486-C93E-C99CF529C715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580379" y="2251546"/>
                    <a:ext cx="239040" cy="22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DE158D16-0798-6F89-3DCE-4C58734B6094}"/>
                      </a:ext>
                    </a:extLst>
                  </p14:cNvPr>
                  <p14:cNvContentPartPr/>
                  <p14:nvPr/>
                </p14:nvContentPartPr>
                <p14:xfrm>
                  <a:off x="1590459" y="2428666"/>
                  <a:ext cx="257040" cy="22212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2A66925-CBB2-A645-6A96-719AF70D7080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581819" y="2420026"/>
                    <a:ext cx="274680" cy="23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F44C98CD-8029-1767-CCB9-0C39B83C277B}"/>
                      </a:ext>
                    </a:extLst>
                  </p14:cNvPr>
                  <p14:cNvContentPartPr/>
                  <p14:nvPr/>
                </p14:nvContentPartPr>
                <p14:xfrm>
                  <a:off x="1637979" y="2641066"/>
                  <a:ext cx="209520" cy="2152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304327A-031F-51E4-9137-4292317D040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628979" y="2632066"/>
                    <a:ext cx="227160" cy="23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DDA06665-0F7F-EE4E-8C2C-917D38F73732}"/>
                      </a:ext>
                    </a:extLst>
                  </p14:cNvPr>
                  <p14:cNvContentPartPr/>
                  <p14:nvPr/>
                </p14:nvContentPartPr>
                <p14:xfrm>
                  <a:off x="1636899" y="2845186"/>
                  <a:ext cx="199440" cy="21636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2E78DF99-47B8-4C7E-5B07-E09941D1076B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628259" y="2836186"/>
                    <a:ext cx="217080" cy="23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88D9117-D30F-D6F9-F69E-5255D08AD3C8}"/>
                      </a:ext>
                    </a:extLst>
                  </p14:cNvPr>
                  <p14:cNvContentPartPr/>
                  <p14:nvPr/>
                </p14:nvContentPartPr>
                <p14:xfrm>
                  <a:off x="1737699" y="3017626"/>
                  <a:ext cx="110880" cy="1454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F8C13FDF-EEBB-2F74-8693-7F869ED019C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728699" y="3008626"/>
                    <a:ext cx="128520" cy="16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B2D51E5B-E1D3-3E23-7445-D8595C6706D5}"/>
                      </a:ext>
                    </a:extLst>
                  </p14:cNvPr>
                  <p14:cNvContentPartPr/>
                  <p14:nvPr/>
                </p14:nvContentPartPr>
                <p14:xfrm>
                  <a:off x="1411539" y="1439746"/>
                  <a:ext cx="258480" cy="5108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6568B1B6-1920-AA9B-9DE5-1EB919854E6D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402899" y="1431106"/>
                    <a:ext cx="276120" cy="52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2A792007-CDBC-BD6E-D586-575946773F17}"/>
                      </a:ext>
                    </a:extLst>
                  </p14:cNvPr>
                  <p14:cNvContentPartPr/>
                  <p14:nvPr/>
                </p14:nvContentPartPr>
                <p14:xfrm>
                  <a:off x="1576059" y="1881106"/>
                  <a:ext cx="187200" cy="144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636DADF-E55B-452C-122E-A71BC759948C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67059" y="1872106"/>
                    <a:ext cx="204840" cy="16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6975EB60-3501-C9B8-D9B2-1759F453CB01}"/>
                      </a:ext>
                    </a:extLst>
                  </p14:cNvPr>
                  <p14:cNvContentPartPr/>
                  <p14:nvPr/>
                </p14:nvContentPartPr>
                <p14:xfrm>
                  <a:off x="1538619" y="1214026"/>
                  <a:ext cx="247680" cy="1684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88B4E68-7319-7434-8F50-A7873A455483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529619" y="1205386"/>
                    <a:ext cx="265320" cy="18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E1C8B9AB-8E20-8AA5-FE80-A5E6EDB9D136}"/>
                      </a:ext>
                    </a:extLst>
                  </p14:cNvPr>
                  <p14:cNvContentPartPr/>
                  <p14:nvPr/>
                </p14:nvContentPartPr>
                <p14:xfrm>
                  <a:off x="1715379" y="1416346"/>
                  <a:ext cx="198000" cy="19260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1B3D8E1C-4C68-6A0A-C059-8853E16258DC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06739" y="1407706"/>
                    <a:ext cx="215640" cy="21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91588BD-285D-4F27-71B1-8E83E02E239B}"/>
                      </a:ext>
                    </a:extLst>
                  </p14:cNvPr>
                  <p14:cNvContentPartPr/>
                  <p14:nvPr/>
                </p14:nvContentPartPr>
                <p14:xfrm>
                  <a:off x="1961259" y="1450546"/>
                  <a:ext cx="381240" cy="2613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FB44F14D-8A97-60FA-C267-7A83D79E651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1952619" y="1441906"/>
                    <a:ext cx="398880" cy="27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B8759084-BC67-F795-227F-51A9E80611F5}"/>
                      </a:ext>
                    </a:extLst>
                  </p14:cNvPr>
                  <p14:cNvContentPartPr/>
                  <p14:nvPr/>
                </p14:nvContentPartPr>
                <p14:xfrm>
                  <a:off x="2002659" y="1083346"/>
                  <a:ext cx="97200" cy="30060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7497F2D-2CF4-A344-9E95-703780AF4995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993659" y="1074346"/>
                    <a:ext cx="114840" cy="31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F7BF6F66-8273-6385-4A6B-07DE31244480}"/>
                      </a:ext>
                    </a:extLst>
                  </p14:cNvPr>
                  <p14:cNvContentPartPr/>
                  <p14:nvPr/>
                </p14:nvContentPartPr>
                <p14:xfrm>
                  <a:off x="1996899" y="1220146"/>
                  <a:ext cx="492120" cy="15336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9BFACF1A-86FD-57E6-94E6-05C41ACB1A9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987899" y="1211146"/>
                    <a:ext cx="509760" cy="171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A01F4C6-5BFF-3EAA-B9EF-406AFEE6C1A0}"/>
                    </a:ext>
                  </a:extLst>
                </p14:cNvPr>
                <p14:cNvContentPartPr/>
                <p14:nvPr/>
              </p14:nvContentPartPr>
              <p14:xfrm>
                <a:off x="3220920" y="1495094"/>
                <a:ext cx="2103840" cy="1135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A01F4C6-5BFF-3EAA-B9EF-406AFEE6C1A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11920" y="1486094"/>
                  <a:ext cx="2121480" cy="11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220" name="Ink 41219">
                  <a:extLst>
                    <a:ext uri="{FF2B5EF4-FFF2-40B4-BE49-F238E27FC236}">
                      <a16:creationId xmlns:a16="http://schemas.microsoft.com/office/drawing/2014/main" id="{84DFF3B3-263B-F938-5389-A4DD6AD4583E}"/>
                    </a:ext>
                  </a:extLst>
                </p14:cNvPr>
                <p14:cNvContentPartPr/>
                <p14:nvPr/>
              </p14:nvContentPartPr>
              <p14:xfrm>
                <a:off x="3753000" y="1914134"/>
                <a:ext cx="154800" cy="401040"/>
              </p14:xfrm>
            </p:contentPart>
          </mc:Choice>
          <mc:Fallback xmlns="">
            <p:pic>
              <p:nvPicPr>
                <p:cNvPr id="41220" name="Ink 41219">
                  <a:extLst>
                    <a:ext uri="{FF2B5EF4-FFF2-40B4-BE49-F238E27FC236}">
                      <a16:creationId xmlns:a16="http://schemas.microsoft.com/office/drawing/2014/main" id="{84DFF3B3-263B-F938-5389-A4DD6AD4583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43979" y="1905134"/>
                  <a:ext cx="172481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221" name="Ink 41220">
                  <a:extLst>
                    <a:ext uri="{FF2B5EF4-FFF2-40B4-BE49-F238E27FC236}">
                      <a16:creationId xmlns:a16="http://schemas.microsoft.com/office/drawing/2014/main" id="{18BF5B7D-5E01-16DE-9959-23F72FC43EB8}"/>
                    </a:ext>
                  </a:extLst>
                </p14:cNvPr>
                <p14:cNvContentPartPr/>
                <p14:nvPr/>
              </p14:nvContentPartPr>
              <p14:xfrm>
                <a:off x="4194000" y="1536854"/>
                <a:ext cx="16200" cy="1073160"/>
              </p14:xfrm>
            </p:contentPart>
          </mc:Choice>
          <mc:Fallback xmlns="">
            <p:pic>
              <p:nvPicPr>
                <p:cNvPr id="41221" name="Ink 41220">
                  <a:extLst>
                    <a:ext uri="{FF2B5EF4-FFF2-40B4-BE49-F238E27FC236}">
                      <a16:creationId xmlns:a16="http://schemas.microsoft.com/office/drawing/2014/main" id="{18BF5B7D-5E01-16DE-9959-23F72FC43EB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85000" y="1527857"/>
                  <a:ext cx="33840" cy="1090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222" name="Ink 41221">
                  <a:extLst>
                    <a:ext uri="{FF2B5EF4-FFF2-40B4-BE49-F238E27FC236}">
                      <a16:creationId xmlns:a16="http://schemas.microsoft.com/office/drawing/2014/main" id="{744108A4-3812-75A5-A4BC-1D353D4081D1}"/>
                    </a:ext>
                  </a:extLst>
                </p14:cNvPr>
                <p14:cNvContentPartPr/>
                <p14:nvPr/>
              </p14:nvContentPartPr>
              <p14:xfrm>
                <a:off x="4382280" y="2036534"/>
                <a:ext cx="336240" cy="237960"/>
              </p14:xfrm>
            </p:contentPart>
          </mc:Choice>
          <mc:Fallback xmlns="">
            <p:pic>
              <p:nvPicPr>
                <p:cNvPr id="41222" name="Ink 41221">
                  <a:extLst>
                    <a:ext uri="{FF2B5EF4-FFF2-40B4-BE49-F238E27FC236}">
                      <a16:creationId xmlns:a16="http://schemas.microsoft.com/office/drawing/2014/main" id="{744108A4-3812-75A5-A4BC-1D353D4081D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73280" y="2027534"/>
                  <a:ext cx="353880" cy="255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1223" name="Group 41222">
              <a:extLst>
                <a:ext uri="{FF2B5EF4-FFF2-40B4-BE49-F238E27FC236}">
                  <a16:creationId xmlns:a16="http://schemas.microsoft.com/office/drawing/2014/main" id="{8309955B-4258-A75B-1F42-F44E3AB5C464}"/>
                </a:ext>
              </a:extLst>
            </p:cNvPr>
            <p:cNvGrpSpPr/>
            <p:nvPr/>
          </p:nvGrpSpPr>
          <p:grpSpPr>
            <a:xfrm>
              <a:off x="3303000" y="1560614"/>
              <a:ext cx="353880" cy="246600"/>
              <a:chOff x="811779" y="2146426"/>
              <a:chExt cx="353880" cy="246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41224" name="Ink 41223">
                    <a:extLst>
                      <a:ext uri="{FF2B5EF4-FFF2-40B4-BE49-F238E27FC236}">
                        <a16:creationId xmlns:a16="http://schemas.microsoft.com/office/drawing/2014/main" id="{006DA030-E11E-3C84-280C-7095BB3B4239}"/>
                      </a:ext>
                    </a:extLst>
                  </p14:cNvPr>
                  <p14:cNvContentPartPr/>
                  <p14:nvPr/>
                </p14:nvContentPartPr>
                <p14:xfrm>
                  <a:off x="878739" y="2214106"/>
                  <a:ext cx="360" cy="178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8B35144C-17B0-C4BD-40AF-BF95D069D210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870099" y="2205466"/>
                    <a:ext cx="18000" cy="19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1225" name="Ink 41224">
                    <a:extLst>
                      <a:ext uri="{FF2B5EF4-FFF2-40B4-BE49-F238E27FC236}">
                        <a16:creationId xmlns:a16="http://schemas.microsoft.com/office/drawing/2014/main" id="{770BB84E-B22C-1CF2-C299-5BF5F40343EB}"/>
                      </a:ext>
                    </a:extLst>
                  </p14:cNvPr>
                  <p14:cNvContentPartPr/>
                  <p14:nvPr/>
                </p14:nvContentPartPr>
                <p14:xfrm>
                  <a:off x="811779" y="2286466"/>
                  <a:ext cx="148680" cy="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89B747F1-840F-8259-F963-0F558542E76E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803139" y="2277826"/>
                    <a:ext cx="1663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1226" name="Ink 41225">
                    <a:extLst>
                      <a:ext uri="{FF2B5EF4-FFF2-40B4-BE49-F238E27FC236}">
                        <a16:creationId xmlns:a16="http://schemas.microsoft.com/office/drawing/2014/main" id="{A192EB37-3D3E-9135-F030-41FE8EFA32E6}"/>
                      </a:ext>
                    </a:extLst>
                  </p14:cNvPr>
                  <p14:cNvContentPartPr/>
                  <p14:nvPr/>
                </p14:nvContentPartPr>
                <p14:xfrm>
                  <a:off x="1099419" y="2197186"/>
                  <a:ext cx="2880" cy="1321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BC308306-3181-817E-24E4-307EEDCCB21E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090419" y="2188186"/>
                    <a:ext cx="20520" cy="14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1227" name="Ink 41226">
                    <a:extLst>
                      <a:ext uri="{FF2B5EF4-FFF2-40B4-BE49-F238E27FC236}">
                        <a16:creationId xmlns:a16="http://schemas.microsoft.com/office/drawing/2014/main" id="{89028E7D-6888-D67A-C54B-4B7574861AE7}"/>
                      </a:ext>
                    </a:extLst>
                  </p14:cNvPr>
                  <p14:cNvContentPartPr/>
                  <p14:nvPr/>
                </p14:nvContentPartPr>
                <p14:xfrm>
                  <a:off x="1026699" y="2236426"/>
                  <a:ext cx="138960" cy="3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DA4355FC-6D1D-7B88-9FCD-986B865F4338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017699" y="2227426"/>
                    <a:ext cx="156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41228" name="Ink 41227">
                    <a:extLst>
                      <a:ext uri="{FF2B5EF4-FFF2-40B4-BE49-F238E27FC236}">
                        <a16:creationId xmlns:a16="http://schemas.microsoft.com/office/drawing/2014/main" id="{38199E9F-EF44-240B-59FE-2127DEF24C5B}"/>
                      </a:ext>
                    </a:extLst>
                  </p14:cNvPr>
                  <p14:cNvContentPartPr/>
                  <p14:nvPr/>
                </p14:nvContentPartPr>
                <p14:xfrm>
                  <a:off x="1086819" y="2146426"/>
                  <a:ext cx="360" cy="1580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966538D9-6EC2-95C5-68A2-37F26705FF9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077819" y="2137786"/>
                    <a:ext cx="18000" cy="175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231" name="Group 41230">
              <a:extLst>
                <a:ext uri="{FF2B5EF4-FFF2-40B4-BE49-F238E27FC236}">
                  <a16:creationId xmlns:a16="http://schemas.microsoft.com/office/drawing/2014/main" id="{2B25AF7A-B95A-73BB-2C38-92754E8BA605}"/>
                </a:ext>
              </a:extLst>
            </p:cNvPr>
            <p:cNvGrpSpPr/>
            <p:nvPr/>
          </p:nvGrpSpPr>
          <p:grpSpPr>
            <a:xfrm>
              <a:off x="3344760" y="1958054"/>
              <a:ext cx="176400" cy="188280"/>
              <a:chOff x="853539" y="2543866"/>
              <a:chExt cx="176400" cy="188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41233" name="Ink 41232">
                    <a:extLst>
                      <a:ext uri="{FF2B5EF4-FFF2-40B4-BE49-F238E27FC236}">
                        <a16:creationId xmlns:a16="http://schemas.microsoft.com/office/drawing/2014/main" id="{E5F6FB5B-10C6-D3C3-81AA-A104F4B198A4}"/>
                      </a:ext>
                    </a:extLst>
                  </p14:cNvPr>
                  <p14:cNvContentPartPr/>
                  <p14:nvPr/>
                </p14:nvContentPartPr>
                <p14:xfrm>
                  <a:off x="950019" y="2543866"/>
                  <a:ext cx="360" cy="1882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E52271C8-203C-7EDC-723C-3C332B1250A4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941019" y="2534866"/>
                    <a:ext cx="18000" cy="20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41234" name="Ink 41233">
                    <a:extLst>
                      <a:ext uri="{FF2B5EF4-FFF2-40B4-BE49-F238E27FC236}">
                        <a16:creationId xmlns:a16="http://schemas.microsoft.com/office/drawing/2014/main" id="{CB346D38-DA46-8294-754A-D7755D3AD03B}"/>
                      </a:ext>
                    </a:extLst>
                  </p14:cNvPr>
                  <p14:cNvContentPartPr/>
                  <p14:nvPr/>
                </p14:nvContentPartPr>
                <p14:xfrm>
                  <a:off x="853539" y="2639986"/>
                  <a:ext cx="176400" cy="3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F1B8202D-7006-E869-8D66-6732769154FE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844899" y="2631346"/>
                    <a:ext cx="19404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235" name="Group 41234">
              <a:extLst>
                <a:ext uri="{FF2B5EF4-FFF2-40B4-BE49-F238E27FC236}">
                  <a16:creationId xmlns:a16="http://schemas.microsoft.com/office/drawing/2014/main" id="{B2205C8C-704F-CD18-2193-CEBC581DC32E}"/>
                </a:ext>
              </a:extLst>
            </p:cNvPr>
            <p:cNvGrpSpPr/>
            <p:nvPr/>
          </p:nvGrpSpPr>
          <p:grpSpPr>
            <a:xfrm>
              <a:off x="3392280" y="2268014"/>
              <a:ext cx="411840" cy="248040"/>
              <a:chOff x="901059" y="2853826"/>
              <a:chExt cx="411840" cy="248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41236" name="Ink 41235">
                    <a:extLst>
                      <a:ext uri="{FF2B5EF4-FFF2-40B4-BE49-F238E27FC236}">
                        <a16:creationId xmlns:a16="http://schemas.microsoft.com/office/drawing/2014/main" id="{387A7F56-B19D-89CD-E44D-EB61F008E603}"/>
                      </a:ext>
                    </a:extLst>
                  </p14:cNvPr>
                  <p14:cNvContentPartPr/>
                  <p14:nvPr/>
                </p14:nvContentPartPr>
                <p14:xfrm>
                  <a:off x="1001139" y="2853826"/>
                  <a:ext cx="360" cy="1328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F7FC924-3147-310E-426A-8B78764C26CA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992499" y="2845186"/>
                    <a:ext cx="18000" cy="15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41237" name="Ink 41236">
                    <a:extLst>
                      <a:ext uri="{FF2B5EF4-FFF2-40B4-BE49-F238E27FC236}">
                        <a16:creationId xmlns:a16="http://schemas.microsoft.com/office/drawing/2014/main" id="{F028DC2D-4A1C-9135-90FF-4ACD2519F516}"/>
                      </a:ext>
                    </a:extLst>
                  </p14:cNvPr>
                  <p14:cNvContentPartPr/>
                  <p14:nvPr/>
                </p14:nvContentPartPr>
                <p14:xfrm>
                  <a:off x="901059" y="2909986"/>
                  <a:ext cx="167400" cy="36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ED096EB6-3C6D-833F-AC3E-BCDBC79B6908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892419" y="2901346"/>
                    <a:ext cx="1850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41238" name="Ink 41237">
                    <a:extLst>
                      <a:ext uri="{FF2B5EF4-FFF2-40B4-BE49-F238E27FC236}">
                        <a16:creationId xmlns:a16="http://schemas.microsoft.com/office/drawing/2014/main" id="{C88CBD87-5E40-A37E-92CF-7B26E3765013}"/>
                      </a:ext>
                    </a:extLst>
                  </p14:cNvPr>
                  <p14:cNvContentPartPr/>
                  <p14:nvPr/>
                </p14:nvContentPartPr>
                <p14:xfrm>
                  <a:off x="1236579" y="2953546"/>
                  <a:ext cx="18360" cy="148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3C7D7CAC-52E9-9B53-4D81-B793C0F8BEEB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227579" y="2944546"/>
                    <a:ext cx="36000" cy="16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41239" name="Ink 41238">
                    <a:extLst>
                      <a:ext uri="{FF2B5EF4-FFF2-40B4-BE49-F238E27FC236}">
                        <a16:creationId xmlns:a16="http://schemas.microsoft.com/office/drawing/2014/main" id="{8678637B-068B-63D4-D042-2B3FF2BEFE05}"/>
                      </a:ext>
                    </a:extLst>
                  </p14:cNvPr>
                  <p14:cNvContentPartPr/>
                  <p14:nvPr/>
                </p14:nvContentPartPr>
                <p14:xfrm>
                  <a:off x="1163859" y="3065506"/>
                  <a:ext cx="149040" cy="36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FE001320-22D1-8C97-2E8F-671026B2BA0A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1155219" y="3056506"/>
                    <a:ext cx="1666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240" name="Group 41239">
              <a:extLst>
                <a:ext uri="{FF2B5EF4-FFF2-40B4-BE49-F238E27FC236}">
                  <a16:creationId xmlns:a16="http://schemas.microsoft.com/office/drawing/2014/main" id="{7D3678B0-C6B9-E7A9-F58B-9F33E94E2684}"/>
                </a:ext>
              </a:extLst>
            </p:cNvPr>
            <p:cNvGrpSpPr/>
            <p:nvPr/>
          </p:nvGrpSpPr>
          <p:grpSpPr>
            <a:xfrm>
              <a:off x="3820680" y="1683734"/>
              <a:ext cx="123840" cy="145800"/>
              <a:chOff x="1329459" y="2269546"/>
              <a:chExt cx="123840" cy="145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41241" name="Ink 41240">
                    <a:extLst>
                      <a:ext uri="{FF2B5EF4-FFF2-40B4-BE49-F238E27FC236}">
                        <a16:creationId xmlns:a16="http://schemas.microsoft.com/office/drawing/2014/main" id="{324122DC-FFC4-8665-3199-671E560584DA}"/>
                      </a:ext>
                    </a:extLst>
                  </p14:cNvPr>
                  <p14:cNvContentPartPr/>
                  <p14:nvPr/>
                </p14:nvContentPartPr>
                <p14:xfrm>
                  <a:off x="1387059" y="2269546"/>
                  <a:ext cx="10440" cy="145800"/>
                </p14:xfrm>
              </p:contentPart>
            </mc:Choice>
            <mc:Fallback xmlns="">
              <p:pic>
                <p:nvPicPr>
                  <p:cNvPr id="40961" name="Ink 40960">
                    <a:extLst>
                      <a:ext uri="{FF2B5EF4-FFF2-40B4-BE49-F238E27FC236}">
                        <a16:creationId xmlns:a16="http://schemas.microsoft.com/office/drawing/2014/main" id="{91919F34-9471-DE97-1E82-D5D54806AF4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1378419" y="2260546"/>
                    <a:ext cx="2808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41242" name="Ink 41241">
                    <a:extLst>
                      <a:ext uri="{FF2B5EF4-FFF2-40B4-BE49-F238E27FC236}">
                        <a16:creationId xmlns:a16="http://schemas.microsoft.com/office/drawing/2014/main" id="{841C1649-DEFE-C58F-DD3A-8056FAC5A89C}"/>
                      </a:ext>
                    </a:extLst>
                  </p14:cNvPr>
                  <p14:cNvContentPartPr/>
                  <p14:nvPr/>
                </p14:nvContentPartPr>
                <p14:xfrm>
                  <a:off x="1329459" y="2354866"/>
                  <a:ext cx="123840" cy="360"/>
                </p14:xfrm>
              </p:contentPart>
            </mc:Choice>
            <mc:Fallback xmlns="">
              <p:pic>
                <p:nvPicPr>
                  <p:cNvPr id="40985" name="Ink 40984">
                    <a:extLst>
                      <a:ext uri="{FF2B5EF4-FFF2-40B4-BE49-F238E27FC236}">
                        <a16:creationId xmlns:a16="http://schemas.microsoft.com/office/drawing/2014/main" id="{C87CDD02-1D67-5102-44D2-6E1D0F6A535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1320819" y="2345866"/>
                    <a:ext cx="1414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243" name="Ink 41242">
                  <a:extLst>
                    <a:ext uri="{FF2B5EF4-FFF2-40B4-BE49-F238E27FC236}">
                      <a16:creationId xmlns:a16="http://schemas.microsoft.com/office/drawing/2014/main" id="{D7C1B72B-AAE3-7407-6435-DB778B2B5A95}"/>
                    </a:ext>
                  </a:extLst>
                </p14:cNvPr>
                <p14:cNvContentPartPr/>
                <p14:nvPr/>
              </p14:nvContentPartPr>
              <p14:xfrm>
                <a:off x="4514760" y="1712174"/>
                <a:ext cx="66960" cy="2880"/>
              </p14:xfrm>
            </p:contentPart>
          </mc:Choice>
          <mc:Fallback xmlns="">
            <p:pic>
              <p:nvPicPr>
                <p:cNvPr id="41243" name="Ink 41242">
                  <a:extLst>
                    <a:ext uri="{FF2B5EF4-FFF2-40B4-BE49-F238E27FC236}">
                      <a16:creationId xmlns:a16="http://schemas.microsoft.com/office/drawing/2014/main" id="{D7C1B72B-AAE3-7407-6435-DB778B2B5A9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05760" y="1704174"/>
                  <a:ext cx="84600" cy="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1244" name="Ink 41243">
                  <a:extLst>
                    <a:ext uri="{FF2B5EF4-FFF2-40B4-BE49-F238E27FC236}">
                      <a16:creationId xmlns:a16="http://schemas.microsoft.com/office/drawing/2014/main" id="{50577617-7E75-4943-36C7-B41B9EFFD8D1}"/>
                    </a:ext>
                  </a:extLst>
                </p14:cNvPr>
                <p14:cNvContentPartPr/>
                <p14:nvPr/>
              </p14:nvContentPartPr>
              <p14:xfrm>
                <a:off x="4804200" y="1672574"/>
                <a:ext cx="73800" cy="360"/>
              </p14:xfrm>
            </p:contentPart>
          </mc:Choice>
          <mc:Fallback xmlns="">
            <p:pic>
              <p:nvPicPr>
                <p:cNvPr id="41244" name="Ink 41243">
                  <a:extLst>
                    <a:ext uri="{FF2B5EF4-FFF2-40B4-BE49-F238E27FC236}">
                      <a16:creationId xmlns:a16="http://schemas.microsoft.com/office/drawing/2014/main" id="{50577617-7E75-4943-36C7-B41B9EFFD8D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95156" y="1663574"/>
                  <a:ext cx="91526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245" name="Ink 41244">
                  <a:extLst>
                    <a:ext uri="{FF2B5EF4-FFF2-40B4-BE49-F238E27FC236}">
                      <a16:creationId xmlns:a16="http://schemas.microsoft.com/office/drawing/2014/main" id="{91319426-9AC7-0784-D5AE-2AB1A7F2F837}"/>
                    </a:ext>
                  </a:extLst>
                </p14:cNvPr>
                <p14:cNvContentPartPr/>
                <p14:nvPr/>
              </p14:nvContentPartPr>
              <p14:xfrm>
                <a:off x="4768560" y="1843214"/>
                <a:ext cx="63000" cy="2880"/>
              </p14:xfrm>
            </p:contentPart>
          </mc:Choice>
          <mc:Fallback xmlns="">
            <p:pic>
              <p:nvPicPr>
                <p:cNvPr id="41245" name="Ink 41244">
                  <a:extLst>
                    <a:ext uri="{FF2B5EF4-FFF2-40B4-BE49-F238E27FC236}">
                      <a16:creationId xmlns:a16="http://schemas.microsoft.com/office/drawing/2014/main" id="{91319426-9AC7-0784-D5AE-2AB1A7F2F83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59560" y="1834214"/>
                  <a:ext cx="80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1246" name="Ink 41245">
                  <a:extLst>
                    <a:ext uri="{FF2B5EF4-FFF2-40B4-BE49-F238E27FC236}">
                      <a16:creationId xmlns:a16="http://schemas.microsoft.com/office/drawing/2014/main" id="{DF9F2F6E-BC24-62AE-38D1-3606FE676C38}"/>
                    </a:ext>
                  </a:extLst>
                </p14:cNvPr>
                <p14:cNvContentPartPr/>
                <p14:nvPr/>
              </p14:nvContentPartPr>
              <p14:xfrm>
                <a:off x="4843080" y="2041214"/>
                <a:ext cx="91800" cy="360"/>
              </p14:xfrm>
            </p:contentPart>
          </mc:Choice>
          <mc:Fallback xmlns="">
            <p:pic>
              <p:nvPicPr>
                <p:cNvPr id="41246" name="Ink 41245">
                  <a:extLst>
                    <a:ext uri="{FF2B5EF4-FFF2-40B4-BE49-F238E27FC236}">
                      <a16:creationId xmlns:a16="http://schemas.microsoft.com/office/drawing/2014/main" id="{DF9F2F6E-BC24-62AE-38D1-3606FE676C3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34080" y="2032214"/>
                  <a:ext cx="10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1247" name="Ink 41246">
                  <a:extLst>
                    <a:ext uri="{FF2B5EF4-FFF2-40B4-BE49-F238E27FC236}">
                      <a16:creationId xmlns:a16="http://schemas.microsoft.com/office/drawing/2014/main" id="{FEBE65A3-D1C7-E0F1-DC78-04AAC63354DC}"/>
                    </a:ext>
                  </a:extLst>
                </p14:cNvPr>
                <p14:cNvContentPartPr/>
                <p14:nvPr/>
              </p14:nvContentPartPr>
              <p14:xfrm>
                <a:off x="4920120" y="2252534"/>
                <a:ext cx="45720" cy="360"/>
              </p14:xfrm>
            </p:contentPart>
          </mc:Choice>
          <mc:Fallback xmlns="">
            <p:pic>
              <p:nvPicPr>
                <p:cNvPr id="41247" name="Ink 41246">
                  <a:extLst>
                    <a:ext uri="{FF2B5EF4-FFF2-40B4-BE49-F238E27FC236}">
                      <a16:creationId xmlns:a16="http://schemas.microsoft.com/office/drawing/2014/main" id="{FEBE65A3-D1C7-E0F1-DC78-04AAC63354D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11120" y="2243534"/>
                  <a:ext cx="63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1248" name="Ink 41247">
                  <a:extLst>
                    <a:ext uri="{FF2B5EF4-FFF2-40B4-BE49-F238E27FC236}">
                      <a16:creationId xmlns:a16="http://schemas.microsoft.com/office/drawing/2014/main" id="{4ECE510E-7FAA-71A2-1232-351994527CAE}"/>
                    </a:ext>
                  </a:extLst>
                </p14:cNvPr>
                <p14:cNvContentPartPr/>
                <p14:nvPr/>
              </p14:nvContentPartPr>
              <p14:xfrm>
                <a:off x="4773600" y="2451254"/>
                <a:ext cx="80640" cy="2880"/>
              </p14:xfrm>
            </p:contentPart>
          </mc:Choice>
          <mc:Fallback xmlns="">
            <p:pic>
              <p:nvPicPr>
                <p:cNvPr id="41248" name="Ink 41247">
                  <a:extLst>
                    <a:ext uri="{FF2B5EF4-FFF2-40B4-BE49-F238E27FC236}">
                      <a16:creationId xmlns:a16="http://schemas.microsoft.com/office/drawing/2014/main" id="{4ECE510E-7FAA-71A2-1232-351994527CA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64600" y="2442254"/>
                  <a:ext cx="98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1249" name="Ink 41248">
                  <a:extLst>
                    <a:ext uri="{FF2B5EF4-FFF2-40B4-BE49-F238E27FC236}">
                      <a16:creationId xmlns:a16="http://schemas.microsoft.com/office/drawing/2014/main" id="{2A008E13-7FBE-7823-007B-2A008A5F9446}"/>
                    </a:ext>
                  </a:extLst>
                </p14:cNvPr>
                <p14:cNvContentPartPr/>
                <p14:nvPr/>
              </p14:nvContentPartPr>
              <p14:xfrm>
                <a:off x="4506480" y="2376734"/>
                <a:ext cx="67680" cy="360"/>
              </p14:xfrm>
            </p:contentPart>
          </mc:Choice>
          <mc:Fallback xmlns="">
            <p:pic>
              <p:nvPicPr>
                <p:cNvPr id="41249" name="Ink 41248">
                  <a:extLst>
                    <a:ext uri="{FF2B5EF4-FFF2-40B4-BE49-F238E27FC236}">
                      <a16:creationId xmlns:a16="http://schemas.microsoft.com/office/drawing/2014/main" id="{2A008E13-7FBE-7823-007B-2A008A5F944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97480" y="2367734"/>
                  <a:ext cx="85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1250" name="Ink 41249">
                  <a:extLst>
                    <a:ext uri="{FF2B5EF4-FFF2-40B4-BE49-F238E27FC236}">
                      <a16:creationId xmlns:a16="http://schemas.microsoft.com/office/drawing/2014/main" id="{6CA82D32-F642-C725-2E89-5A262343E7D3}"/>
                    </a:ext>
                  </a:extLst>
                </p14:cNvPr>
                <p14:cNvContentPartPr/>
                <p14:nvPr/>
              </p14:nvContentPartPr>
              <p14:xfrm>
                <a:off x="4482720" y="1919534"/>
                <a:ext cx="71280" cy="360"/>
              </p14:xfrm>
            </p:contentPart>
          </mc:Choice>
          <mc:Fallback xmlns="">
            <p:pic>
              <p:nvPicPr>
                <p:cNvPr id="41250" name="Ink 41249">
                  <a:extLst>
                    <a:ext uri="{FF2B5EF4-FFF2-40B4-BE49-F238E27FC236}">
                      <a16:creationId xmlns:a16="http://schemas.microsoft.com/office/drawing/2014/main" id="{6CA82D32-F642-C725-2E89-5A262343E7D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73720" y="1910534"/>
                  <a:ext cx="88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1251" name="Ink 41250">
                  <a:extLst>
                    <a:ext uri="{FF2B5EF4-FFF2-40B4-BE49-F238E27FC236}">
                      <a16:creationId xmlns:a16="http://schemas.microsoft.com/office/drawing/2014/main" id="{02839571-F466-85D6-86B0-BE5087C41F9C}"/>
                    </a:ext>
                  </a:extLst>
                </p14:cNvPr>
                <p14:cNvContentPartPr/>
                <p14:nvPr/>
              </p14:nvContentPartPr>
              <p14:xfrm>
                <a:off x="5095800" y="2029334"/>
                <a:ext cx="77760" cy="2880"/>
              </p14:xfrm>
            </p:contentPart>
          </mc:Choice>
          <mc:Fallback xmlns="">
            <p:pic>
              <p:nvPicPr>
                <p:cNvPr id="41251" name="Ink 41250">
                  <a:extLst>
                    <a:ext uri="{FF2B5EF4-FFF2-40B4-BE49-F238E27FC236}">
                      <a16:creationId xmlns:a16="http://schemas.microsoft.com/office/drawing/2014/main" id="{02839571-F466-85D6-86B0-BE5087C41F9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086800" y="2021334"/>
                  <a:ext cx="95400" cy="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1252" name="Ink 41251">
                  <a:extLst>
                    <a:ext uri="{FF2B5EF4-FFF2-40B4-BE49-F238E27FC236}">
                      <a16:creationId xmlns:a16="http://schemas.microsoft.com/office/drawing/2014/main" id="{0362EE0F-8339-7F9D-0AF6-3DEAD794AC3C}"/>
                    </a:ext>
                  </a:extLst>
                </p14:cNvPr>
                <p14:cNvContentPartPr/>
                <p14:nvPr/>
              </p14:nvContentPartPr>
              <p14:xfrm>
                <a:off x="5151240" y="2454854"/>
                <a:ext cx="49680" cy="360"/>
              </p14:xfrm>
            </p:contentPart>
          </mc:Choice>
          <mc:Fallback xmlns="">
            <p:pic>
              <p:nvPicPr>
                <p:cNvPr id="41252" name="Ink 41251">
                  <a:extLst>
                    <a:ext uri="{FF2B5EF4-FFF2-40B4-BE49-F238E27FC236}">
                      <a16:creationId xmlns:a16="http://schemas.microsoft.com/office/drawing/2014/main" id="{0362EE0F-8339-7F9D-0AF6-3DEAD794AC3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42240" y="2445854"/>
                  <a:ext cx="67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1253" name="Ink 41252">
                  <a:extLst>
                    <a:ext uri="{FF2B5EF4-FFF2-40B4-BE49-F238E27FC236}">
                      <a16:creationId xmlns:a16="http://schemas.microsoft.com/office/drawing/2014/main" id="{CA028B0C-163F-237A-1D5F-63F825888C8F}"/>
                    </a:ext>
                  </a:extLst>
                </p14:cNvPr>
                <p14:cNvContentPartPr/>
                <p14:nvPr/>
              </p14:nvContentPartPr>
              <p14:xfrm>
                <a:off x="4013640" y="2643731"/>
                <a:ext cx="325080" cy="240120"/>
              </p14:xfrm>
            </p:contentPart>
          </mc:Choice>
          <mc:Fallback xmlns="">
            <p:pic>
              <p:nvPicPr>
                <p:cNvPr id="41253" name="Ink 41252">
                  <a:extLst>
                    <a:ext uri="{FF2B5EF4-FFF2-40B4-BE49-F238E27FC236}">
                      <a16:creationId xmlns:a16="http://schemas.microsoft.com/office/drawing/2014/main" id="{CA028B0C-163F-237A-1D5F-63F825888C8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04640" y="2634717"/>
                  <a:ext cx="342720" cy="257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1254" name="Ink 41253">
                  <a:extLst>
                    <a:ext uri="{FF2B5EF4-FFF2-40B4-BE49-F238E27FC236}">
                      <a16:creationId xmlns:a16="http://schemas.microsoft.com/office/drawing/2014/main" id="{DDE7DA39-A976-9F65-2EB4-BA8FBC54CBE2}"/>
                    </a:ext>
                  </a:extLst>
                </p14:cNvPr>
                <p14:cNvContentPartPr/>
                <p14:nvPr/>
              </p14:nvContentPartPr>
              <p14:xfrm>
                <a:off x="4454084" y="2669877"/>
                <a:ext cx="154080" cy="444240"/>
              </p14:xfrm>
            </p:contentPart>
          </mc:Choice>
          <mc:Fallback xmlns="">
            <p:pic>
              <p:nvPicPr>
                <p:cNvPr id="41254" name="Ink 41253">
                  <a:extLst>
                    <a:ext uri="{FF2B5EF4-FFF2-40B4-BE49-F238E27FC236}">
                      <a16:creationId xmlns:a16="http://schemas.microsoft.com/office/drawing/2014/main" id="{DDE7DA39-A976-9F65-2EB4-BA8FBC54CBE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45084" y="2660877"/>
                  <a:ext cx="17172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1255" name="Ink 41254">
                  <a:extLst>
                    <a:ext uri="{FF2B5EF4-FFF2-40B4-BE49-F238E27FC236}">
                      <a16:creationId xmlns:a16="http://schemas.microsoft.com/office/drawing/2014/main" id="{88BA0E60-02B3-6A8F-6273-867A185A362F}"/>
                    </a:ext>
                  </a:extLst>
                </p14:cNvPr>
                <p14:cNvContentPartPr/>
                <p14:nvPr/>
              </p14:nvContentPartPr>
              <p14:xfrm>
                <a:off x="4699080" y="3020400"/>
                <a:ext cx="101520" cy="180000"/>
              </p14:xfrm>
            </p:contentPart>
          </mc:Choice>
          <mc:Fallback xmlns="">
            <p:pic>
              <p:nvPicPr>
                <p:cNvPr id="41255" name="Ink 41254">
                  <a:extLst>
                    <a:ext uri="{FF2B5EF4-FFF2-40B4-BE49-F238E27FC236}">
                      <a16:creationId xmlns:a16="http://schemas.microsoft.com/office/drawing/2014/main" id="{88BA0E60-02B3-6A8F-6273-867A185A362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90080" y="3011382"/>
                  <a:ext cx="119160" cy="1976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12" name="Group 41011">
            <a:extLst>
              <a:ext uri="{FF2B5EF4-FFF2-40B4-BE49-F238E27FC236}">
                <a16:creationId xmlns:a16="http://schemas.microsoft.com/office/drawing/2014/main" id="{3F1DBC98-29FC-B6B5-5A3E-DA6CC8234099}"/>
              </a:ext>
            </a:extLst>
          </p:cNvPr>
          <p:cNvGrpSpPr/>
          <p:nvPr/>
        </p:nvGrpSpPr>
        <p:grpSpPr>
          <a:xfrm>
            <a:off x="1961640" y="3674607"/>
            <a:ext cx="6140040" cy="2411823"/>
            <a:chOff x="1961640" y="3674607"/>
            <a:chExt cx="6140040" cy="2411823"/>
          </a:xfrm>
        </p:grpSpPr>
        <p:grpSp>
          <p:nvGrpSpPr>
            <p:cNvPr id="41010" name="Group 41009">
              <a:extLst>
                <a:ext uri="{FF2B5EF4-FFF2-40B4-BE49-F238E27FC236}">
                  <a16:creationId xmlns:a16="http://schemas.microsoft.com/office/drawing/2014/main" id="{831D01C9-9FA4-77C4-D20A-88D23BF8AEC7}"/>
                </a:ext>
              </a:extLst>
            </p:cNvPr>
            <p:cNvGrpSpPr/>
            <p:nvPr/>
          </p:nvGrpSpPr>
          <p:grpSpPr>
            <a:xfrm>
              <a:off x="1961640" y="3759750"/>
              <a:ext cx="957240" cy="2326680"/>
              <a:chOff x="1961640" y="3759750"/>
              <a:chExt cx="957240" cy="2326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41262" name="Ink 41261">
                    <a:extLst>
                      <a:ext uri="{FF2B5EF4-FFF2-40B4-BE49-F238E27FC236}">
                        <a16:creationId xmlns:a16="http://schemas.microsoft.com/office/drawing/2014/main" id="{3481633A-7F51-F7D1-5773-8847FF352B3D}"/>
                      </a:ext>
                    </a:extLst>
                  </p14:cNvPr>
                  <p14:cNvContentPartPr/>
                  <p14:nvPr/>
                </p14:nvContentPartPr>
                <p14:xfrm>
                  <a:off x="2264760" y="3864510"/>
                  <a:ext cx="654120" cy="788040"/>
                </p14:xfrm>
              </p:contentPart>
            </mc:Choice>
            <mc:Fallback xmlns="">
              <p:pic>
                <p:nvPicPr>
                  <p:cNvPr id="41262" name="Ink 41261">
                    <a:extLst>
                      <a:ext uri="{FF2B5EF4-FFF2-40B4-BE49-F238E27FC236}">
                        <a16:creationId xmlns:a16="http://schemas.microsoft.com/office/drawing/2014/main" id="{3481633A-7F51-F7D1-5773-8847FF352B3D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255760" y="3855510"/>
                    <a:ext cx="671760" cy="80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40966" name="Ink 40965">
                    <a:extLst>
                      <a:ext uri="{FF2B5EF4-FFF2-40B4-BE49-F238E27FC236}">
                        <a16:creationId xmlns:a16="http://schemas.microsoft.com/office/drawing/2014/main" id="{B8EF4097-0549-25EA-0DF0-964849BC9B86}"/>
                      </a:ext>
                    </a:extLst>
                  </p14:cNvPr>
                  <p14:cNvContentPartPr/>
                  <p14:nvPr/>
                </p14:nvContentPartPr>
                <p14:xfrm>
                  <a:off x="2151000" y="3759750"/>
                  <a:ext cx="131400" cy="180720"/>
                </p14:xfrm>
              </p:contentPart>
            </mc:Choice>
            <mc:Fallback xmlns="">
              <p:pic>
                <p:nvPicPr>
                  <p:cNvPr id="40966" name="Ink 40965">
                    <a:extLst>
                      <a:ext uri="{FF2B5EF4-FFF2-40B4-BE49-F238E27FC236}">
                        <a16:creationId xmlns:a16="http://schemas.microsoft.com/office/drawing/2014/main" id="{B8EF4097-0549-25EA-0DF0-964849BC9B86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142000" y="3750750"/>
                    <a:ext cx="149040" cy="19836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40970" name="Group 40969">
                <a:extLst>
                  <a:ext uri="{FF2B5EF4-FFF2-40B4-BE49-F238E27FC236}">
                    <a16:creationId xmlns:a16="http://schemas.microsoft.com/office/drawing/2014/main" id="{863959DB-62AB-4D13-5376-E9F73F57AB71}"/>
                  </a:ext>
                </a:extLst>
              </p:cNvPr>
              <p:cNvGrpSpPr/>
              <p:nvPr/>
            </p:nvGrpSpPr>
            <p:grpSpPr>
              <a:xfrm>
                <a:off x="1961640" y="5529870"/>
                <a:ext cx="511560" cy="556560"/>
                <a:chOff x="1961640" y="5529870"/>
                <a:chExt cx="511560" cy="556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40968" name="Ink 40967">
                      <a:extLst>
                        <a:ext uri="{FF2B5EF4-FFF2-40B4-BE49-F238E27FC236}">
                          <a16:creationId xmlns:a16="http://schemas.microsoft.com/office/drawing/2014/main" id="{6983FE4E-34DF-C277-38C8-1288412536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32800" y="5850270"/>
                    <a:ext cx="140400" cy="236160"/>
                  </p14:xfrm>
                </p:contentPart>
              </mc:Choice>
              <mc:Fallback xmlns="">
                <p:pic>
                  <p:nvPicPr>
                    <p:cNvPr id="40968" name="Ink 40967">
                      <a:extLst>
                        <a:ext uri="{FF2B5EF4-FFF2-40B4-BE49-F238E27FC236}">
                          <a16:creationId xmlns:a16="http://schemas.microsoft.com/office/drawing/2014/main" id="{6983FE4E-34DF-C277-38C8-12884125361A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2324160" y="5841630"/>
                      <a:ext cx="158040" cy="253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40969" name="Ink 40968">
                      <a:extLst>
                        <a:ext uri="{FF2B5EF4-FFF2-40B4-BE49-F238E27FC236}">
                          <a16:creationId xmlns:a16="http://schemas.microsoft.com/office/drawing/2014/main" id="{A38345C8-33D8-E79D-7DD4-14CA2F7FEE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961640" y="5529870"/>
                    <a:ext cx="376560" cy="426600"/>
                  </p14:xfrm>
                </p:contentPart>
              </mc:Choice>
              <mc:Fallback xmlns="">
                <p:pic>
                  <p:nvPicPr>
                    <p:cNvPr id="40969" name="Ink 40968">
                      <a:extLst>
                        <a:ext uri="{FF2B5EF4-FFF2-40B4-BE49-F238E27FC236}">
                          <a16:creationId xmlns:a16="http://schemas.microsoft.com/office/drawing/2014/main" id="{A38345C8-33D8-E79D-7DD4-14CA2F7FEEBD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953000" y="5521230"/>
                      <a:ext cx="394200" cy="4442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41011" name="Group 41010">
              <a:extLst>
                <a:ext uri="{FF2B5EF4-FFF2-40B4-BE49-F238E27FC236}">
                  <a16:creationId xmlns:a16="http://schemas.microsoft.com/office/drawing/2014/main" id="{1087D1F3-8F39-E195-393E-D4E0A0035BC8}"/>
                </a:ext>
              </a:extLst>
            </p:cNvPr>
            <p:cNvGrpSpPr/>
            <p:nvPr/>
          </p:nvGrpSpPr>
          <p:grpSpPr>
            <a:xfrm>
              <a:off x="5587800" y="3674607"/>
              <a:ext cx="2513880" cy="839520"/>
              <a:chOff x="5587800" y="3674607"/>
              <a:chExt cx="2513880" cy="83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40971" name="Ink 40970">
                    <a:extLst>
                      <a:ext uri="{FF2B5EF4-FFF2-40B4-BE49-F238E27FC236}">
                        <a16:creationId xmlns:a16="http://schemas.microsoft.com/office/drawing/2014/main" id="{26693726-5F7E-8E28-B2C5-2D10E066052D}"/>
                      </a:ext>
                    </a:extLst>
                  </p14:cNvPr>
                  <p14:cNvContentPartPr/>
                  <p14:nvPr/>
                </p14:nvContentPartPr>
                <p14:xfrm>
                  <a:off x="5587800" y="3865767"/>
                  <a:ext cx="306000" cy="19440"/>
                </p14:xfrm>
              </p:contentPart>
            </mc:Choice>
            <mc:Fallback xmlns="">
              <p:pic>
                <p:nvPicPr>
                  <p:cNvPr id="40971" name="Ink 40970">
                    <a:extLst>
                      <a:ext uri="{FF2B5EF4-FFF2-40B4-BE49-F238E27FC236}">
                        <a16:creationId xmlns:a16="http://schemas.microsoft.com/office/drawing/2014/main" id="{26693726-5F7E-8E28-B2C5-2D10E066052D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578800" y="3856767"/>
                    <a:ext cx="323640" cy="3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40972" name="Ink 40971">
                    <a:extLst>
                      <a:ext uri="{FF2B5EF4-FFF2-40B4-BE49-F238E27FC236}">
                        <a16:creationId xmlns:a16="http://schemas.microsoft.com/office/drawing/2014/main" id="{B6F4F70C-0A98-7743-2EC0-56EF51CC170A}"/>
                      </a:ext>
                    </a:extLst>
                  </p14:cNvPr>
                  <p14:cNvContentPartPr/>
                  <p14:nvPr/>
                </p14:nvContentPartPr>
                <p14:xfrm>
                  <a:off x="5716680" y="3921927"/>
                  <a:ext cx="360" cy="186840"/>
                </p14:xfrm>
              </p:contentPart>
            </mc:Choice>
            <mc:Fallback xmlns="">
              <p:pic>
                <p:nvPicPr>
                  <p:cNvPr id="40972" name="Ink 40971">
                    <a:extLst>
                      <a:ext uri="{FF2B5EF4-FFF2-40B4-BE49-F238E27FC236}">
                        <a16:creationId xmlns:a16="http://schemas.microsoft.com/office/drawing/2014/main" id="{B6F4F70C-0A98-7743-2EC0-56EF51CC170A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708040" y="3912927"/>
                    <a:ext cx="18000" cy="20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40973" name="Ink 40972">
                    <a:extLst>
                      <a:ext uri="{FF2B5EF4-FFF2-40B4-BE49-F238E27FC236}">
                        <a16:creationId xmlns:a16="http://schemas.microsoft.com/office/drawing/2014/main" id="{15E05AB5-24AF-BF2F-7B18-21E242ACB2ED}"/>
                      </a:ext>
                    </a:extLst>
                  </p14:cNvPr>
                  <p14:cNvContentPartPr/>
                  <p14:nvPr/>
                </p14:nvContentPartPr>
                <p14:xfrm>
                  <a:off x="5647560" y="4146927"/>
                  <a:ext cx="204840" cy="3240"/>
                </p14:xfrm>
              </p:contentPart>
            </mc:Choice>
            <mc:Fallback xmlns="">
              <p:pic>
                <p:nvPicPr>
                  <p:cNvPr id="40973" name="Ink 40972">
                    <a:extLst>
                      <a:ext uri="{FF2B5EF4-FFF2-40B4-BE49-F238E27FC236}">
                        <a16:creationId xmlns:a16="http://schemas.microsoft.com/office/drawing/2014/main" id="{15E05AB5-24AF-BF2F-7B18-21E242ACB2ED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5638920" y="4137927"/>
                    <a:ext cx="222480" cy="2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40974" name="Ink 40973">
                    <a:extLst>
                      <a:ext uri="{FF2B5EF4-FFF2-40B4-BE49-F238E27FC236}">
                        <a16:creationId xmlns:a16="http://schemas.microsoft.com/office/drawing/2014/main" id="{75FA9652-C7B8-6450-7597-A4B25E310F67}"/>
                      </a:ext>
                    </a:extLst>
                  </p14:cNvPr>
                  <p14:cNvContentPartPr/>
                  <p14:nvPr/>
                </p14:nvContentPartPr>
                <p14:xfrm>
                  <a:off x="5893440" y="3946047"/>
                  <a:ext cx="521280" cy="335880"/>
                </p14:xfrm>
              </p:contentPart>
            </mc:Choice>
            <mc:Fallback xmlns="">
              <p:pic>
                <p:nvPicPr>
                  <p:cNvPr id="40974" name="Ink 40973">
                    <a:extLst>
                      <a:ext uri="{FF2B5EF4-FFF2-40B4-BE49-F238E27FC236}">
                        <a16:creationId xmlns:a16="http://schemas.microsoft.com/office/drawing/2014/main" id="{75FA9652-C7B8-6450-7597-A4B25E310F67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884440" y="3937407"/>
                    <a:ext cx="538920" cy="35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40975" name="Ink 40974">
                    <a:extLst>
                      <a:ext uri="{FF2B5EF4-FFF2-40B4-BE49-F238E27FC236}">
                        <a16:creationId xmlns:a16="http://schemas.microsoft.com/office/drawing/2014/main" id="{12CA6204-36E8-27FC-2F0B-234DD35E5CA5}"/>
                      </a:ext>
                    </a:extLst>
                  </p14:cNvPr>
                  <p14:cNvContentPartPr/>
                  <p14:nvPr/>
                </p14:nvContentPartPr>
                <p14:xfrm>
                  <a:off x="6331920" y="4016607"/>
                  <a:ext cx="118440" cy="60120"/>
                </p14:xfrm>
              </p:contentPart>
            </mc:Choice>
            <mc:Fallback xmlns="">
              <p:pic>
                <p:nvPicPr>
                  <p:cNvPr id="40975" name="Ink 40974">
                    <a:extLst>
                      <a:ext uri="{FF2B5EF4-FFF2-40B4-BE49-F238E27FC236}">
                        <a16:creationId xmlns:a16="http://schemas.microsoft.com/office/drawing/2014/main" id="{12CA6204-36E8-27FC-2F0B-234DD35E5CA5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6322920" y="4007967"/>
                    <a:ext cx="13608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40976" name="Ink 40975">
                    <a:extLst>
                      <a:ext uri="{FF2B5EF4-FFF2-40B4-BE49-F238E27FC236}">
                        <a16:creationId xmlns:a16="http://schemas.microsoft.com/office/drawing/2014/main" id="{57E8F0C3-DF9D-C7FF-2154-9A1F24F929FE}"/>
                      </a:ext>
                    </a:extLst>
                  </p14:cNvPr>
                  <p14:cNvContentPartPr/>
                  <p14:nvPr/>
                </p14:nvContentPartPr>
                <p14:xfrm>
                  <a:off x="6144720" y="3995727"/>
                  <a:ext cx="3240" cy="3240"/>
                </p14:xfrm>
              </p:contentPart>
            </mc:Choice>
            <mc:Fallback xmlns="">
              <p:pic>
                <p:nvPicPr>
                  <p:cNvPr id="40976" name="Ink 40975">
                    <a:extLst>
                      <a:ext uri="{FF2B5EF4-FFF2-40B4-BE49-F238E27FC236}">
                        <a16:creationId xmlns:a16="http://schemas.microsoft.com/office/drawing/2014/main" id="{57E8F0C3-DF9D-C7FF-2154-9A1F24F929FE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6136080" y="3986727"/>
                    <a:ext cx="20880" cy="2088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41009" name="Group 41008">
                <a:extLst>
                  <a:ext uri="{FF2B5EF4-FFF2-40B4-BE49-F238E27FC236}">
                    <a16:creationId xmlns:a16="http://schemas.microsoft.com/office/drawing/2014/main" id="{6B439A1C-44C6-4222-4CC8-1926DD7E607E}"/>
                  </a:ext>
                </a:extLst>
              </p:cNvPr>
              <p:cNvGrpSpPr/>
              <p:nvPr/>
            </p:nvGrpSpPr>
            <p:grpSpPr>
              <a:xfrm>
                <a:off x="6705600" y="3674607"/>
                <a:ext cx="1396080" cy="839520"/>
                <a:chOff x="1834200" y="2992590"/>
                <a:chExt cx="1396080" cy="8395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40977" name="Ink 40976">
                      <a:extLst>
                        <a:ext uri="{FF2B5EF4-FFF2-40B4-BE49-F238E27FC236}">
                          <a16:creationId xmlns:a16="http://schemas.microsoft.com/office/drawing/2014/main" id="{422F3474-25CF-A930-C59D-44BFA1FAFB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4200" y="3258990"/>
                    <a:ext cx="270360" cy="237240"/>
                  </p14:xfrm>
                </p:contentPart>
              </mc:Choice>
              <mc:Fallback xmlns="">
                <p:pic>
                  <p:nvPicPr>
                    <p:cNvPr id="40977" name="Ink 40976">
                      <a:extLst>
                        <a:ext uri="{FF2B5EF4-FFF2-40B4-BE49-F238E27FC236}">
                          <a16:creationId xmlns:a16="http://schemas.microsoft.com/office/drawing/2014/main" id="{422F3474-25CF-A930-C59D-44BFA1FAFBC4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1825560" y="3250350"/>
                      <a:ext cx="288000" cy="254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40979" name="Ink 40978">
                      <a:extLst>
                        <a:ext uri="{FF2B5EF4-FFF2-40B4-BE49-F238E27FC236}">
                          <a16:creationId xmlns:a16="http://schemas.microsoft.com/office/drawing/2014/main" id="{F43FE7F7-7298-E1F9-72CB-A1DE8ADCBB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98680" y="3013110"/>
                    <a:ext cx="360" cy="121320"/>
                  </p14:xfrm>
                </p:contentPart>
              </mc:Choice>
              <mc:Fallback xmlns="">
                <p:pic>
                  <p:nvPicPr>
                    <p:cNvPr id="40979" name="Ink 40978">
                      <a:extLst>
                        <a:ext uri="{FF2B5EF4-FFF2-40B4-BE49-F238E27FC236}">
                          <a16:creationId xmlns:a16="http://schemas.microsoft.com/office/drawing/2014/main" id="{F43FE7F7-7298-E1F9-72CB-A1DE8ADCBB09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389680" y="3004470"/>
                      <a:ext cx="18000" cy="138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40980" name="Ink 40979">
                      <a:extLst>
                        <a:ext uri="{FF2B5EF4-FFF2-40B4-BE49-F238E27FC236}">
                          <a16:creationId xmlns:a16="http://schemas.microsoft.com/office/drawing/2014/main" id="{C859017A-07E4-321E-4CEB-13B3E24B7C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98600" y="3189150"/>
                    <a:ext cx="218160" cy="57960"/>
                  </p14:xfrm>
                </p:contentPart>
              </mc:Choice>
              <mc:Fallback xmlns="">
                <p:pic>
                  <p:nvPicPr>
                    <p:cNvPr id="40980" name="Ink 40979">
                      <a:extLst>
                        <a:ext uri="{FF2B5EF4-FFF2-40B4-BE49-F238E27FC236}">
                          <a16:creationId xmlns:a16="http://schemas.microsoft.com/office/drawing/2014/main" id="{C859017A-07E4-321E-4CEB-13B3E24B7C10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289960" y="3180150"/>
                      <a:ext cx="235800" cy="75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40981" name="Ink 40980">
                      <a:extLst>
                        <a:ext uri="{FF2B5EF4-FFF2-40B4-BE49-F238E27FC236}">
                          <a16:creationId xmlns:a16="http://schemas.microsoft.com/office/drawing/2014/main" id="{D7E5D8FA-9470-6CF4-8B78-27A18F7C92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5200" y="3304710"/>
                    <a:ext cx="262440" cy="319320"/>
                  </p14:xfrm>
                </p:contentPart>
              </mc:Choice>
              <mc:Fallback xmlns="">
                <p:pic>
                  <p:nvPicPr>
                    <p:cNvPr id="40981" name="Ink 40980">
                      <a:extLst>
                        <a:ext uri="{FF2B5EF4-FFF2-40B4-BE49-F238E27FC236}">
                          <a16:creationId xmlns:a16="http://schemas.microsoft.com/office/drawing/2014/main" id="{D7E5D8FA-9470-6CF4-8B78-27A18F7C9240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2356200" y="3295710"/>
                      <a:ext cx="280080" cy="336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40982" name="Ink 40981">
                      <a:extLst>
                        <a:ext uri="{FF2B5EF4-FFF2-40B4-BE49-F238E27FC236}">
                          <a16:creationId xmlns:a16="http://schemas.microsoft.com/office/drawing/2014/main" id="{845BF2C0-60C1-78AA-7460-4C66826E8C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669760" y="2992590"/>
                    <a:ext cx="208440" cy="340920"/>
                  </p14:xfrm>
                </p:contentPart>
              </mc:Choice>
              <mc:Fallback xmlns="">
                <p:pic>
                  <p:nvPicPr>
                    <p:cNvPr id="40982" name="Ink 40981">
                      <a:extLst>
                        <a:ext uri="{FF2B5EF4-FFF2-40B4-BE49-F238E27FC236}">
                          <a16:creationId xmlns:a16="http://schemas.microsoft.com/office/drawing/2014/main" id="{845BF2C0-60C1-78AA-7460-4C66826E8CBB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2661120" y="2983590"/>
                      <a:ext cx="226080" cy="358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40983" name="Ink 40982">
                      <a:extLst>
                        <a:ext uri="{FF2B5EF4-FFF2-40B4-BE49-F238E27FC236}">
                          <a16:creationId xmlns:a16="http://schemas.microsoft.com/office/drawing/2014/main" id="{31FED607-CC3F-0636-C416-F99669568A2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71360" y="3022110"/>
                    <a:ext cx="132480" cy="272160"/>
                  </p14:xfrm>
                </p:contentPart>
              </mc:Choice>
              <mc:Fallback xmlns="">
                <p:pic>
                  <p:nvPicPr>
                    <p:cNvPr id="40983" name="Ink 40982">
                      <a:extLst>
                        <a:ext uri="{FF2B5EF4-FFF2-40B4-BE49-F238E27FC236}">
                          <a16:creationId xmlns:a16="http://schemas.microsoft.com/office/drawing/2014/main" id="{31FED607-CC3F-0636-C416-F99669568A2A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862720" y="3013110"/>
                      <a:ext cx="150120" cy="289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40984" name="Ink 40983">
                      <a:extLst>
                        <a:ext uri="{FF2B5EF4-FFF2-40B4-BE49-F238E27FC236}">
                          <a16:creationId xmlns:a16="http://schemas.microsoft.com/office/drawing/2014/main" id="{97F44BD2-D035-49EB-7362-B4FAA17D13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85760" y="3155670"/>
                    <a:ext cx="103320" cy="50040"/>
                  </p14:xfrm>
                </p:contentPart>
              </mc:Choice>
              <mc:Fallback xmlns="">
                <p:pic>
                  <p:nvPicPr>
                    <p:cNvPr id="40984" name="Ink 40983">
                      <a:extLst>
                        <a:ext uri="{FF2B5EF4-FFF2-40B4-BE49-F238E27FC236}">
                          <a16:creationId xmlns:a16="http://schemas.microsoft.com/office/drawing/2014/main" id="{97F44BD2-D035-49EB-7362-B4FAA17D13A0}"/>
                        </a:ext>
                      </a:extLst>
                    </p:cNvPr>
                    <p:cNvPicPr/>
                    <p:nvPr/>
                  </p:nvPicPr>
                  <p:blipFill>
                    <a:blip r:embed="rId133"/>
                    <a:stretch>
                      <a:fillRect/>
                    </a:stretch>
                  </p:blipFill>
                  <p:spPr>
                    <a:xfrm>
                      <a:off x="2877120" y="3147030"/>
                      <a:ext cx="120960" cy="67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40986" name="Ink 40985">
                      <a:extLst>
                        <a:ext uri="{FF2B5EF4-FFF2-40B4-BE49-F238E27FC236}">
                          <a16:creationId xmlns:a16="http://schemas.microsoft.com/office/drawing/2014/main" id="{109BB4CB-FAA5-6946-41C1-04CB229812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31920" y="3164310"/>
                    <a:ext cx="129240" cy="111600"/>
                  </p14:xfrm>
                </p:contentPart>
              </mc:Choice>
              <mc:Fallback xmlns="">
                <p:pic>
                  <p:nvPicPr>
                    <p:cNvPr id="40986" name="Ink 40985">
                      <a:extLst>
                        <a:ext uri="{FF2B5EF4-FFF2-40B4-BE49-F238E27FC236}">
                          <a16:creationId xmlns:a16="http://schemas.microsoft.com/office/drawing/2014/main" id="{109BB4CB-FAA5-6946-41C1-04CB2298128C}"/>
                        </a:ext>
                      </a:extLst>
                    </p:cNvPr>
                    <p:cNvPicPr/>
                    <p:nvPr/>
                  </p:nvPicPr>
                  <p:blipFill>
                    <a:blip r:embed="rId135"/>
                    <a:stretch>
                      <a:fillRect/>
                    </a:stretch>
                  </p:blipFill>
                  <p:spPr>
                    <a:xfrm>
                      <a:off x="3023280" y="3155670"/>
                      <a:ext cx="146880" cy="129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40988" name="Ink 40987">
                      <a:extLst>
                        <a:ext uri="{FF2B5EF4-FFF2-40B4-BE49-F238E27FC236}">
                          <a16:creationId xmlns:a16="http://schemas.microsoft.com/office/drawing/2014/main" id="{27D6283B-41E5-7B18-C7E9-93A6CB89F2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778120" y="3293550"/>
                    <a:ext cx="452160" cy="102600"/>
                  </p14:xfrm>
                </p:contentPart>
              </mc:Choice>
              <mc:Fallback xmlns="">
                <p:pic>
                  <p:nvPicPr>
                    <p:cNvPr id="40988" name="Ink 40987">
                      <a:extLst>
                        <a:ext uri="{FF2B5EF4-FFF2-40B4-BE49-F238E27FC236}">
                          <a16:creationId xmlns:a16="http://schemas.microsoft.com/office/drawing/2014/main" id="{27D6283B-41E5-7B18-C7E9-93A6CB89F277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2769120" y="3284550"/>
                      <a:ext cx="469800" cy="120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40990" name="Ink 40989">
                      <a:extLst>
                        <a:ext uri="{FF2B5EF4-FFF2-40B4-BE49-F238E27FC236}">
                          <a16:creationId xmlns:a16="http://schemas.microsoft.com/office/drawing/2014/main" id="{1A92CC9B-753C-C958-AC15-C4FF829071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10520" y="3530070"/>
                    <a:ext cx="186480" cy="302040"/>
                  </p14:xfrm>
                </p:contentPart>
              </mc:Choice>
              <mc:Fallback xmlns="">
                <p:pic>
                  <p:nvPicPr>
                    <p:cNvPr id="40990" name="Ink 40989">
                      <a:extLst>
                        <a:ext uri="{FF2B5EF4-FFF2-40B4-BE49-F238E27FC236}">
                          <a16:creationId xmlns:a16="http://schemas.microsoft.com/office/drawing/2014/main" id="{1A92CC9B-753C-C958-AC15-C4FF8290714A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2801520" y="3521070"/>
                      <a:ext cx="204120" cy="319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40991" name="Ink 40990">
                      <a:extLst>
                        <a:ext uri="{FF2B5EF4-FFF2-40B4-BE49-F238E27FC236}">
                          <a16:creationId xmlns:a16="http://schemas.microsoft.com/office/drawing/2014/main" id="{6D0CBB8B-C93C-3086-8057-6D4FAAB72E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76920" y="3618990"/>
                    <a:ext cx="144000" cy="118800"/>
                  </p14:xfrm>
                </p:contentPart>
              </mc:Choice>
              <mc:Fallback xmlns="">
                <p:pic>
                  <p:nvPicPr>
                    <p:cNvPr id="40991" name="Ink 40990">
                      <a:extLst>
                        <a:ext uri="{FF2B5EF4-FFF2-40B4-BE49-F238E27FC236}">
                          <a16:creationId xmlns:a16="http://schemas.microsoft.com/office/drawing/2014/main" id="{6D0CBB8B-C93C-3086-8057-6D4FAAB72E2C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3068280" y="3610350"/>
                      <a:ext cx="161640" cy="136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2">
                  <p14:nvContentPartPr>
                    <p14:cNvPr id="40992" name="Ink 40991">
                      <a:extLst>
                        <a:ext uri="{FF2B5EF4-FFF2-40B4-BE49-F238E27FC236}">
                          <a16:creationId xmlns:a16="http://schemas.microsoft.com/office/drawing/2014/main" id="{E1EC6D38-2198-39D6-9686-1010A77463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27680" y="3560670"/>
                    <a:ext cx="86040" cy="249840"/>
                  </p14:xfrm>
                </p:contentPart>
              </mc:Choice>
              <mc:Fallback xmlns="">
                <p:pic>
                  <p:nvPicPr>
                    <p:cNvPr id="40992" name="Ink 40991">
                      <a:extLst>
                        <a:ext uri="{FF2B5EF4-FFF2-40B4-BE49-F238E27FC236}">
                          <a16:creationId xmlns:a16="http://schemas.microsoft.com/office/drawing/2014/main" id="{E1EC6D38-2198-39D6-9686-1010A7746355}"/>
                        </a:ext>
                      </a:extLst>
                    </p:cNvPr>
                    <p:cNvPicPr/>
                    <p:nvPr/>
                  </p:nvPicPr>
                  <p:blipFill>
                    <a:blip r:embed="rId143"/>
                    <a:stretch>
                      <a:fillRect/>
                    </a:stretch>
                  </p:blipFill>
                  <p:spPr>
                    <a:xfrm>
                      <a:off x="3119040" y="3551670"/>
                      <a:ext cx="103680" cy="267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4">
                  <p14:nvContentPartPr>
                    <p14:cNvPr id="41006" name="Ink 41005">
                      <a:extLst>
                        <a:ext uri="{FF2B5EF4-FFF2-40B4-BE49-F238E27FC236}">
                          <a16:creationId xmlns:a16="http://schemas.microsoft.com/office/drawing/2014/main" id="{96763896-355B-AFE8-D2E5-F885916EA9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4720" y="3158550"/>
                    <a:ext cx="90360" cy="3240"/>
                  </p14:xfrm>
                </p:contentPart>
              </mc:Choice>
              <mc:Fallback xmlns="">
                <p:pic>
                  <p:nvPicPr>
                    <p:cNvPr id="41006" name="Ink 41005">
                      <a:extLst>
                        <a:ext uri="{FF2B5EF4-FFF2-40B4-BE49-F238E27FC236}">
                          <a16:creationId xmlns:a16="http://schemas.microsoft.com/office/drawing/2014/main" id="{96763896-355B-AFE8-D2E5-F885916EA910}"/>
                        </a:ext>
                      </a:extLst>
                    </p:cNvPr>
                    <p:cNvPicPr/>
                    <p:nvPr/>
                  </p:nvPicPr>
                  <p:blipFill>
                    <a:blip r:embed="rId145"/>
                    <a:stretch>
                      <a:fillRect/>
                    </a:stretch>
                  </p:blipFill>
                  <p:spPr>
                    <a:xfrm>
                      <a:off x="2205720" y="3149910"/>
                      <a:ext cx="108000" cy="20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6">
                  <p14:nvContentPartPr>
                    <p14:cNvPr id="41008" name="Ink 41007">
                      <a:extLst>
                        <a:ext uri="{FF2B5EF4-FFF2-40B4-BE49-F238E27FC236}">
                          <a16:creationId xmlns:a16="http://schemas.microsoft.com/office/drawing/2014/main" id="{8544165B-EC31-0F21-CC4F-5AEAF1F740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34160" y="3199230"/>
                    <a:ext cx="259920" cy="43560"/>
                  </p14:xfrm>
                </p:contentPart>
              </mc:Choice>
              <mc:Fallback xmlns="">
                <p:pic>
                  <p:nvPicPr>
                    <p:cNvPr id="41008" name="Ink 41007">
                      <a:extLst>
                        <a:ext uri="{FF2B5EF4-FFF2-40B4-BE49-F238E27FC236}">
                          <a16:creationId xmlns:a16="http://schemas.microsoft.com/office/drawing/2014/main" id="{8544165B-EC31-0F21-CC4F-5AEAF1F7405A}"/>
                        </a:ext>
                      </a:extLst>
                    </p:cNvPr>
                    <p:cNvPicPr/>
                    <p:nvPr/>
                  </p:nvPicPr>
                  <p:blipFill>
                    <a:blip r:embed="rId147"/>
                    <a:stretch>
                      <a:fillRect/>
                    </a:stretch>
                  </p:blipFill>
                  <p:spPr>
                    <a:xfrm>
                      <a:off x="2225520" y="3190230"/>
                      <a:ext cx="277560" cy="612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grpSp>
        <p:nvGrpSpPr>
          <p:cNvPr id="41314" name="Group 41313">
            <a:extLst>
              <a:ext uri="{FF2B5EF4-FFF2-40B4-BE49-F238E27FC236}">
                <a16:creationId xmlns:a16="http://schemas.microsoft.com/office/drawing/2014/main" id="{2B34AD0E-56E0-2ED1-0DDB-11C56057C5D9}"/>
              </a:ext>
            </a:extLst>
          </p:cNvPr>
          <p:cNvGrpSpPr/>
          <p:nvPr/>
        </p:nvGrpSpPr>
        <p:grpSpPr>
          <a:xfrm>
            <a:off x="624240" y="3662910"/>
            <a:ext cx="7589880" cy="2758680"/>
            <a:chOff x="624240" y="3662910"/>
            <a:chExt cx="7589880" cy="2758680"/>
          </a:xfrm>
        </p:grpSpPr>
        <p:grpSp>
          <p:nvGrpSpPr>
            <p:cNvPr id="41018" name="Group 41017">
              <a:extLst>
                <a:ext uri="{FF2B5EF4-FFF2-40B4-BE49-F238E27FC236}">
                  <a16:creationId xmlns:a16="http://schemas.microsoft.com/office/drawing/2014/main" id="{53F92A70-D630-95DA-5238-C1C8F7AD536B}"/>
                </a:ext>
              </a:extLst>
            </p:cNvPr>
            <p:cNvGrpSpPr/>
            <p:nvPr/>
          </p:nvGrpSpPr>
          <p:grpSpPr>
            <a:xfrm>
              <a:off x="3815640" y="4376430"/>
              <a:ext cx="471240" cy="360720"/>
              <a:chOff x="3815640" y="4376430"/>
              <a:chExt cx="471240" cy="360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41013" name="Ink 41012">
                    <a:extLst>
                      <a:ext uri="{FF2B5EF4-FFF2-40B4-BE49-F238E27FC236}">
                        <a16:creationId xmlns:a16="http://schemas.microsoft.com/office/drawing/2014/main" id="{F1AA4B74-31C3-6851-0BAA-2A84F0B101DB}"/>
                      </a:ext>
                    </a:extLst>
                  </p14:cNvPr>
                  <p14:cNvContentPartPr/>
                  <p14:nvPr/>
                </p14:nvContentPartPr>
                <p14:xfrm>
                  <a:off x="3815640" y="4584870"/>
                  <a:ext cx="91080" cy="113040"/>
                </p14:xfrm>
              </p:contentPart>
            </mc:Choice>
            <mc:Fallback xmlns="">
              <p:pic>
                <p:nvPicPr>
                  <p:cNvPr id="41013" name="Ink 41012">
                    <a:extLst>
                      <a:ext uri="{FF2B5EF4-FFF2-40B4-BE49-F238E27FC236}">
                        <a16:creationId xmlns:a16="http://schemas.microsoft.com/office/drawing/2014/main" id="{F1AA4B74-31C3-6851-0BAA-2A84F0B101DB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3807000" y="4576230"/>
                    <a:ext cx="108720" cy="13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41014" name="Ink 41013">
                    <a:extLst>
                      <a:ext uri="{FF2B5EF4-FFF2-40B4-BE49-F238E27FC236}">
                        <a16:creationId xmlns:a16="http://schemas.microsoft.com/office/drawing/2014/main" id="{2A6C753E-9B33-7BEC-0E6F-6A0F4573A503}"/>
                      </a:ext>
                    </a:extLst>
                  </p14:cNvPr>
                  <p14:cNvContentPartPr/>
                  <p14:nvPr/>
                </p14:nvContentPartPr>
                <p14:xfrm>
                  <a:off x="4012560" y="4648230"/>
                  <a:ext cx="79200" cy="88920"/>
                </p14:xfrm>
              </p:contentPart>
            </mc:Choice>
            <mc:Fallback xmlns="">
              <p:pic>
                <p:nvPicPr>
                  <p:cNvPr id="41014" name="Ink 41013">
                    <a:extLst>
                      <a:ext uri="{FF2B5EF4-FFF2-40B4-BE49-F238E27FC236}">
                        <a16:creationId xmlns:a16="http://schemas.microsoft.com/office/drawing/2014/main" id="{2A6C753E-9B33-7BEC-0E6F-6A0F4573A503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4003560" y="4639230"/>
                    <a:ext cx="96840" cy="10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41015" name="Ink 41014">
                    <a:extLst>
                      <a:ext uri="{FF2B5EF4-FFF2-40B4-BE49-F238E27FC236}">
                        <a16:creationId xmlns:a16="http://schemas.microsoft.com/office/drawing/2014/main" id="{EC7F04A4-F535-7028-1C6F-22CE093E21FC}"/>
                      </a:ext>
                    </a:extLst>
                  </p14:cNvPr>
                  <p14:cNvContentPartPr/>
                  <p14:nvPr/>
                </p14:nvContentPartPr>
                <p14:xfrm>
                  <a:off x="4004640" y="4431150"/>
                  <a:ext cx="77400" cy="122760"/>
                </p14:xfrm>
              </p:contentPart>
            </mc:Choice>
            <mc:Fallback xmlns="">
              <p:pic>
                <p:nvPicPr>
                  <p:cNvPr id="41015" name="Ink 41014">
                    <a:extLst>
                      <a:ext uri="{FF2B5EF4-FFF2-40B4-BE49-F238E27FC236}">
                        <a16:creationId xmlns:a16="http://schemas.microsoft.com/office/drawing/2014/main" id="{EC7F04A4-F535-7028-1C6F-22CE093E21FC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3995640" y="4422150"/>
                    <a:ext cx="9504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41016" name="Ink 41015">
                    <a:extLst>
                      <a:ext uri="{FF2B5EF4-FFF2-40B4-BE49-F238E27FC236}">
                        <a16:creationId xmlns:a16="http://schemas.microsoft.com/office/drawing/2014/main" id="{917A1D13-3506-0B59-452C-DFA7D1F1B1A8}"/>
                      </a:ext>
                    </a:extLst>
                  </p14:cNvPr>
                  <p14:cNvContentPartPr/>
                  <p14:nvPr/>
                </p14:nvContentPartPr>
                <p14:xfrm>
                  <a:off x="4219560" y="4581990"/>
                  <a:ext cx="67320" cy="117720"/>
                </p14:xfrm>
              </p:contentPart>
            </mc:Choice>
            <mc:Fallback xmlns="">
              <p:pic>
                <p:nvPicPr>
                  <p:cNvPr id="41016" name="Ink 41015">
                    <a:extLst>
                      <a:ext uri="{FF2B5EF4-FFF2-40B4-BE49-F238E27FC236}">
                        <a16:creationId xmlns:a16="http://schemas.microsoft.com/office/drawing/2014/main" id="{917A1D13-3506-0B59-452C-DFA7D1F1B1A8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4210920" y="4572990"/>
                    <a:ext cx="84960" cy="13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41017" name="Ink 41016">
                    <a:extLst>
                      <a:ext uri="{FF2B5EF4-FFF2-40B4-BE49-F238E27FC236}">
                        <a16:creationId xmlns:a16="http://schemas.microsoft.com/office/drawing/2014/main" id="{1287C0C4-2EAB-B09B-5647-12B69108E004}"/>
                      </a:ext>
                    </a:extLst>
                  </p14:cNvPr>
                  <p14:cNvContentPartPr/>
                  <p14:nvPr/>
                </p14:nvContentPartPr>
                <p14:xfrm>
                  <a:off x="4209120" y="4376430"/>
                  <a:ext cx="69840" cy="101880"/>
                </p14:xfrm>
              </p:contentPart>
            </mc:Choice>
            <mc:Fallback xmlns="">
              <p:pic>
                <p:nvPicPr>
                  <p:cNvPr id="41017" name="Ink 41016">
                    <a:extLst>
                      <a:ext uri="{FF2B5EF4-FFF2-40B4-BE49-F238E27FC236}">
                        <a16:creationId xmlns:a16="http://schemas.microsoft.com/office/drawing/2014/main" id="{1287C0C4-2EAB-B09B-5647-12B69108E004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4200480" y="4367790"/>
                    <a:ext cx="87480" cy="119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280" name="Group 41279">
              <a:extLst>
                <a:ext uri="{FF2B5EF4-FFF2-40B4-BE49-F238E27FC236}">
                  <a16:creationId xmlns:a16="http://schemas.microsoft.com/office/drawing/2014/main" id="{85686E8E-0D9D-75F3-0D65-F6675179F320}"/>
                </a:ext>
              </a:extLst>
            </p:cNvPr>
            <p:cNvGrpSpPr/>
            <p:nvPr/>
          </p:nvGrpSpPr>
          <p:grpSpPr>
            <a:xfrm>
              <a:off x="624240" y="5446710"/>
              <a:ext cx="625320" cy="468720"/>
              <a:chOff x="624240" y="5446710"/>
              <a:chExt cx="625320" cy="468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41019" name="Ink 41018">
                    <a:extLst>
                      <a:ext uri="{FF2B5EF4-FFF2-40B4-BE49-F238E27FC236}">
                        <a16:creationId xmlns:a16="http://schemas.microsoft.com/office/drawing/2014/main" id="{119566CB-B89F-E083-9619-30607067E427}"/>
                      </a:ext>
                    </a:extLst>
                  </p14:cNvPr>
                  <p14:cNvContentPartPr/>
                  <p14:nvPr/>
                </p14:nvContentPartPr>
                <p14:xfrm>
                  <a:off x="624240" y="5461110"/>
                  <a:ext cx="155160" cy="144000"/>
                </p14:xfrm>
              </p:contentPart>
            </mc:Choice>
            <mc:Fallback xmlns="">
              <p:pic>
                <p:nvPicPr>
                  <p:cNvPr id="41019" name="Ink 41018">
                    <a:extLst>
                      <a:ext uri="{FF2B5EF4-FFF2-40B4-BE49-F238E27FC236}">
                        <a16:creationId xmlns:a16="http://schemas.microsoft.com/office/drawing/2014/main" id="{119566CB-B89F-E083-9619-30607067E427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615240" y="5452110"/>
                    <a:ext cx="172800" cy="16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41020" name="Ink 41019">
                    <a:extLst>
                      <a:ext uri="{FF2B5EF4-FFF2-40B4-BE49-F238E27FC236}">
                        <a16:creationId xmlns:a16="http://schemas.microsoft.com/office/drawing/2014/main" id="{E1658039-C061-8679-6CF4-6397352991E0}"/>
                      </a:ext>
                    </a:extLst>
                  </p14:cNvPr>
                  <p14:cNvContentPartPr/>
                  <p14:nvPr/>
                </p14:nvContentPartPr>
                <p14:xfrm>
                  <a:off x="960480" y="5446710"/>
                  <a:ext cx="118800" cy="154080"/>
                </p14:xfrm>
              </p:contentPart>
            </mc:Choice>
            <mc:Fallback xmlns="">
              <p:pic>
                <p:nvPicPr>
                  <p:cNvPr id="41020" name="Ink 41019">
                    <a:extLst>
                      <a:ext uri="{FF2B5EF4-FFF2-40B4-BE49-F238E27FC236}">
                        <a16:creationId xmlns:a16="http://schemas.microsoft.com/office/drawing/2014/main" id="{E1658039-C061-8679-6CF4-6397352991E0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951840" y="5438070"/>
                    <a:ext cx="136440" cy="17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41021" name="Ink 41020">
                    <a:extLst>
                      <a:ext uri="{FF2B5EF4-FFF2-40B4-BE49-F238E27FC236}">
                        <a16:creationId xmlns:a16="http://schemas.microsoft.com/office/drawing/2014/main" id="{F6A977D3-33AD-1DE2-C3B8-808D4CF3D287}"/>
                      </a:ext>
                    </a:extLst>
                  </p14:cNvPr>
                  <p14:cNvContentPartPr/>
                  <p14:nvPr/>
                </p14:nvContentPartPr>
                <p14:xfrm>
                  <a:off x="841680" y="5614470"/>
                  <a:ext cx="117720" cy="147240"/>
                </p14:xfrm>
              </p:contentPart>
            </mc:Choice>
            <mc:Fallback xmlns="">
              <p:pic>
                <p:nvPicPr>
                  <p:cNvPr id="41021" name="Ink 41020">
                    <a:extLst>
                      <a:ext uri="{FF2B5EF4-FFF2-40B4-BE49-F238E27FC236}">
                        <a16:creationId xmlns:a16="http://schemas.microsoft.com/office/drawing/2014/main" id="{F6A977D3-33AD-1DE2-C3B8-808D4CF3D287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833040" y="5605830"/>
                    <a:ext cx="135360" cy="16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41022" name="Ink 41021">
                    <a:extLst>
                      <a:ext uri="{FF2B5EF4-FFF2-40B4-BE49-F238E27FC236}">
                        <a16:creationId xmlns:a16="http://schemas.microsoft.com/office/drawing/2014/main" id="{5122B5C9-A476-58B1-4008-0789A35797FC}"/>
                      </a:ext>
                    </a:extLst>
                  </p14:cNvPr>
                  <p14:cNvContentPartPr/>
                  <p14:nvPr/>
                </p14:nvContentPartPr>
                <p14:xfrm>
                  <a:off x="755280" y="5775030"/>
                  <a:ext cx="133200" cy="140400"/>
                </p14:xfrm>
              </p:contentPart>
            </mc:Choice>
            <mc:Fallback xmlns="">
              <p:pic>
                <p:nvPicPr>
                  <p:cNvPr id="41022" name="Ink 41021">
                    <a:extLst>
                      <a:ext uri="{FF2B5EF4-FFF2-40B4-BE49-F238E27FC236}">
                        <a16:creationId xmlns:a16="http://schemas.microsoft.com/office/drawing/2014/main" id="{5122B5C9-A476-58B1-4008-0789A35797FC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746640" y="5766030"/>
                    <a:ext cx="150840" cy="15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41023" name="Ink 41022">
                    <a:extLst>
                      <a:ext uri="{FF2B5EF4-FFF2-40B4-BE49-F238E27FC236}">
                        <a16:creationId xmlns:a16="http://schemas.microsoft.com/office/drawing/2014/main" id="{3916ED8D-3A07-886E-7752-EFC62122CB6B}"/>
                      </a:ext>
                    </a:extLst>
                  </p14:cNvPr>
                  <p14:cNvContentPartPr/>
                  <p14:nvPr/>
                </p14:nvContentPartPr>
                <p14:xfrm>
                  <a:off x="1121400" y="5654430"/>
                  <a:ext cx="128160" cy="214920"/>
                </p14:xfrm>
              </p:contentPart>
            </mc:Choice>
            <mc:Fallback xmlns="">
              <p:pic>
                <p:nvPicPr>
                  <p:cNvPr id="41023" name="Ink 41022">
                    <a:extLst>
                      <a:ext uri="{FF2B5EF4-FFF2-40B4-BE49-F238E27FC236}">
                        <a16:creationId xmlns:a16="http://schemas.microsoft.com/office/drawing/2014/main" id="{3916ED8D-3A07-886E-7752-EFC62122CB6B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1112760" y="5645430"/>
                    <a:ext cx="145800" cy="232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283" name="Group 41282">
              <a:extLst>
                <a:ext uri="{FF2B5EF4-FFF2-40B4-BE49-F238E27FC236}">
                  <a16:creationId xmlns:a16="http://schemas.microsoft.com/office/drawing/2014/main" id="{28E9D741-CD48-0030-8875-9DB275EF18EB}"/>
                </a:ext>
              </a:extLst>
            </p:cNvPr>
            <p:cNvGrpSpPr/>
            <p:nvPr/>
          </p:nvGrpSpPr>
          <p:grpSpPr>
            <a:xfrm>
              <a:off x="3060360" y="3662910"/>
              <a:ext cx="732960" cy="888120"/>
              <a:chOff x="3060360" y="3662910"/>
              <a:chExt cx="732960" cy="888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41281" name="Ink 41280">
                    <a:extLst>
                      <a:ext uri="{FF2B5EF4-FFF2-40B4-BE49-F238E27FC236}">
                        <a16:creationId xmlns:a16="http://schemas.microsoft.com/office/drawing/2014/main" id="{2BD9F4C8-3A22-1EED-D223-220E0EB09BEF}"/>
                      </a:ext>
                    </a:extLst>
                  </p14:cNvPr>
                  <p14:cNvContentPartPr/>
                  <p14:nvPr/>
                </p14:nvContentPartPr>
                <p14:xfrm>
                  <a:off x="3060360" y="3662910"/>
                  <a:ext cx="732960" cy="888120"/>
                </p14:xfrm>
              </p:contentPart>
            </mc:Choice>
            <mc:Fallback xmlns="">
              <p:pic>
                <p:nvPicPr>
                  <p:cNvPr id="41281" name="Ink 41280">
                    <a:extLst>
                      <a:ext uri="{FF2B5EF4-FFF2-40B4-BE49-F238E27FC236}">
                        <a16:creationId xmlns:a16="http://schemas.microsoft.com/office/drawing/2014/main" id="{2BD9F4C8-3A22-1EED-D223-220E0EB09BEF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3051360" y="3654270"/>
                    <a:ext cx="750600" cy="90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41282" name="Ink 41281">
                    <a:extLst>
                      <a:ext uri="{FF2B5EF4-FFF2-40B4-BE49-F238E27FC236}">
                        <a16:creationId xmlns:a16="http://schemas.microsoft.com/office/drawing/2014/main" id="{CC0825B2-AA1A-AF3F-A151-6CB104E99996}"/>
                      </a:ext>
                    </a:extLst>
                  </p14:cNvPr>
                  <p14:cNvContentPartPr/>
                  <p14:nvPr/>
                </p14:nvContentPartPr>
                <p14:xfrm>
                  <a:off x="3088440" y="3720150"/>
                  <a:ext cx="232200" cy="3240"/>
                </p14:xfrm>
              </p:contentPart>
            </mc:Choice>
            <mc:Fallback xmlns="">
              <p:pic>
                <p:nvPicPr>
                  <p:cNvPr id="41282" name="Ink 41281">
                    <a:extLst>
                      <a:ext uri="{FF2B5EF4-FFF2-40B4-BE49-F238E27FC236}">
                        <a16:creationId xmlns:a16="http://schemas.microsoft.com/office/drawing/2014/main" id="{CC0825B2-AA1A-AF3F-A151-6CB104E99996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3079800" y="3711510"/>
                    <a:ext cx="249840" cy="20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286" name="Group 41285">
              <a:extLst>
                <a:ext uri="{FF2B5EF4-FFF2-40B4-BE49-F238E27FC236}">
                  <a16:creationId xmlns:a16="http://schemas.microsoft.com/office/drawing/2014/main" id="{4D153670-5C04-D827-0151-F8214DC8DE71}"/>
                </a:ext>
              </a:extLst>
            </p:cNvPr>
            <p:cNvGrpSpPr/>
            <p:nvPr/>
          </p:nvGrpSpPr>
          <p:grpSpPr>
            <a:xfrm>
              <a:off x="1493280" y="5901750"/>
              <a:ext cx="675000" cy="519840"/>
              <a:chOff x="1493280" y="5901750"/>
              <a:chExt cx="675000" cy="51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41284" name="Ink 41283">
                    <a:extLst>
                      <a:ext uri="{FF2B5EF4-FFF2-40B4-BE49-F238E27FC236}">
                        <a16:creationId xmlns:a16="http://schemas.microsoft.com/office/drawing/2014/main" id="{5DB22BD1-C336-A5CA-9C66-9954C79B0CFA}"/>
                      </a:ext>
                    </a:extLst>
                  </p14:cNvPr>
                  <p14:cNvContentPartPr/>
                  <p14:nvPr/>
                </p14:nvContentPartPr>
                <p14:xfrm>
                  <a:off x="1493280" y="5901750"/>
                  <a:ext cx="633240" cy="503280"/>
                </p14:xfrm>
              </p:contentPart>
            </mc:Choice>
            <mc:Fallback xmlns="">
              <p:pic>
                <p:nvPicPr>
                  <p:cNvPr id="41284" name="Ink 41283">
                    <a:extLst>
                      <a:ext uri="{FF2B5EF4-FFF2-40B4-BE49-F238E27FC236}">
                        <a16:creationId xmlns:a16="http://schemas.microsoft.com/office/drawing/2014/main" id="{5DB22BD1-C336-A5CA-9C66-9954C79B0CFA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1484280" y="5892750"/>
                    <a:ext cx="650880" cy="52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41285" name="Ink 41284">
                    <a:extLst>
                      <a:ext uri="{FF2B5EF4-FFF2-40B4-BE49-F238E27FC236}">
                        <a16:creationId xmlns:a16="http://schemas.microsoft.com/office/drawing/2014/main" id="{BCD32528-8FF3-4A30-61A2-A2A6128CD35B}"/>
                      </a:ext>
                    </a:extLst>
                  </p14:cNvPr>
                  <p14:cNvContentPartPr/>
                  <p14:nvPr/>
                </p14:nvContentPartPr>
                <p14:xfrm>
                  <a:off x="1933200" y="6182550"/>
                  <a:ext cx="235080" cy="239040"/>
                </p14:xfrm>
              </p:contentPart>
            </mc:Choice>
            <mc:Fallback xmlns="">
              <p:pic>
                <p:nvPicPr>
                  <p:cNvPr id="41285" name="Ink 41284">
                    <a:extLst>
                      <a:ext uri="{FF2B5EF4-FFF2-40B4-BE49-F238E27FC236}">
                        <a16:creationId xmlns:a16="http://schemas.microsoft.com/office/drawing/2014/main" id="{BCD32528-8FF3-4A30-61A2-A2A6128CD35B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1924560" y="6173550"/>
                    <a:ext cx="252720" cy="256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293" name="Group 41292">
              <a:extLst>
                <a:ext uri="{FF2B5EF4-FFF2-40B4-BE49-F238E27FC236}">
                  <a16:creationId xmlns:a16="http://schemas.microsoft.com/office/drawing/2014/main" id="{01D6A8C4-1444-0F7C-E736-D127AA8373FD}"/>
                </a:ext>
              </a:extLst>
            </p:cNvPr>
            <p:cNvGrpSpPr/>
            <p:nvPr/>
          </p:nvGrpSpPr>
          <p:grpSpPr>
            <a:xfrm>
              <a:off x="5523480" y="5129550"/>
              <a:ext cx="759960" cy="643680"/>
              <a:chOff x="5523480" y="5129550"/>
              <a:chExt cx="759960" cy="64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41287" name="Ink 41286">
                    <a:extLst>
                      <a:ext uri="{FF2B5EF4-FFF2-40B4-BE49-F238E27FC236}">
                        <a16:creationId xmlns:a16="http://schemas.microsoft.com/office/drawing/2014/main" id="{71693C1C-4B36-6712-95E3-A7CEC3DACE64}"/>
                      </a:ext>
                    </a:extLst>
                  </p14:cNvPr>
                  <p14:cNvContentPartPr/>
                  <p14:nvPr/>
                </p14:nvContentPartPr>
                <p14:xfrm>
                  <a:off x="5523480" y="5129550"/>
                  <a:ext cx="210600" cy="6120"/>
                </p14:xfrm>
              </p:contentPart>
            </mc:Choice>
            <mc:Fallback xmlns="">
              <p:pic>
                <p:nvPicPr>
                  <p:cNvPr id="41287" name="Ink 41286">
                    <a:extLst>
                      <a:ext uri="{FF2B5EF4-FFF2-40B4-BE49-F238E27FC236}">
                        <a16:creationId xmlns:a16="http://schemas.microsoft.com/office/drawing/2014/main" id="{71693C1C-4B36-6712-95E3-A7CEC3DACE64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5514480" y="5120910"/>
                    <a:ext cx="228240" cy="2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41288" name="Ink 41287">
                    <a:extLst>
                      <a:ext uri="{FF2B5EF4-FFF2-40B4-BE49-F238E27FC236}">
                        <a16:creationId xmlns:a16="http://schemas.microsoft.com/office/drawing/2014/main" id="{44B541C4-65B3-377D-5930-F68994A65E72}"/>
                      </a:ext>
                    </a:extLst>
                  </p14:cNvPr>
                  <p14:cNvContentPartPr/>
                  <p14:nvPr/>
                </p14:nvContentPartPr>
                <p14:xfrm>
                  <a:off x="5600160" y="5156910"/>
                  <a:ext cx="30960" cy="343440"/>
                </p14:xfrm>
              </p:contentPart>
            </mc:Choice>
            <mc:Fallback xmlns="">
              <p:pic>
                <p:nvPicPr>
                  <p:cNvPr id="41288" name="Ink 41287">
                    <a:extLst>
                      <a:ext uri="{FF2B5EF4-FFF2-40B4-BE49-F238E27FC236}">
                        <a16:creationId xmlns:a16="http://schemas.microsoft.com/office/drawing/2014/main" id="{44B541C4-65B3-377D-5930-F68994A65E72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5591160" y="5148270"/>
                    <a:ext cx="48600" cy="36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41289" name="Ink 41288">
                    <a:extLst>
                      <a:ext uri="{FF2B5EF4-FFF2-40B4-BE49-F238E27FC236}">
                        <a16:creationId xmlns:a16="http://schemas.microsoft.com/office/drawing/2014/main" id="{8F39D832-F6A6-8415-54DB-E87DD0990028}"/>
                      </a:ext>
                    </a:extLst>
                  </p14:cNvPr>
                  <p14:cNvContentPartPr/>
                  <p14:nvPr/>
                </p14:nvContentPartPr>
                <p14:xfrm>
                  <a:off x="5552280" y="5473350"/>
                  <a:ext cx="200880" cy="27360"/>
                </p14:xfrm>
              </p:contentPart>
            </mc:Choice>
            <mc:Fallback xmlns="">
              <p:pic>
                <p:nvPicPr>
                  <p:cNvPr id="41289" name="Ink 41288">
                    <a:extLst>
                      <a:ext uri="{FF2B5EF4-FFF2-40B4-BE49-F238E27FC236}">
                        <a16:creationId xmlns:a16="http://schemas.microsoft.com/office/drawing/2014/main" id="{8F39D832-F6A6-8415-54DB-E87DD0990028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5543640" y="5464350"/>
                    <a:ext cx="218520" cy="4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41290" name="Ink 41289">
                    <a:extLst>
                      <a:ext uri="{FF2B5EF4-FFF2-40B4-BE49-F238E27FC236}">
                        <a16:creationId xmlns:a16="http://schemas.microsoft.com/office/drawing/2014/main" id="{6E123948-C46A-A7CA-BB30-0D8669BB0960}"/>
                      </a:ext>
                    </a:extLst>
                  </p14:cNvPr>
                  <p14:cNvContentPartPr/>
                  <p14:nvPr/>
                </p14:nvContentPartPr>
                <p14:xfrm>
                  <a:off x="5788800" y="5341590"/>
                  <a:ext cx="494640" cy="431640"/>
                </p14:xfrm>
              </p:contentPart>
            </mc:Choice>
            <mc:Fallback xmlns="">
              <p:pic>
                <p:nvPicPr>
                  <p:cNvPr id="41290" name="Ink 41289">
                    <a:extLst>
                      <a:ext uri="{FF2B5EF4-FFF2-40B4-BE49-F238E27FC236}">
                        <a16:creationId xmlns:a16="http://schemas.microsoft.com/office/drawing/2014/main" id="{6E123948-C46A-A7CA-BB30-0D8669BB0960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5780160" y="5332590"/>
                    <a:ext cx="512280" cy="44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41291" name="Ink 41290">
                    <a:extLst>
                      <a:ext uri="{FF2B5EF4-FFF2-40B4-BE49-F238E27FC236}">
                        <a16:creationId xmlns:a16="http://schemas.microsoft.com/office/drawing/2014/main" id="{331B12F7-4B29-3055-D44D-E19DA8B16F27}"/>
                      </a:ext>
                    </a:extLst>
                  </p14:cNvPr>
                  <p14:cNvContentPartPr/>
                  <p14:nvPr/>
                </p14:nvContentPartPr>
                <p14:xfrm>
                  <a:off x="6027120" y="5363550"/>
                  <a:ext cx="3240" cy="3240"/>
                </p14:xfrm>
              </p:contentPart>
            </mc:Choice>
            <mc:Fallback xmlns="">
              <p:pic>
                <p:nvPicPr>
                  <p:cNvPr id="41291" name="Ink 41290">
                    <a:extLst>
                      <a:ext uri="{FF2B5EF4-FFF2-40B4-BE49-F238E27FC236}">
                        <a16:creationId xmlns:a16="http://schemas.microsoft.com/office/drawing/2014/main" id="{331B12F7-4B29-3055-D44D-E19DA8B16F27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6018120" y="5354550"/>
                    <a:ext cx="20880" cy="20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313" name="Group 41312">
              <a:extLst>
                <a:ext uri="{FF2B5EF4-FFF2-40B4-BE49-F238E27FC236}">
                  <a16:creationId xmlns:a16="http://schemas.microsoft.com/office/drawing/2014/main" id="{A513A455-9CB8-0DDA-4BA6-253DFFB9FD4B}"/>
                </a:ext>
              </a:extLst>
            </p:cNvPr>
            <p:cNvGrpSpPr/>
            <p:nvPr/>
          </p:nvGrpSpPr>
          <p:grpSpPr>
            <a:xfrm>
              <a:off x="6654240" y="4828590"/>
              <a:ext cx="1559880" cy="1344960"/>
              <a:chOff x="6654240" y="4828590"/>
              <a:chExt cx="1559880" cy="1344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41292" name="Ink 41291">
                    <a:extLst>
                      <a:ext uri="{FF2B5EF4-FFF2-40B4-BE49-F238E27FC236}">
                        <a16:creationId xmlns:a16="http://schemas.microsoft.com/office/drawing/2014/main" id="{75F5604F-F273-FD1B-C7C1-9FD313A96168}"/>
                      </a:ext>
                    </a:extLst>
                  </p14:cNvPr>
                  <p14:cNvContentPartPr/>
                  <p14:nvPr/>
                </p14:nvContentPartPr>
                <p14:xfrm>
                  <a:off x="6654240" y="5334030"/>
                  <a:ext cx="263880" cy="323640"/>
                </p14:xfrm>
              </p:contentPart>
            </mc:Choice>
            <mc:Fallback xmlns="">
              <p:pic>
                <p:nvPicPr>
                  <p:cNvPr id="41292" name="Ink 41291">
                    <a:extLst>
                      <a:ext uri="{FF2B5EF4-FFF2-40B4-BE49-F238E27FC236}">
                        <a16:creationId xmlns:a16="http://schemas.microsoft.com/office/drawing/2014/main" id="{75F5604F-F273-FD1B-C7C1-9FD313A96168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6645600" y="5325030"/>
                    <a:ext cx="281520" cy="34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41294" name="Ink 41293">
                    <a:extLst>
                      <a:ext uri="{FF2B5EF4-FFF2-40B4-BE49-F238E27FC236}">
                        <a16:creationId xmlns:a16="http://schemas.microsoft.com/office/drawing/2014/main" id="{67C25630-ECCC-AD4D-5F98-8F5C9099B5C1}"/>
                      </a:ext>
                    </a:extLst>
                  </p14:cNvPr>
                  <p14:cNvContentPartPr/>
                  <p14:nvPr/>
                </p14:nvContentPartPr>
                <p14:xfrm>
                  <a:off x="7476480" y="5033790"/>
                  <a:ext cx="234360" cy="339840"/>
                </p14:xfrm>
              </p:contentPart>
            </mc:Choice>
            <mc:Fallback xmlns="">
              <p:pic>
                <p:nvPicPr>
                  <p:cNvPr id="41294" name="Ink 41293">
                    <a:extLst>
                      <a:ext uri="{FF2B5EF4-FFF2-40B4-BE49-F238E27FC236}">
                        <a16:creationId xmlns:a16="http://schemas.microsoft.com/office/drawing/2014/main" id="{67C25630-ECCC-AD4D-5F98-8F5C9099B5C1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7467480" y="5025150"/>
                    <a:ext cx="252000" cy="35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41295" name="Ink 41294">
                    <a:extLst>
                      <a:ext uri="{FF2B5EF4-FFF2-40B4-BE49-F238E27FC236}">
                        <a16:creationId xmlns:a16="http://schemas.microsoft.com/office/drawing/2014/main" id="{3F4993A4-D5AA-97AD-67DE-6B7EC6728F6D}"/>
                      </a:ext>
                    </a:extLst>
                  </p14:cNvPr>
                  <p14:cNvContentPartPr/>
                  <p14:nvPr/>
                </p14:nvContentPartPr>
                <p14:xfrm>
                  <a:off x="7744680" y="5212350"/>
                  <a:ext cx="212040" cy="173880"/>
                </p14:xfrm>
              </p:contentPart>
            </mc:Choice>
            <mc:Fallback xmlns="">
              <p:pic>
                <p:nvPicPr>
                  <p:cNvPr id="41295" name="Ink 41294">
                    <a:extLst>
                      <a:ext uri="{FF2B5EF4-FFF2-40B4-BE49-F238E27FC236}">
                        <a16:creationId xmlns:a16="http://schemas.microsoft.com/office/drawing/2014/main" id="{3F4993A4-D5AA-97AD-67DE-6B7EC6728F6D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7735680" y="5203710"/>
                    <a:ext cx="229680" cy="19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41296" name="Ink 41295">
                    <a:extLst>
                      <a:ext uri="{FF2B5EF4-FFF2-40B4-BE49-F238E27FC236}">
                        <a16:creationId xmlns:a16="http://schemas.microsoft.com/office/drawing/2014/main" id="{6AEF114B-49EB-CC40-07BB-07FCA8E193A4}"/>
                      </a:ext>
                    </a:extLst>
                  </p14:cNvPr>
                  <p14:cNvContentPartPr/>
                  <p14:nvPr/>
                </p14:nvContentPartPr>
                <p14:xfrm>
                  <a:off x="7477560" y="5425830"/>
                  <a:ext cx="519840" cy="37800"/>
                </p14:xfrm>
              </p:contentPart>
            </mc:Choice>
            <mc:Fallback xmlns="">
              <p:pic>
                <p:nvPicPr>
                  <p:cNvPr id="41296" name="Ink 41295">
                    <a:extLst>
                      <a:ext uri="{FF2B5EF4-FFF2-40B4-BE49-F238E27FC236}">
                        <a16:creationId xmlns:a16="http://schemas.microsoft.com/office/drawing/2014/main" id="{6AEF114B-49EB-CC40-07BB-07FCA8E193A4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7468560" y="5417190"/>
                    <a:ext cx="537480" cy="5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41297" name="Ink 41296">
                    <a:extLst>
                      <a:ext uri="{FF2B5EF4-FFF2-40B4-BE49-F238E27FC236}">
                        <a16:creationId xmlns:a16="http://schemas.microsoft.com/office/drawing/2014/main" id="{19A97C0D-9E1B-AC5D-AD86-C7DED21B1826}"/>
                      </a:ext>
                    </a:extLst>
                  </p14:cNvPr>
                  <p14:cNvContentPartPr/>
                  <p14:nvPr/>
                </p14:nvContentPartPr>
                <p14:xfrm>
                  <a:off x="7543800" y="5629590"/>
                  <a:ext cx="237960" cy="289800"/>
                </p14:xfrm>
              </p:contentPart>
            </mc:Choice>
            <mc:Fallback xmlns="">
              <p:pic>
                <p:nvPicPr>
                  <p:cNvPr id="41297" name="Ink 41296">
                    <a:extLst>
                      <a:ext uri="{FF2B5EF4-FFF2-40B4-BE49-F238E27FC236}">
                        <a16:creationId xmlns:a16="http://schemas.microsoft.com/office/drawing/2014/main" id="{19A97C0D-9E1B-AC5D-AD86-C7DED21B1826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7534800" y="5620950"/>
                    <a:ext cx="255600" cy="30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41298" name="Ink 41297">
                    <a:extLst>
                      <a:ext uri="{FF2B5EF4-FFF2-40B4-BE49-F238E27FC236}">
                        <a16:creationId xmlns:a16="http://schemas.microsoft.com/office/drawing/2014/main" id="{617FD92D-D706-2288-76C9-3ECE55423231}"/>
                      </a:ext>
                    </a:extLst>
                  </p14:cNvPr>
                  <p14:cNvContentPartPr/>
                  <p14:nvPr/>
                </p14:nvContentPartPr>
                <p14:xfrm>
                  <a:off x="7792920" y="5725710"/>
                  <a:ext cx="168480" cy="201960"/>
                </p14:xfrm>
              </p:contentPart>
            </mc:Choice>
            <mc:Fallback xmlns="">
              <p:pic>
                <p:nvPicPr>
                  <p:cNvPr id="41298" name="Ink 41297">
                    <a:extLst>
                      <a:ext uri="{FF2B5EF4-FFF2-40B4-BE49-F238E27FC236}">
                        <a16:creationId xmlns:a16="http://schemas.microsoft.com/office/drawing/2014/main" id="{617FD92D-D706-2288-76C9-3ECE55423231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7784280" y="5716710"/>
                    <a:ext cx="186120" cy="21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41299" name="Ink 41298">
                    <a:extLst>
                      <a:ext uri="{FF2B5EF4-FFF2-40B4-BE49-F238E27FC236}">
                        <a16:creationId xmlns:a16="http://schemas.microsoft.com/office/drawing/2014/main" id="{40ECDE9D-2EAE-9013-84AE-869440F969D2}"/>
                      </a:ext>
                    </a:extLst>
                  </p14:cNvPr>
                  <p14:cNvContentPartPr/>
                  <p14:nvPr/>
                </p14:nvContentPartPr>
                <p14:xfrm>
                  <a:off x="7793280" y="5736150"/>
                  <a:ext cx="157320" cy="201240"/>
                </p14:xfrm>
              </p:contentPart>
            </mc:Choice>
            <mc:Fallback xmlns="">
              <p:pic>
                <p:nvPicPr>
                  <p:cNvPr id="41299" name="Ink 41298">
                    <a:extLst>
                      <a:ext uri="{FF2B5EF4-FFF2-40B4-BE49-F238E27FC236}">
                        <a16:creationId xmlns:a16="http://schemas.microsoft.com/office/drawing/2014/main" id="{40ECDE9D-2EAE-9013-84AE-869440F969D2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7784280" y="5727150"/>
                    <a:ext cx="174960" cy="21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41310" name="Ink 41309">
                    <a:extLst>
                      <a:ext uri="{FF2B5EF4-FFF2-40B4-BE49-F238E27FC236}">
                        <a16:creationId xmlns:a16="http://schemas.microsoft.com/office/drawing/2014/main" id="{E5EC14BD-A9DE-5E85-1580-0613CB967889}"/>
                      </a:ext>
                    </a:extLst>
                  </p14:cNvPr>
                  <p14:cNvContentPartPr/>
                  <p14:nvPr/>
                </p14:nvContentPartPr>
                <p14:xfrm>
                  <a:off x="7152840" y="5012910"/>
                  <a:ext cx="200520" cy="1148040"/>
                </p14:xfrm>
              </p:contentPart>
            </mc:Choice>
            <mc:Fallback xmlns="">
              <p:pic>
                <p:nvPicPr>
                  <p:cNvPr id="41310" name="Ink 41309">
                    <a:extLst>
                      <a:ext uri="{FF2B5EF4-FFF2-40B4-BE49-F238E27FC236}">
                        <a16:creationId xmlns:a16="http://schemas.microsoft.com/office/drawing/2014/main" id="{E5EC14BD-A9DE-5E85-1580-0613CB967889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7143840" y="5004270"/>
                    <a:ext cx="218160" cy="116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41312" name="Ink 41311">
                    <a:extLst>
                      <a:ext uri="{FF2B5EF4-FFF2-40B4-BE49-F238E27FC236}">
                        <a16:creationId xmlns:a16="http://schemas.microsoft.com/office/drawing/2014/main" id="{B4D2EA39-2A9C-1297-5101-9B3FC183C547}"/>
                      </a:ext>
                    </a:extLst>
                  </p14:cNvPr>
                  <p14:cNvContentPartPr/>
                  <p14:nvPr/>
                </p14:nvContentPartPr>
                <p14:xfrm>
                  <a:off x="8012880" y="4828590"/>
                  <a:ext cx="201240" cy="1344960"/>
                </p14:xfrm>
              </p:contentPart>
            </mc:Choice>
            <mc:Fallback xmlns="">
              <p:pic>
                <p:nvPicPr>
                  <p:cNvPr id="41312" name="Ink 41311">
                    <a:extLst>
                      <a:ext uri="{FF2B5EF4-FFF2-40B4-BE49-F238E27FC236}">
                        <a16:creationId xmlns:a16="http://schemas.microsoft.com/office/drawing/2014/main" id="{B4D2EA39-2A9C-1297-5101-9B3FC183C547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8003880" y="4819950"/>
                    <a:ext cx="218880" cy="1362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1381" name="Group 41380">
            <a:extLst>
              <a:ext uri="{FF2B5EF4-FFF2-40B4-BE49-F238E27FC236}">
                <a16:creationId xmlns:a16="http://schemas.microsoft.com/office/drawing/2014/main" id="{7909402E-3D4A-2674-0248-AFB428843B86}"/>
              </a:ext>
            </a:extLst>
          </p:cNvPr>
          <p:cNvGrpSpPr/>
          <p:nvPr/>
        </p:nvGrpSpPr>
        <p:grpSpPr>
          <a:xfrm>
            <a:off x="3888720" y="1432827"/>
            <a:ext cx="4469400" cy="5285880"/>
            <a:chOff x="3889440" y="1372950"/>
            <a:chExt cx="4469400" cy="528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41318" name="Ink 41317">
                  <a:extLst>
                    <a:ext uri="{FF2B5EF4-FFF2-40B4-BE49-F238E27FC236}">
                      <a16:creationId xmlns:a16="http://schemas.microsoft.com/office/drawing/2014/main" id="{83A42BB4-1F93-695B-6211-1C8DBEB93A68}"/>
                    </a:ext>
                  </a:extLst>
                </p14:cNvPr>
                <p14:cNvContentPartPr/>
                <p14:nvPr/>
              </p14:nvContentPartPr>
              <p14:xfrm>
                <a:off x="6737040" y="1889910"/>
                <a:ext cx="253440" cy="543600"/>
              </p14:xfrm>
            </p:contentPart>
          </mc:Choice>
          <mc:Fallback xmlns="">
            <p:pic>
              <p:nvPicPr>
                <p:cNvPr id="41318" name="Ink 41317">
                  <a:extLst>
                    <a:ext uri="{FF2B5EF4-FFF2-40B4-BE49-F238E27FC236}">
                      <a16:creationId xmlns:a16="http://schemas.microsoft.com/office/drawing/2014/main" id="{83A42BB4-1F93-695B-6211-1C8DBEB93A6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28400" y="1880910"/>
                  <a:ext cx="271080" cy="561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1380" name="Group 41379">
              <a:extLst>
                <a:ext uri="{FF2B5EF4-FFF2-40B4-BE49-F238E27FC236}">
                  <a16:creationId xmlns:a16="http://schemas.microsoft.com/office/drawing/2014/main" id="{1A6E7662-A96F-A86E-1C76-5C09E7493BD5}"/>
                </a:ext>
              </a:extLst>
            </p:cNvPr>
            <p:cNvGrpSpPr/>
            <p:nvPr/>
          </p:nvGrpSpPr>
          <p:grpSpPr>
            <a:xfrm>
              <a:off x="3889440" y="1372950"/>
              <a:ext cx="4469400" cy="5285880"/>
              <a:chOff x="3889440" y="1372950"/>
              <a:chExt cx="4469400" cy="5285880"/>
            </a:xfrm>
          </p:grpSpPr>
          <p:grpSp>
            <p:nvGrpSpPr>
              <p:cNvPr id="41317" name="Group 41316">
                <a:extLst>
                  <a:ext uri="{FF2B5EF4-FFF2-40B4-BE49-F238E27FC236}">
                    <a16:creationId xmlns:a16="http://schemas.microsoft.com/office/drawing/2014/main" id="{7C30205F-1947-98CC-7C50-5B593CF67740}"/>
                  </a:ext>
                </a:extLst>
              </p:cNvPr>
              <p:cNvGrpSpPr/>
              <p:nvPr/>
            </p:nvGrpSpPr>
            <p:grpSpPr>
              <a:xfrm>
                <a:off x="6935400" y="2672910"/>
                <a:ext cx="211680" cy="939960"/>
                <a:chOff x="6935400" y="2672910"/>
                <a:chExt cx="211680" cy="939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06">
                  <p14:nvContentPartPr>
                    <p14:cNvPr id="41315" name="Ink 41314">
                      <a:extLst>
                        <a:ext uri="{FF2B5EF4-FFF2-40B4-BE49-F238E27FC236}">
                          <a16:creationId xmlns:a16="http://schemas.microsoft.com/office/drawing/2014/main" id="{B2D7347B-62A6-B1F8-840C-953FAD3943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55560" y="2672910"/>
                    <a:ext cx="191520" cy="879480"/>
                  </p14:xfrm>
                </p:contentPart>
              </mc:Choice>
              <mc:Fallback xmlns="">
                <p:pic>
                  <p:nvPicPr>
                    <p:cNvPr id="41315" name="Ink 41314">
                      <a:extLst>
                        <a:ext uri="{FF2B5EF4-FFF2-40B4-BE49-F238E27FC236}">
                          <a16:creationId xmlns:a16="http://schemas.microsoft.com/office/drawing/2014/main" id="{B2D7347B-62A6-B1F8-840C-953FAD3943FD}"/>
                        </a:ext>
                      </a:extLst>
                    </p:cNvPr>
                    <p:cNvPicPr/>
                    <p:nvPr/>
                  </p:nvPicPr>
                  <p:blipFill>
                    <a:blip r:embed="rId207"/>
                    <a:stretch>
                      <a:fillRect/>
                    </a:stretch>
                  </p:blipFill>
                  <p:spPr>
                    <a:xfrm>
                      <a:off x="6946560" y="2663910"/>
                      <a:ext cx="209160" cy="897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8">
                  <p14:nvContentPartPr>
                    <p14:cNvPr id="41316" name="Ink 41315">
                      <a:extLst>
                        <a:ext uri="{FF2B5EF4-FFF2-40B4-BE49-F238E27FC236}">
                          <a16:creationId xmlns:a16="http://schemas.microsoft.com/office/drawing/2014/main" id="{8445D4C5-B74B-50E0-E44E-E0CABC7D46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35400" y="3427110"/>
                    <a:ext cx="172080" cy="185760"/>
                  </p14:xfrm>
                </p:contentPart>
              </mc:Choice>
              <mc:Fallback xmlns="">
                <p:pic>
                  <p:nvPicPr>
                    <p:cNvPr id="41316" name="Ink 41315">
                      <a:extLst>
                        <a:ext uri="{FF2B5EF4-FFF2-40B4-BE49-F238E27FC236}">
                          <a16:creationId xmlns:a16="http://schemas.microsoft.com/office/drawing/2014/main" id="{8445D4C5-B74B-50E0-E44E-E0CABC7D4655}"/>
                        </a:ext>
                      </a:extLst>
                    </p:cNvPr>
                    <p:cNvPicPr/>
                    <p:nvPr/>
                  </p:nvPicPr>
                  <p:blipFill>
                    <a:blip r:embed="rId209"/>
                    <a:stretch>
                      <a:fillRect/>
                    </a:stretch>
                  </p:blipFill>
                  <p:spPr>
                    <a:xfrm>
                      <a:off x="6926400" y="3418470"/>
                      <a:ext cx="189720" cy="2034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41344" name="Group 41343">
                <a:extLst>
                  <a:ext uri="{FF2B5EF4-FFF2-40B4-BE49-F238E27FC236}">
                    <a16:creationId xmlns:a16="http://schemas.microsoft.com/office/drawing/2014/main" id="{23A27611-8288-DA03-F225-5E7966FFB583}"/>
                  </a:ext>
                </a:extLst>
              </p:cNvPr>
              <p:cNvGrpSpPr/>
              <p:nvPr/>
            </p:nvGrpSpPr>
            <p:grpSpPr>
              <a:xfrm>
                <a:off x="7048440" y="1372950"/>
                <a:ext cx="1310400" cy="916560"/>
                <a:chOff x="7048440" y="1372950"/>
                <a:chExt cx="1310400" cy="916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10">
                  <p14:nvContentPartPr>
                    <p14:cNvPr id="41319" name="Ink 41318">
                      <a:extLst>
                        <a:ext uri="{FF2B5EF4-FFF2-40B4-BE49-F238E27FC236}">
                          <a16:creationId xmlns:a16="http://schemas.microsoft.com/office/drawing/2014/main" id="{C233DD9E-7216-56A1-68D7-8C4EE66BA3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048440" y="1711350"/>
                    <a:ext cx="962280" cy="578160"/>
                  </p14:xfrm>
                </p:contentPart>
              </mc:Choice>
              <mc:Fallback xmlns="">
                <p:pic>
                  <p:nvPicPr>
                    <p:cNvPr id="41319" name="Ink 41318">
                      <a:extLst>
                        <a:ext uri="{FF2B5EF4-FFF2-40B4-BE49-F238E27FC236}">
                          <a16:creationId xmlns:a16="http://schemas.microsoft.com/office/drawing/2014/main" id="{C233DD9E-7216-56A1-68D7-8C4EE66BA3B2}"/>
                        </a:ext>
                      </a:extLst>
                    </p:cNvPr>
                    <p:cNvPicPr/>
                    <p:nvPr/>
                  </p:nvPicPr>
                  <p:blipFill>
                    <a:blip r:embed="rId211"/>
                    <a:stretch>
                      <a:fillRect/>
                    </a:stretch>
                  </p:blipFill>
                  <p:spPr>
                    <a:xfrm>
                      <a:off x="7039800" y="1702710"/>
                      <a:ext cx="979920" cy="595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2">
                  <p14:nvContentPartPr>
                    <p14:cNvPr id="41320" name="Ink 41319">
                      <a:extLst>
                        <a:ext uri="{FF2B5EF4-FFF2-40B4-BE49-F238E27FC236}">
                          <a16:creationId xmlns:a16="http://schemas.microsoft.com/office/drawing/2014/main" id="{08020F03-C0CF-EDCC-FC1A-14A7B7B62A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750800" y="1862910"/>
                    <a:ext cx="124560" cy="103320"/>
                  </p14:xfrm>
                </p:contentPart>
              </mc:Choice>
              <mc:Fallback xmlns="">
                <p:pic>
                  <p:nvPicPr>
                    <p:cNvPr id="41320" name="Ink 41319">
                      <a:extLst>
                        <a:ext uri="{FF2B5EF4-FFF2-40B4-BE49-F238E27FC236}">
                          <a16:creationId xmlns:a16="http://schemas.microsoft.com/office/drawing/2014/main" id="{08020F03-C0CF-EDCC-FC1A-14A7B7B62A81}"/>
                        </a:ext>
                      </a:extLst>
                    </p:cNvPr>
                    <p:cNvPicPr/>
                    <p:nvPr/>
                  </p:nvPicPr>
                  <p:blipFill>
                    <a:blip r:embed="rId213"/>
                    <a:stretch>
                      <a:fillRect/>
                    </a:stretch>
                  </p:blipFill>
                  <p:spPr>
                    <a:xfrm>
                      <a:off x="7742160" y="1854270"/>
                      <a:ext cx="142200" cy="120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4">
                  <p14:nvContentPartPr>
                    <p14:cNvPr id="41321" name="Ink 41320">
                      <a:extLst>
                        <a:ext uri="{FF2B5EF4-FFF2-40B4-BE49-F238E27FC236}">
                          <a16:creationId xmlns:a16="http://schemas.microsoft.com/office/drawing/2014/main" id="{8916C69E-D138-BBEA-FD83-22B92B0D55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583760" y="1651950"/>
                    <a:ext cx="77760" cy="88200"/>
                  </p14:xfrm>
                </p:contentPart>
              </mc:Choice>
              <mc:Fallback xmlns="">
                <p:pic>
                  <p:nvPicPr>
                    <p:cNvPr id="41321" name="Ink 41320">
                      <a:extLst>
                        <a:ext uri="{FF2B5EF4-FFF2-40B4-BE49-F238E27FC236}">
                          <a16:creationId xmlns:a16="http://schemas.microsoft.com/office/drawing/2014/main" id="{8916C69E-D138-BBEA-FD83-22B92B0D5525}"/>
                        </a:ext>
                      </a:extLst>
                    </p:cNvPr>
                    <p:cNvPicPr/>
                    <p:nvPr/>
                  </p:nvPicPr>
                  <p:blipFill>
                    <a:blip r:embed="rId215"/>
                    <a:stretch>
                      <a:fillRect/>
                    </a:stretch>
                  </p:blipFill>
                  <p:spPr>
                    <a:xfrm>
                      <a:off x="7574760" y="1643310"/>
                      <a:ext cx="95400" cy="105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6">
                  <p14:nvContentPartPr>
                    <p14:cNvPr id="41322" name="Ink 41321">
                      <a:extLst>
                        <a:ext uri="{FF2B5EF4-FFF2-40B4-BE49-F238E27FC236}">
                          <a16:creationId xmlns:a16="http://schemas.microsoft.com/office/drawing/2014/main" id="{E88E5013-8D4D-7C51-A878-AD909BDB92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351560" y="1865790"/>
                    <a:ext cx="25560" cy="52920"/>
                  </p14:xfrm>
                </p:contentPart>
              </mc:Choice>
              <mc:Fallback xmlns="">
                <p:pic>
                  <p:nvPicPr>
                    <p:cNvPr id="41322" name="Ink 41321">
                      <a:extLst>
                        <a:ext uri="{FF2B5EF4-FFF2-40B4-BE49-F238E27FC236}">
                          <a16:creationId xmlns:a16="http://schemas.microsoft.com/office/drawing/2014/main" id="{E88E5013-8D4D-7C51-A878-AD909BDB92DB}"/>
                        </a:ext>
                      </a:extLst>
                    </p:cNvPr>
                    <p:cNvPicPr/>
                    <p:nvPr/>
                  </p:nvPicPr>
                  <p:blipFill>
                    <a:blip r:embed="rId217"/>
                    <a:stretch>
                      <a:fillRect/>
                    </a:stretch>
                  </p:blipFill>
                  <p:spPr>
                    <a:xfrm>
                      <a:off x="7342560" y="1857150"/>
                      <a:ext cx="43200" cy="70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8">
                  <p14:nvContentPartPr>
                    <p14:cNvPr id="41324" name="Ink 41323">
                      <a:extLst>
                        <a:ext uri="{FF2B5EF4-FFF2-40B4-BE49-F238E27FC236}">
                          <a16:creationId xmlns:a16="http://schemas.microsoft.com/office/drawing/2014/main" id="{37F65772-D294-6F7F-49A7-65AFC48E46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84160" y="1372950"/>
                    <a:ext cx="274680" cy="645480"/>
                  </p14:xfrm>
                </p:contentPart>
              </mc:Choice>
              <mc:Fallback xmlns="">
                <p:pic>
                  <p:nvPicPr>
                    <p:cNvPr id="41324" name="Ink 41323">
                      <a:extLst>
                        <a:ext uri="{FF2B5EF4-FFF2-40B4-BE49-F238E27FC236}">
                          <a16:creationId xmlns:a16="http://schemas.microsoft.com/office/drawing/2014/main" id="{37F65772-D294-6F7F-49A7-65AFC48E4679}"/>
                        </a:ext>
                      </a:extLst>
                    </p:cNvPr>
                    <p:cNvPicPr/>
                    <p:nvPr/>
                  </p:nvPicPr>
                  <p:blipFill>
                    <a:blip r:embed="rId219"/>
                    <a:stretch>
                      <a:fillRect/>
                    </a:stretch>
                  </p:blipFill>
                  <p:spPr>
                    <a:xfrm>
                      <a:off x="8075520" y="1364310"/>
                      <a:ext cx="292320" cy="6631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41379" name="Group 41378">
                <a:extLst>
                  <a:ext uri="{FF2B5EF4-FFF2-40B4-BE49-F238E27FC236}">
                    <a16:creationId xmlns:a16="http://schemas.microsoft.com/office/drawing/2014/main" id="{9DA7ADED-A338-F7D5-DFEB-5CC1FC5CD6AE}"/>
                  </a:ext>
                </a:extLst>
              </p:cNvPr>
              <p:cNvGrpSpPr/>
              <p:nvPr/>
            </p:nvGrpSpPr>
            <p:grpSpPr>
              <a:xfrm>
                <a:off x="3889440" y="6146910"/>
                <a:ext cx="1726920" cy="511920"/>
                <a:chOff x="3601080" y="6330510"/>
                <a:chExt cx="1726920" cy="511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20">
                  <p14:nvContentPartPr>
                    <p14:cNvPr id="41348" name="Ink 41347">
                      <a:extLst>
                        <a:ext uri="{FF2B5EF4-FFF2-40B4-BE49-F238E27FC236}">
                          <a16:creationId xmlns:a16="http://schemas.microsoft.com/office/drawing/2014/main" id="{AAE9D74D-EB04-66B0-9229-338B98911D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632760" y="6390270"/>
                    <a:ext cx="360" cy="341640"/>
                  </p14:xfrm>
                </p:contentPart>
              </mc:Choice>
              <mc:Fallback xmlns="">
                <p:pic>
                  <p:nvPicPr>
                    <p:cNvPr id="41348" name="Ink 41347">
                      <a:extLst>
                        <a:ext uri="{FF2B5EF4-FFF2-40B4-BE49-F238E27FC236}">
                          <a16:creationId xmlns:a16="http://schemas.microsoft.com/office/drawing/2014/main" id="{AAE9D74D-EB04-66B0-9229-338B98911DB1}"/>
                        </a:ext>
                      </a:extLst>
                    </p:cNvPr>
                    <p:cNvPicPr/>
                    <p:nvPr/>
                  </p:nvPicPr>
                  <p:blipFill>
                    <a:blip r:embed="rId270"/>
                    <a:stretch>
                      <a:fillRect/>
                    </a:stretch>
                  </p:blipFill>
                  <p:spPr>
                    <a:xfrm>
                      <a:off x="3624120" y="6381630"/>
                      <a:ext cx="18000" cy="359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1">
                  <p14:nvContentPartPr>
                    <p14:cNvPr id="41349" name="Ink 41348">
                      <a:extLst>
                        <a:ext uri="{FF2B5EF4-FFF2-40B4-BE49-F238E27FC236}">
                          <a16:creationId xmlns:a16="http://schemas.microsoft.com/office/drawing/2014/main" id="{B9608712-3D51-99F5-8662-E56D5B3F9F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601080" y="6334110"/>
                    <a:ext cx="401760" cy="508320"/>
                  </p14:xfrm>
                </p:contentPart>
              </mc:Choice>
              <mc:Fallback xmlns="">
                <p:pic>
                  <p:nvPicPr>
                    <p:cNvPr id="41349" name="Ink 41348">
                      <a:extLst>
                        <a:ext uri="{FF2B5EF4-FFF2-40B4-BE49-F238E27FC236}">
                          <a16:creationId xmlns:a16="http://schemas.microsoft.com/office/drawing/2014/main" id="{B9608712-3D51-99F5-8662-E56D5B3F9F45}"/>
                        </a:ext>
                      </a:extLst>
                    </p:cNvPr>
                    <p:cNvPicPr/>
                    <p:nvPr/>
                  </p:nvPicPr>
                  <p:blipFill>
                    <a:blip r:embed="rId272"/>
                    <a:stretch>
                      <a:fillRect/>
                    </a:stretch>
                  </p:blipFill>
                  <p:spPr>
                    <a:xfrm>
                      <a:off x="3592080" y="6325470"/>
                      <a:ext cx="419400" cy="525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3">
                  <p14:nvContentPartPr>
                    <p14:cNvPr id="41350" name="Ink 41349">
                      <a:extLst>
                        <a:ext uri="{FF2B5EF4-FFF2-40B4-BE49-F238E27FC236}">
                          <a16:creationId xmlns:a16="http://schemas.microsoft.com/office/drawing/2014/main" id="{1C93D93C-2A05-1413-380E-77F6868D72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71440" y="6581430"/>
                    <a:ext cx="190800" cy="88200"/>
                  </p14:xfrm>
                </p:contentPart>
              </mc:Choice>
              <mc:Fallback xmlns="">
                <p:pic>
                  <p:nvPicPr>
                    <p:cNvPr id="41350" name="Ink 41349">
                      <a:extLst>
                        <a:ext uri="{FF2B5EF4-FFF2-40B4-BE49-F238E27FC236}">
                          <a16:creationId xmlns:a16="http://schemas.microsoft.com/office/drawing/2014/main" id="{1C93D93C-2A05-1413-380E-77F6868D7297}"/>
                        </a:ext>
                      </a:extLst>
                    </p:cNvPr>
                    <p:cNvPicPr/>
                    <p:nvPr/>
                  </p:nvPicPr>
                  <p:blipFill>
                    <a:blip r:embed="rId274"/>
                    <a:stretch>
                      <a:fillRect/>
                    </a:stretch>
                  </p:blipFill>
                  <p:spPr>
                    <a:xfrm>
                      <a:off x="3862800" y="6572790"/>
                      <a:ext cx="208440" cy="105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5">
                  <p14:nvContentPartPr>
                    <p14:cNvPr id="41351" name="Ink 41350">
                      <a:extLst>
                        <a:ext uri="{FF2B5EF4-FFF2-40B4-BE49-F238E27FC236}">
                          <a16:creationId xmlns:a16="http://schemas.microsoft.com/office/drawing/2014/main" id="{002B9841-C98B-CAE9-2379-035BBF613B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35600" y="6402510"/>
                    <a:ext cx="109440" cy="383040"/>
                  </p14:xfrm>
                </p:contentPart>
              </mc:Choice>
              <mc:Fallback xmlns="">
                <p:pic>
                  <p:nvPicPr>
                    <p:cNvPr id="41351" name="Ink 41350">
                      <a:extLst>
                        <a:ext uri="{FF2B5EF4-FFF2-40B4-BE49-F238E27FC236}">
                          <a16:creationId xmlns:a16="http://schemas.microsoft.com/office/drawing/2014/main" id="{002B9841-C98B-CAE9-2379-035BBF613B9D}"/>
                        </a:ext>
                      </a:extLst>
                    </p:cNvPr>
                    <p:cNvPicPr/>
                    <p:nvPr/>
                  </p:nvPicPr>
                  <p:blipFill>
                    <a:blip r:embed="rId276"/>
                    <a:stretch>
                      <a:fillRect/>
                    </a:stretch>
                  </p:blipFill>
                  <p:spPr>
                    <a:xfrm>
                      <a:off x="4026960" y="6393510"/>
                      <a:ext cx="127080" cy="400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7">
                  <p14:nvContentPartPr>
                    <p14:cNvPr id="41352" name="Ink 41351">
                      <a:extLst>
                        <a:ext uri="{FF2B5EF4-FFF2-40B4-BE49-F238E27FC236}">
                          <a16:creationId xmlns:a16="http://schemas.microsoft.com/office/drawing/2014/main" id="{4F9B837D-AEEB-0E2B-CF9C-922687CC6B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17600" y="6646230"/>
                    <a:ext cx="125280" cy="54360"/>
                  </p14:xfrm>
                </p:contentPart>
              </mc:Choice>
              <mc:Fallback xmlns="">
                <p:pic>
                  <p:nvPicPr>
                    <p:cNvPr id="41352" name="Ink 41351">
                      <a:extLst>
                        <a:ext uri="{FF2B5EF4-FFF2-40B4-BE49-F238E27FC236}">
                          <a16:creationId xmlns:a16="http://schemas.microsoft.com/office/drawing/2014/main" id="{4F9B837D-AEEB-0E2B-CF9C-922687CC6BAF}"/>
                        </a:ext>
                      </a:extLst>
                    </p:cNvPr>
                    <p:cNvPicPr/>
                    <p:nvPr/>
                  </p:nvPicPr>
                  <p:blipFill>
                    <a:blip r:embed="rId278"/>
                    <a:stretch>
                      <a:fillRect/>
                    </a:stretch>
                  </p:blipFill>
                  <p:spPr>
                    <a:xfrm>
                      <a:off x="4008960" y="6637590"/>
                      <a:ext cx="14292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9">
                  <p14:nvContentPartPr>
                    <p14:cNvPr id="41353" name="Ink 41352">
                      <a:extLst>
                        <a:ext uri="{FF2B5EF4-FFF2-40B4-BE49-F238E27FC236}">
                          <a16:creationId xmlns:a16="http://schemas.microsoft.com/office/drawing/2014/main" id="{516362C6-0EFC-C23A-D13B-771B91BE76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06240" y="6652350"/>
                    <a:ext cx="360" cy="360"/>
                  </p14:xfrm>
                </p:contentPart>
              </mc:Choice>
              <mc:Fallback xmlns="">
                <p:pic>
                  <p:nvPicPr>
                    <p:cNvPr id="41353" name="Ink 41352">
                      <a:extLst>
                        <a:ext uri="{FF2B5EF4-FFF2-40B4-BE49-F238E27FC236}">
                          <a16:creationId xmlns:a16="http://schemas.microsoft.com/office/drawing/2014/main" id="{516362C6-0EFC-C23A-D13B-771B91BE7682}"/>
                        </a:ext>
                      </a:extLst>
                    </p:cNvPr>
                    <p:cNvPicPr/>
                    <p:nvPr/>
                  </p:nvPicPr>
                  <p:blipFill>
                    <a:blip r:embed="rId280"/>
                    <a:stretch>
                      <a:fillRect/>
                    </a:stretch>
                  </p:blipFill>
                  <p:spPr>
                    <a:xfrm>
                      <a:off x="4197240" y="664371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1">
                  <p14:nvContentPartPr>
                    <p14:cNvPr id="41354" name="Ink 41353">
                      <a:extLst>
                        <a:ext uri="{FF2B5EF4-FFF2-40B4-BE49-F238E27FC236}">
                          <a16:creationId xmlns:a16="http://schemas.microsoft.com/office/drawing/2014/main" id="{70E4E077-FA5C-A4B9-32B1-FC59D4E7D5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88720" y="6380910"/>
                    <a:ext cx="360" cy="3240"/>
                  </p14:xfrm>
                </p:contentPart>
              </mc:Choice>
              <mc:Fallback xmlns="">
                <p:pic>
                  <p:nvPicPr>
                    <p:cNvPr id="41354" name="Ink 41353">
                      <a:extLst>
                        <a:ext uri="{FF2B5EF4-FFF2-40B4-BE49-F238E27FC236}">
                          <a16:creationId xmlns:a16="http://schemas.microsoft.com/office/drawing/2014/main" id="{70E4E077-FA5C-A4B9-32B1-FC59D4E7D5EE}"/>
                        </a:ext>
                      </a:extLst>
                    </p:cNvPr>
                    <p:cNvPicPr/>
                    <p:nvPr/>
                  </p:nvPicPr>
                  <p:blipFill>
                    <a:blip r:embed="rId282"/>
                    <a:stretch>
                      <a:fillRect/>
                    </a:stretch>
                  </p:blipFill>
                  <p:spPr>
                    <a:xfrm>
                      <a:off x="3879720" y="6372270"/>
                      <a:ext cx="18000" cy="20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3">
                  <p14:nvContentPartPr>
                    <p14:cNvPr id="41355" name="Ink 41354">
                      <a:extLst>
                        <a:ext uri="{FF2B5EF4-FFF2-40B4-BE49-F238E27FC236}">
                          <a16:creationId xmlns:a16="http://schemas.microsoft.com/office/drawing/2014/main" id="{54FCFA56-70DE-1DD3-EA5B-FA5ED4CF68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306680" y="6340950"/>
                    <a:ext cx="207000" cy="360000"/>
                  </p14:xfrm>
                </p:contentPart>
              </mc:Choice>
              <mc:Fallback xmlns="">
                <p:pic>
                  <p:nvPicPr>
                    <p:cNvPr id="41355" name="Ink 41354">
                      <a:extLst>
                        <a:ext uri="{FF2B5EF4-FFF2-40B4-BE49-F238E27FC236}">
                          <a16:creationId xmlns:a16="http://schemas.microsoft.com/office/drawing/2014/main" id="{54FCFA56-70DE-1DD3-EA5B-FA5ED4CF6813}"/>
                        </a:ext>
                      </a:extLst>
                    </p:cNvPr>
                    <p:cNvPicPr/>
                    <p:nvPr/>
                  </p:nvPicPr>
                  <p:blipFill>
                    <a:blip r:embed="rId284"/>
                    <a:stretch>
                      <a:fillRect/>
                    </a:stretch>
                  </p:blipFill>
                  <p:spPr>
                    <a:xfrm>
                      <a:off x="4297680" y="6331950"/>
                      <a:ext cx="224640" cy="377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5">
                  <p14:nvContentPartPr>
                    <p14:cNvPr id="41356" name="Ink 41355">
                      <a:extLst>
                        <a:ext uri="{FF2B5EF4-FFF2-40B4-BE49-F238E27FC236}">
                          <a16:creationId xmlns:a16="http://schemas.microsoft.com/office/drawing/2014/main" id="{C5A37E7B-E608-0629-5847-63C3577E86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9520" y="6581790"/>
                    <a:ext cx="120240" cy="94680"/>
                  </p14:xfrm>
                </p:contentPart>
              </mc:Choice>
              <mc:Fallback xmlns="">
                <p:pic>
                  <p:nvPicPr>
                    <p:cNvPr id="41356" name="Ink 41355">
                      <a:extLst>
                        <a:ext uri="{FF2B5EF4-FFF2-40B4-BE49-F238E27FC236}">
                          <a16:creationId xmlns:a16="http://schemas.microsoft.com/office/drawing/2014/main" id="{C5A37E7B-E608-0629-5847-63C3577E8642}"/>
                        </a:ext>
                      </a:extLst>
                    </p:cNvPr>
                    <p:cNvPicPr/>
                    <p:nvPr/>
                  </p:nvPicPr>
                  <p:blipFill>
                    <a:blip r:embed="rId286"/>
                    <a:stretch>
                      <a:fillRect/>
                    </a:stretch>
                  </p:blipFill>
                  <p:spPr>
                    <a:xfrm>
                      <a:off x="4520880" y="6573150"/>
                      <a:ext cx="137880" cy="112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7">
                  <p14:nvContentPartPr>
                    <p14:cNvPr id="41357" name="Ink 41356">
                      <a:extLst>
                        <a:ext uri="{FF2B5EF4-FFF2-40B4-BE49-F238E27FC236}">
                          <a16:creationId xmlns:a16="http://schemas.microsoft.com/office/drawing/2014/main" id="{0B4A793B-81F9-A559-58D2-8B141610E2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95480" y="6531390"/>
                    <a:ext cx="72360" cy="165600"/>
                  </p14:xfrm>
                </p:contentPart>
              </mc:Choice>
              <mc:Fallback xmlns="">
                <p:pic>
                  <p:nvPicPr>
                    <p:cNvPr id="41357" name="Ink 41356">
                      <a:extLst>
                        <a:ext uri="{FF2B5EF4-FFF2-40B4-BE49-F238E27FC236}">
                          <a16:creationId xmlns:a16="http://schemas.microsoft.com/office/drawing/2014/main" id="{0B4A793B-81F9-A559-58D2-8B141610E258}"/>
                        </a:ext>
                      </a:extLst>
                    </p:cNvPr>
                    <p:cNvPicPr/>
                    <p:nvPr/>
                  </p:nvPicPr>
                  <p:blipFill>
                    <a:blip r:embed="rId288"/>
                    <a:stretch>
                      <a:fillRect/>
                    </a:stretch>
                  </p:blipFill>
                  <p:spPr>
                    <a:xfrm>
                      <a:off x="4686480" y="6522750"/>
                      <a:ext cx="90000" cy="183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9">
                  <p14:nvContentPartPr>
                    <p14:cNvPr id="41358" name="Ink 41357">
                      <a:extLst>
                        <a:ext uri="{FF2B5EF4-FFF2-40B4-BE49-F238E27FC236}">
                          <a16:creationId xmlns:a16="http://schemas.microsoft.com/office/drawing/2014/main" id="{D9A8FD14-E082-93E4-06D8-62C90119ED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75480" y="6330510"/>
                    <a:ext cx="64080" cy="402840"/>
                  </p14:xfrm>
                </p:contentPart>
              </mc:Choice>
              <mc:Fallback xmlns="">
                <p:pic>
                  <p:nvPicPr>
                    <p:cNvPr id="41358" name="Ink 41357">
                      <a:extLst>
                        <a:ext uri="{FF2B5EF4-FFF2-40B4-BE49-F238E27FC236}">
                          <a16:creationId xmlns:a16="http://schemas.microsoft.com/office/drawing/2014/main" id="{D9A8FD14-E082-93E4-06D8-62C90119ED8E}"/>
                        </a:ext>
                      </a:extLst>
                    </p:cNvPr>
                    <p:cNvPicPr/>
                    <p:nvPr/>
                  </p:nvPicPr>
                  <p:blipFill>
                    <a:blip r:embed="rId290"/>
                    <a:stretch>
                      <a:fillRect/>
                    </a:stretch>
                  </p:blipFill>
                  <p:spPr>
                    <a:xfrm>
                      <a:off x="4866840" y="6321510"/>
                      <a:ext cx="81720" cy="420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1">
                  <p14:nvContentPartPr>
                    <p14:cNvPr id="41359" name="Ink 41358">
                      <a:extLst>
                        <a:ext uri="{FF2B5EF4-FFF2-40B4-BE49-F238E27FC236}">
                          <a16:creationId xmlns:a16="http://schemas.microsoft.com/office/drawing/2014/main" id="{4BD0C57A-6A05-9A63-CEC1-82AFCFFBDF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18240" y="6507990"/>
                    <a:ext cx="120240" cy="17640"/>
                  </p14:xfrm>
                </p:contentPart>
              </mc:Choice>
              <mc:Fallback xmlns="">
                <p:pic>
                  <p:nvPicPr>
                    <p:cNvPr id="41359" name="Ink 41358">
                      <a:extLst>
                        <a:ext uri="{FF2B5EF4-FFF2-40B4-BE49-F238E27FC236}">
                          <a16:creationId xmlns:a16="http://schemas.microsoft.com/office/drawing/2014/main" id="{4BD0C57A-6A05-9A63-CEC1-82AFCFFBDF4C}"/>
                        </a:ext>
                      </a:extLst>
                    </p:cNvPr>
                    <p:cNvPicPr/>
                    <p:nvPr/>
                  </p:nvPicPr>
                  <p:blipFill>
                    <a:blip r:embed="rId292"/>
                    <a:stretch>
                      <a:fillRect/>
                    </a:stretch>
                  </p:blipFill>
                  <p:spPr>
                    <a:xfrm>
                      <a:off x="4809600" y="6498990"/>
                      <a:ext cx="137880" cy="35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3">
                  <p14:nvContentPartPr>
                    <p14:cNvPr id="41360" name="Ink 41359">
                      <a:extLst>
                        <a:ext uri="{FF2B5EF4-FFF2-40B4-BE49-F238E27FC236}">
                          <a16:creationId xmlns:a16="http://schemas.microsoft.com/office/drawing/2014/main" id="{8020C223-9F25-1F8F-626D-47A0E04CA3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61600" y="6635790"/>
                    <a:ext cx="3240" cy="6480"/>
                  </p14:xfrm>
                </p:contentPart>
              </mc:Choice>
              <mc:Fallback xmlns="">
                <p:pic>
                  <p:nvPicPr>
                    <p:cNvPr id="41360" name="Ink 41359">
                      <a:extLst>
                        <a:ext uri="{FF2B5EF4-FFF2-40B4-BE49-F238E27FC236}">
                          <a16:creationId xmlns:a16="http://schemas.microsoft.com/office/drawing/2014/main" id="{8020C223-9F25-1F8F-626D-47A0E04CA301}"/>
                        </a:ext>
                      </a:extLst>
                    </p:cNvPr>
                    <p:cNvPicPr/>
                    <p:nvPr/>
                  </p:nvPicPr>
                  <p:blipFill>
                    <a:blip r:embed="rId294"/>
                    <a:stretch>
                      <a:fillRect/>
                    </a:stretch>
                  </p:blipFill>
                  <p:spPr>
                    <a:xfrm>
                      <a:off x="5052960" y="6626790"/>
                      <a:ext cx="20880" cy="24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5">
                  <p14:nvContentPartPr>
                    <p14:cNvPr id="41361" name="Ink 41360">
                      <a:extLst>
                        <a:ext uri="{FF2B5EF4-FFF2-40B4-BE49-F238E27FC236}">
                          <a16:creationId xmlns:a16="http://schemas.microsoft.com/office/drawing/2014/main" id="{0276868F-FC6B-0DE8-76D4-869B9B26C6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66720" y="6372630"/>
                    <a:ext cx="360" cy="321840"/>
                  </p14:xfrm>
                </p:contentPart>
              </mc:Choice>
              <mc:Fallback xmlns="">
                <p:pic>
                  <p:nvPicPr>
                    <p:cNvPr id="41361" name="Ink 41360">
                      <a:extLst>
                        <a:ext uri="{FF2B5EF4-FFF2-40B4-BE49-F238E27FC236}">
                          <a16:creationId xmlns:a16="http://schemas.microsoft.com/office/drawing/2014/main" id="{0276868F-FC6B-0DE8-76D4-869B9B26C6DB}"/>
                        </a:ext>
                      </a:extLst>
                    </p:cNvPr>
                    <p:cNvPicPr/>
                    <p:nvPr/>
                  </p:nvPicPr>
                  <p:blipFill>
                    <a:blip r:embed="rId296"/>
                    <a:stretch>
                      <a:fillRect/>
                    </a:stretch>
                  </p:blipFill>
                  <p:spPr>
                    <a:xfrm>
                      <a:off x="5158080" y="6363990"/>
                      <a:ext cx="18000" cy="339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7">
                  <p14:nvContentPartPr>
                    <p14:cNvPr id="41362" name="Ink 41361">
                      <a:extLst>
                        <a:ext uri="{FF2B5EF4-FFF2-40B4-BE49-F238E27FC236}">
                          <a16:creationId xmlns:a16="http://schemas.microsoft.com/office/drawing/2014/main" id="{659B0EC4-702D-987F-02CC-FD82D3D174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66720" y="6350670"/>
                    <a:ext cx="161280" cy="405360"/>
                  </p14:xfrm>
                </p:contentPart>
              </mc:Choice>
              <mc:Fallback xmlns="">
                <p:pic>
                  <p:nvPicPr>
                    <p:cNvPr id="41362" name="Ink 41361">
                      <a:extLst>
                        <a:ext uri="{FF2B5EF4-FFF2-40B4-BE49-F238E27FC236}">
                          <a16:creationId xmlns:a16="http://schemas.microsoft.com/office/drawing/2014/main" id="{659B0EC4-702D-987F-02CC-FD82D3D174EC}"/>
                        </a:ext>
                      </a:extLst>
                    </p:cNvPr>
                    <p:cNvPicPr/>
                    <p:nvPr/>
                  </p:nvPicPr>
                  <p:blipFill>
                    <a:blip r:embed="rId298"/>
                    <a:stretch>
                      <a:fillRect/>
                    </a:stretch>
                  </p:blipFill>
                  <p:spPr>
                    <a:xfrm>
                      <a:off x="5158080" y="6342030"/>
                      <a:ext cx="178920" cy="423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9">
                  <p14:nvContentPartPr>
                    <p14:cNvPr id="41363" name="Ink 41362">
                      <a:extLst>
                        <a:ext uri="{FF2B5EF4-FFF2-40B4-BE49-F238E27FC236}">
                          <a16:creationId xmlns:a16="http://schemas.microsoft.com/office/drawing/2014/main" id="{77730AFA-9F2C-94B3-468D-723A8578EE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98040" y="6737310"/>
                    <a:ext cx="360" cy="360"/>
                  </p14:xfrm>
                </p:contentPart>
              </mc:Choice>
              <mc:Fallback xmlns="">
                <p:pic>
                  <p:nvPicPr>
                    <p:cNvPr id="41363" name="Ink 41362">
                      <a:extLst>
                        <a:ext uri="{FF2B5EF4-FFF2-40B4-BE49-F238E27FC236}">
                          <a16:creationId xmlns:a16="http://schemas.microsoft.com/office/drawing/2014/main" id="{77730AFA-9F2C-94B3-468D-723A8578EE3C}"/>
                        </a:ext>
                      </a:extLst>
                    </p:cNvPr>
                    <p:cNvPicPr/>
                    <p:nvPr/>
                  </p:nvPicPr>
                  <p:blipFill>
                    <a:blip r:embed="rId280"/>
                    <a:stretch>
                      <a:fillRect/>
                    </a:stretch>
                  </p:blipFill>
                  <p:spPr>
                    <a:xfrm>
                      <a:off x="5189040" y="672867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0">
                  <p14:nvContentPartPr>
                    <p14:cNvPr id="41375" name="Ink 41374">
                      <a:extLst>
                        <a:ext uri="{FF2B5EF4-FFF2-40B4-BE49-F238E27FC236}">
                          <a16:creationId xmlns:a16="http://schemas.microsoft.com/office/drawing/2014/main" id="{69EA42A4-44E6-2342-0189-EFD9859E32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46320" y="6630390"/>
                    <a:ext cx="360" cy="360"/>
                  </p14:xfrm>
                </p:contentPart>
              </mc:Choice>
              <mc:Fallback xmlns="">
                <p:pic>
                  <p:nvPicPr>
                    <p:cNvPr id="41375" name="Ink 41374">
                      <a:extLst>
                        <a:ext uri="{FF2B5EF4-FFF2-40B4-BE49-F238E27FC236}">
                          <a16:creationId xmlns:a16="http://schemas.microsoft.com/office/drawing/2014/main" id="{69EA42A4-44E6-2342-0189-EFD9859E32E9}"/>
                        </a:ext>
                      </a:extLst>
                    </p:cNvPr>
                    <p:cNvPicPr/>
                    <p:nvPr/>
                  </p:nvPicPr>
                  <p:blipFill>
                    <a:blip r:embed="rId280"/>
                    <a:stretch>
                      <a:fillRect/>
                    </a:stretch>
                  </p:blipFill>
                  <p:spPr>
                    <a:xfrm>
                      <a:off x="3937680" y="6621390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7606972-4DD6-A170-AC03-F2F5A20379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01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4099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25109">
        <p159:morph option="byObject"/>
      </p:transition>
    </mc:Choice>
    <mc:Fallback xmlns="">
      <p:transition spd="slow" advTm="1251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3"/>
          <p:cNvSpPr txBox="1">
            <a:spLocks noChangeArrowheads="1"/>
          </p:cNvSpPr>
          <p:nvPr/>
        </p:nvSpPr>
        <p:spPr bwMode="auto">
          <a:xfrm>
            <a:off x="3010045" y="0"/>
            <a:ext cx="3060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rgbClr val="0000FF"/>
                </a:solidFill>
              </a:rPr>
              <a:t>P and N together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3BEA-EC25-5644-B5A1-DEDF773DB9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41216" name="Straight Connector 41215">
            <a:extLst>
              <a:ext uri="{FF2B5EF4-FFF2-40B4-BE49-F238E27FC236}">
                <a16:creationId xmlns:a16="http://schemas.microsoft.com/office/drawing/2014/main" id="{6CE316EC-7257-035B-FCAC-F115CA946DE0}"/>
              </a:ext>
            </a:extLst>
          </p:cNvPr>
          <p:cNvCxnSpPr/>
          <p:nvPr/>
        </p:nvCxnSpPr>
        <p:spPr bwMode="auto">
          <a:xfrm>
            <a:off x="685800" y="5105400"/>
            <a:ext cx="1676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41219" name="Straight Connector 41218">
            <a:extLst>
              <a:ext uri="{FF2B5EF4-FFF2-40B4-BE49-F238E27FC236}">
                <a16:creationId xmlns:a16="http://schemas.microsoft.com/office/drawing/2014/main" id="{76424C46-415D-473B-35E6-7509A23E518C}"/>
              </a:ext>
            </a:extLst>
          </p:cNvPr>
          <p:cNvCxnSpPr/>
          <p:nvPr/>
        </p:nvCxnSpPr>
        <p:spPr bwMode="auto">
          <a:xfrm>
            <a:off x="2404200" y="5105400"/>
            <a:ext cx="1676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5" name="!!A">
            <a:extLst>
              <a:ext uri="{FF2B5EF4-FFF2-40B4-BE49-F238E27FC236}">
                <a16:creationId xmlns:a16="http://schemas.microsoft.com/office/drawing/2014/main" id="{09CC1DA4-1AB1-489F-C116-3D7A40E41004}"/>
              </a:ext>
            </a:extLst>
          </p:cNvPr>
          <p:cNvSpPr/>
          <p:nvPr/>
        </p:nvSpPr>
        <p:spPr>
          <a:xfrm>
            <a:off x="694481" y="4076953"/>
            <a:ext cx="1794076" cy="437174"/>
          </a:xfrm>
          <a:custGeom>
            <a:avLst/>
            <a:gdLst>
              <a:gd name="connsiteX0" fmla="*/ 0 w 1794076"/>
              <a:gd name="connsiteY0" fmla="*/ 8910 h 437174"/>
              <a:gd name="connsiteX1" fmla="*/ 1041722 w 1794076"/>
              <a:gd name="connsiteY1" fmla="*/ 8910 h 437174"/>
              <a:gd name="connsiteX2" fmla="*/ 1493134 w 1794076"/>
              <a:gd name="connsiteY2" fmla="*/ 101508 h 437174"/>
              <a:gd name="connsiteX3" fmla="*/ 1794076 w 1794076"/>
              <a:gd name="connsiteY3" fmla="*/ 437174 h 43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4076" h="437174">
                <a:moveTo>
                  <a:pt x="0" y="8910"/>
                </a:moveTo>
                <a:cubicBezTo>
                  <a:pt x="396433" y="1193"/>
                  <a:pt x="792866" y="-6523"/>
                  <a:pt x="1041722" y="8910"/>
                </a:cubicBezTo>
                <a:cubicBezTo>
                  <a:pt x="1290578" y="24343"/>
                  <a:pt x="1367742" y="30131"/>
                  <a:pt x="1493134" y="101508"/>
                </a:cubicBezTo>
                <a:cubicBezTo>
                  <a:pt x="1618526" y="172885"/>
                  <a:pt x="1706301" y="305029"/>
                  <a:pt x="1794076" y="437174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!!C">
            <a:extLst>
              <a:ext uri="{FF2B5EF4-FFF2-40B4-BE49-F238E27FC236}">
                <a16:creationId xmlns:a16="http://schemas.microsoft.com/office/drawing/2014/main" id="{CE9E35AD-1321-E862-1AC0-87C0F9D6C486}"/>
              </a:ext>
            </a:extLst>
          </p:cNvPr>
          <p:cNvSpPr/>
          <p:nvPr/>
        </p:nvSpPr>
        <p:spPr>
          <a:xfrm>
            <a:off x="2476982" y="4514127"/>
            <a:ext cx="1921398" cy="421142"/>
          </a:xfrm>
          <a:custGeom>
            <a:avLst/>
            <a:gdLst>
              <a:gd name="connsiteX0" fmla="*/ 0 w 1921398"/>
              <a:gd name="connsiteY0" fmla="*/ 0 h 421142"/>
              <a:gd name="connsiteX1" fmla="*/ 219919 w 1921398"/>
              <a:gd name="connsiteY1" fmla="*/ 231493 h 421142"/>
              <a:gd name="connsiteX2" fmla="*/ 474562 w 1921398"/>
              <a:gd name="connsiteY2" fmla="*/ 370389 h 421142"/>
              <a:gd name="connsiteX3" fmla="*/ 833377 w 1921398"/>
              <a:gd name="connsiteY3" fmla="*/ 416688 h 421142"/>
              <a:gd name="connsiteX4" fmla="*/ 1921398 w 1921398"/>
              <a:gd name="connsiteY4" fmla="*/ 416688 h 42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398" h="421142">
                <a:moveTo>
                  <a:pt x="0" y="0"/>
                </a:moveTo>
                <a:cubicBezTo>
                  <a:pt x="70412" y="84881"/>
                  <a:pt x="140825" y="169762"/>
                  <a:pt x="219919" y="231493"/>
                </a:cubicBezTo>
                <a:cubicBezTo>
                  <a:pt x="299013" y="293225"/>
                  <a:pt x="372319" y="339523"/>
                  <a:pt x="474562" y="370389"/>
                </a:cubicBezTo>
                <a:cubicBezTo>
                  <a:pt x="576805" y="401255"/>
                  <a:pt x="592238" y="408972"/>
                  <a:pt x="833377" y="416688"/>
                </a:cubicBezTo>
                <a:cubicBezTo>
                  <a:pt x="1074516" y="424404"/>
                  <a:pt x="1497957" y="420546"/>
                  <a:pt x="1921398" y="416688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!!B">
            <a:extLst>
              <a:ext uri="{FF2B5EF4-FFF2-40B4-BE49-F238E27FC236}">
                <a16:creationId xmlns:a16="http://schemas.microsoft.com/office/drawing/2014/main" id="{87BE6D55-18EE-5963-8445-F2B47807BA8E}"/>
              </a:ext>
            </a:extLst>
          </p:cNvPr>
          <p:cNvSpPr/>
          <p:nvPr/>
        </p:nvSpPr>
        <p:spPr>
          <a:xfrm>
            <a:off x="729205" y="5330794"/>
            <a:ext cx="1794076" cy="437174"/>
          </a:xfrm>
          <a:custGeom>
            <a:avLst/>
            <a:gdLst>
              <a:gd name="connsiteX0" fmla="*/ 0 w 1794076"/>
              <a:gd name="connsiteY0" fmla="*/ 8910 h 437174"/>
              <a:gd name="connsiteX1" fmla="*/ 1041722 w 1794076"/>
              <a:gd name="connsiteY1" fmla="*/ 8910 h 437174"/>
              <a:gd name="connsiteX2" fmla="*/ 1493134 w 1794076"/>
              <a:gd name="connsiteY2" fmla="*/ 101508 h 437174"/>
              <a:gd name="connsiteX3" fmla="*/ 1794076 w 1794076"/>
              <a:gd name="connsiteY3" fmla="*/ 437174 h 43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4076" h="437174">
                <a:moveTo>
                  <a:pt x="0" y="8910"/>
                </a:moveTo>
                <a:cubicBezTo>
                  <a:pt x="396433" y="1193"/>
                  <a:pt x="792866" y="-6523"/>
                  <a:pt x="1041722" y="8910"/>
                </a:cubicBezTo>
                <a:cubicBezTo>
                  <a:pt x="1290578" y="24343"/>
                  <a:pt x="1367742" y="30131"/>
                  <a:pt x="1493134" y="101508"/>
                </a:cubicBezTo>
                <a:cubicBezTo>
                  <a:pt x="1618526" y="172885"/>
                  <a:pt x="1706301" y="305029"/>
                  <a:pt x="1794076" y="437174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!!D">
            <a:extLst>
              <a:ext uri="{FF2B5EF4-FFF2-40B4-BE49-F238E27FC236}">
                <a16:creationId xmlns:a16="http://schemas.microsoft.com/office/drawing/2014/main" id="{9C1CD9C5-3A1D-8687-1619-C2299B3EED69}"/>
              </a:ext>
            </a:extLst>
          </p:cNvPr>
          <p:cNvSpPr/>
          <p:nvPr/>
        </p:nvSpPr>
        <p:spPr>
          <a:xfrm>
            <a:off x="2498202" y="5715000"/>
            <a:ext cx="1921398" cy="421142"/>
          </a:xfrm>
          <a:custGeom>
            <a:avLst/>
            <a:gdLst>
              <a:gd name="connsiteX0" fmla="*/ 0 w 1921398"/>
              <a:gd name="connsiteY0" fmla="*/ 0 h 421142"/>
              <a:gd name="connsiteX1" fmla="*/ 219919 w 1921398"/>
              <a:gd name="connsiteY1" fmla="*/ 231493 h 421142"/>
              <a:gd name="connsiteX2" fmla="*/ 474562 w 1921398"/>
              <a:gd name="connsiteY2" fmla="*/ 370389 h 421142"/>
              <a:gd name="connsiteX3" fmla="*/ 833377 w 1921398"/>
              <a:gd name="connsiteY3" fmla="*/ 416688 h 421142"/>
              <a:gd name="connsiteX4" fmla="*/ 1921398 w 1921398"/>
              <a:gd name="connsiteY4" fmla="*/ 416688 h 42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398" h="421142">
                <a:moveTo>
                  <a:pt x="0" y="0"/>
                </a:moveTo>
                <a:cubicBezTo>
                  <a:pt x="70412" y="84881"/>
                  <a:pt x="140825" y="169762"/>
                  <a:pt x="219919" y="231493"/>
                </a:cubicBezTo>
                <a:cubicBezTo>
                  <a:pt x="299013" y="293225"/>
                  <a:pt x="372319" y="339523"/>
                  <a:pt x="474562" y="370389"/>
                </a:cubicBezTo>
                <a:cubicBezTo>
                  <a:pt x="576805" y="401255"/>
                  <a:pt x="592238" y="408972"/>
                  <a:pt x="833377" y="416688"/>
                </a:cubicBezTo>
                <a:cubicBezTo>
                  <a:pt x="1074516" y="424404"/>
                  <a:pt x="1497957" y="420546"/>
                  <a:pt x="1921398" y="416688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41256" name="Group 41255">
            <a:extLst>
              <a:ext uri="{FF2B5EF4-FFF2-40B4-BE49-F238E27FC236}">
                <a16:creationId xmlns:a16="http://schemas.microsoft.com/office/drawing/2014/main" id="{237442A3-F69A-534C-7C5B-255B6784ACF2}"/>
              </a:ext>
            </a:extLst>
          </p:cNvPr>
          <p:cNvGrpSpPr/>
          <p:nvPr/>
        </p:nvGrpSpPr>
        <p:grpSpPr>
          <a:xfrm>
            <a:off x="3200400" y="497534"/>
            <a:ext cx="2124360" cy="2702866"/>
            <a:chOff x="3200400" y="497534"/>
            <a:chExt cx="2124360" cy="27028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B2CEABF-5702-ECDC-9D3B-DED9DB631688}"/>
                    </a:ext>
                  </a:extLst>
                </p14:cNvPr>
                <p14:cNvContentPartPr/>
                <p14:nvPr/>
              </p14:nvContentPartPr>
              <p14:xfrm>
                <a:off x="4975200" y="1120334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B2CEABF-5702-ECDC-9D3B-DED9DB63168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66200" y="111133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52E1A4C-33F4-D208-77B3-11330EE09186}"/>
                    </a:ext>
                  </a:extLst>
                </p14:cNvPr>
                <p14:cNvContentPartPr/>
                <p14:nvPr/>
              </p14:nvContentPartPr>
              <p14:xfrm>
                <a:off x="3200400" y="1397894"/>
                <a:ext cx="38520" cy="1034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52E1A4C-33F4-D208-77B3-11330EE0918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91400" y="1388897"/>
                  <a:ext cx="56160" cy="1052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0FD536A-9612-9E6F-C9AB-9E2D60CD07FE}"/>
                    </a:ext>
                  </a:extLst>
                </p14:cNvPr>
                <p14:cNvContentPartPr/>
                <p14:nvPr/>
              </p14:nvContentPartPr>
              <p14:xfrm>
                <a:off x="4207680" y="1536134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0FD536A-9612-9E6F-C9AB-9E2D60CD07F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98680" y="152713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842793D-7A9E-548A-1F65-B9FAAEDD44A7}"/>
                </a:ext>
              </a:extLst>
            </p:cNvPr>
            <p:cNvGrpSpPr/>
            <p:nvPr/>
          </p:nvGrpSpPr>
          <p:grpSpPr>
            <a:xfrm>
              <a:off x="3902760" y="497534"/>
              <a:ext cx="1077480" cy="2094120"/>
              <a:chOff x="1411539" y="1083346"/>
              <a:chExt cx="1077480" cy="2094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AD2946D3-378C-8925-F0F4-C22A95C35E9F}"/>
                      </a:ext>
                    </a:extLst>
                  </p14:cNvPr>
                  <p14:cNvContentPartPr/>
                  <p14:nvPr/>
                </p14:nvContentPartPr>
                <p14:xfrm>
                  <a:off x="1579659" y="2089186"/>
                  <a:ext cx="37800" cy="10882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0903158-2938-F817-5B97-E0C9DAD6353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571019" y="2080546"/>
                    <a:ext cx="55440" cy="110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75ADD963-20FB-E55E-A98C-A36B3A33421B}"/>
                      </a:ext>
                    </a:extLst>
                  </p14:cNvPr>
                  <p14:cNvContentPartPr/>
                  <p14:nvPr/>
                </p14:nvContentPartPr>
                <p14:xfrm>
                  <a:off x="1833459" y="2123026"/>
                  <a:ext cx="53280" cy="10198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785EBD2F-9E84-572A-F213-596A5EE07A1C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824459" y="2114026"/>
                    <a:ext cx="70920" cy="103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ECA136AD-945A-A06B-0495-BFF3F6A4E007}"/>
                      </a:ext>
                    </a:extLst>
                  </p14:cNvPr>
                  <p14:cNvContentPartPr/>
                  <p14:nvPr/>
                </p14:nvContentPartPr>
                <p14:xfrm>
                  <a:off x="1594779" y="2116906"/>
                  <a:ext cx="207000" cy="1857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FEA005E5-9DD5-B046-47C2-47AB0D8CAA5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585779" y="2108266"/>
                    <a:ext cx="224640" cy="20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7549E6D7-5A78-1BB3-1AC8-9CB19161DF10}"/>
                      </a:ext>
                    </a:extLst>
                  </p14:cNvPr>
                  <p14:cNvContentPartPr/>
                  <p14:nvPr/>
                </p14:nvContentPartPr>
                <p14:xfrm>
                  <a:off x="1589379" y="2260546"/>
                  <a:ext cx="221400" cy="2113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C793010-5AD6-6486-C93E-C99CF529C715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580379" y="2251546"/>
                    <a:ext cx="239040" cy="22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DE158D16-0798-6F89-3DCE-4C58734B6094}"/>
                      </a:ext>
                    </a:extLst>
                  </p14:cNvPr>
                  <p14:cNvContentPartPr/>
                  <p14:nvPr/>
                </p14:nvContentPartPr>
                <p14:xfrm>
                  <a:off x="1590459" y="2428666"/>
                  <a:ext cx="257040" cy="22212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2A66925-CBB2-A645-6A96-719AF70D7080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581819" y="2420026"/>
                    <a:ext cx="274680" cy="23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F44C98CD-8029-1767-CCB9-0C39B83C277B}"/>
                      </a:ext>
                    </a:extLst>
                  </p14:cNvPr>
                  <p14:cNvContentPartPr/>
                  <p14:nvPr/>
                </p14:nvContentPartPr>
                <p14:xfrm>
                  <a:off x="1637979" y="2641066"/>
                  <a:ext cx="209520" cy="2152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304327A-031F-51E4-9137-4292317D040F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628979" y="2632066"/>
                    <a:ext cx="227160" cy="23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DDA06665-0F7F-EE4E-8C2C-917D38F73732}"/>
                      </a:ext>
                    </a:extLst>
                  </p14:cNvPr>
                  <p14:cNvContentPartPr/>
                  <p14:nvPr/>
                </p14:nvContentPartPr>
                <p14:xfrm>
                  <a:off x="1636899" y="2845186"/>
                  <a:ext cx="199440" cy="21636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2E78DF99-47B8-4C7E-5B07-E09941D1076B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628259" y="2836186"/>
                    <a:ext cx="217080" cy="23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88D9117-D30F-D6F9-F69E-5255D08AD3C8}"/>
                      </a:ext>
                    </a:extLst>
                  </p14:cNvPr>
                  <p14:cNvContentPartPr/>
                  <p14:nvPr/>
                </p14:nvContentPartPr>
                <p14:xfrm>
                  <a:off x="1737699" y="3017626"/>
                  <a:ext cx="110880" cy="1454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F8C13FDF-EEBB-2F74-8693-7F869ED019CB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728699" y="3008626"/>
                    <a:ext cx="128520" cy="16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B2D51E5B-E1D3-3E23-7445-D8595C6706D5}"/>
                      </a:ext>
                    </a:extLst>
                  </p14:cNvPr>
                  <p14:cNvContentPartPr/>
                  <p14:nvPr/>
                </p14:nvContentPartPr>
                <p14:xfrm>
                  <a:off x="1411539" y="1439746"/>
                  <a:ext cx="258480" cy="5108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6568B1B6-1920-AA9B-9DE5-1EB919854E6D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402899" y="1431106"/>
                    <a:ext cx="276120" cy="52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2A792007-CDBC-BD6E-D586-575946773F17}"/>
                      </a:ext>
                    </a:extLst>
                  </p14:cNvPr>
                  <p14:cNvContentPartPr/>
                  <p14:nvPr/>
                </p14:nvContentPartPr>
                <p14:xfrm>
                  <a:off x="1576059" y="1881106"/>
                  <a:ext cx="187200" cy="144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636DADF-E55B-452C-122E-A71BC759948C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67059" y="1872106"/>
                    <a:ext cx="204840" cy="16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6975EB60-3501-C9B8-D9B2-1759F453CB01}"/>
                      </a:ext>
                    </a:extLst>
                  </p14:cNvPr>
                  <p14:cNvContentPartPr/>
                  <p14:nvPr/>
                </p14:nvContentPartPr>
                <p14:xfrm>
                  <a:off x="1538619" y="1214026"/>
                  <a:ext cx="247680" cy="1684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88B4E68-7319-7434-8F50-A7873A455483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529619" y="1205386"/>
                    <a:ext cx="265320" cy="18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E1C8B9AB-8E20-8AA5-FE80-A5E6EDB9D136}"/>
                      </a:ext>
                    </a:extLst>
                  </p14:cNvPr>
                  <p14:cNvContentPartPr/>
                  <p14:nvPr/>
                </p14:nvContentPartPr>
                <p14:xfrm>
                  <a:off x="1715379" y="1416346"/>
                  <a:ext cx="198000" cy="19260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1B3D8E1C-4C68-6A0A-C059-8853E16258DC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06739" y="1407706"/>
                    <a:ext cx="215640" cy="21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91588BD-285D-4F27-71B1-8E83E02E239B}"/>
                      </a:ext>
                    </a:extLst>
                  </p14:cNvPr>
                  <p14:cNvContentPartPr/>
                  <p14:nvPr/>
                </p14:nvContentPartPr>
                <p14:xfrm>
                  <a:off x="1961259" y="1450546"/>
                  <a:ext cx="381240" cy="2613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FB44F14D-8A97-60FA-C267-7A83D79E651F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952619" y="1441906"/>
                    <a:ext cx="398880" cy="27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B8759084-BC67-F795-227F-51A9E80611F5}"/>
                      </a:ext>
                    </a:extLst>
                  </p14:cNvPr>
                  <p14:cNvContentPartPr/>
                  <p14:nvPr/>
                </p14:nvContentPartPr>
                <p14:xfrm>
                  <a:off x="2002659" y="1083346"/>
                  <a:ext cx="97200" cy="30060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7497F2D-2CF4-A344-9E95-703780AF4995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993659" y="1074346"/>
                    <a:ext cx="114840" cy="31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F7BF6F66-8273-6385-4A6B-07DE31244480}"/>
                      </a:ext>
                    </a:extLst>
                  </p14:cNvPr>
                  <p14:cNvContentPartPr/>
                  <p14:nvPr/>
                </p14:nvContentPartPr>
                <p14:xfrm>
                  <a:off x="1996899" y="1220146"/>
                  <a:ext cx="492120" cy="15336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9BFACF1A-86FD-57E6-94E6-05C41ACB1A93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987899" y="1211146"/>
                    <a:ext cx="509760" cy="171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A01F4C6-5BFF-3EAA-B9EF-406AFEE6C1A0}"/>
                    </a:ext>
                  </a:extLst>
                </p14:cNvPr>
                <p14:cNvContentPartPr/>
                <p14:nvPr/>
              </p14:nvContentPartPr>
              <p14:xfrm>
                <a:off x="3220920" y="1495094"/>
                <a:ext cx="2103840" cy="1135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A01F4C6-5BFF-3EAA-B9EF-406AFEE6C1A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11920" y="1486094"/>
                  <a:ext cx="2121480" cy="11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1220" name="Ink 41219">
                  <a:extLst>
                    <a:ext uri="{FF2B5EF4-FFF2-40B4-BE49-F238E27FC236}">
                      <a16:creationId xmlns:a16="http://schemas.microsoft.com/office/drawing/2014/main" id="{84DFF3B3-263B-F938-5389-A4DD6AD4583E}"/>
                    </a:ext>
                  </a:extLst>
                </p14:cNvPr>
                <p14:cNvContentPartPr/>
                <p14:nvPr/>
              </p14:nvContentPartPr>
              <p14:xfrm>
                <a:off x="3753000" y="1914134"/>
                <a:ext cx="154800" cy="401040"/>
              </p14:xfrm>
            </p:contentPart>
          </mc:Choice>
          <mc:Fallback xmlns="">
            <p:pic>
              <p:nvPicPr>
                <p:cNvPr id="41220" name="Ink 41219">
                  <a:extLst>
                    <a:ext uri="{FF2B5EF4-FFF2-40B4-BE49-F238E27FC236}">
                      <a16:creationId xmlns:a16="http://schemas.microsoft.com/office/drawing/2014/main" id="{84DFF3B3-263B-F938-5389-A4DD6AD4583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43979" y="1905134"/>
                  <a:ext cx="172481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1221" name="Ink 41220">
                  <a:extLst>
                    <a:ext uri="{FF2B5EF4-FFF2-40B4-BE49-F238E27FC236}">
                      <a16:creationId xmlns:a16="http://schemas.microsoft.com/office/drawing/2014/main" id="{18BF5B7D-5E01-16DE-9959-23F72FC43EB8}"/>
                    </a:ext>
                  </a:extLst>
                </p14:cNvPr>
                <p14:cNvContentPartPr/>
                <p14:nvPr/>
              </p14:nvContentPartPr>
              <p14:xfrm>
                <a:off x="4194000" y="1536854"/>
                <a:ext cx="16200" cy="1073160"/>
              </p14:xfrm>
            </p:contentPart>
          </mc:Choice>
          <mc:Fallback xmlns="">
            <p:pic>
              <p:nvPicPr>
                <p:cNvPr id="41221" name="Ink 41220">
                  <a:extLst>
                    <a:ext uri="{FF2B5EF4-FFF2-40B4-BE49-F238E27FC236}">
                      <a16:creationId xmlns:a16="http://schemas.microsoft.com/office/drawing/2014/main" id="{18BF5B7D-5E01-16DE-9959-23F72FC43EB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85000" y="1527857"/>
                  <a:ext cx="33840" cy="1090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222" name="Ink 41221">
                  <a:extLst>
                    <a:ext uri="{FF2B5EF4-FFF2-40B4-BE49-F238E27FC236}">
                      <a16:creationId xmlns:a16="http://schemas.microsoft.com/office/drawing/2014/main" id="{744108A4-3812-75A5-A4BC-1D353D4081D1}"/>
                    </a:ext>
                  </a:extLst>
                </p14:cNvPr>
                <p14:cNvContentPartPr/>
                <p14:nvPr/>
              </p14:nvContentPartPr>
              <p14:xfrm>
                <a:off x="4382280" y="2036534"/>
                <a:ext cx="336240" cy="237960"/>
              </p14:xfrm>
            </p:contentPart>
          </mc:Choice>
          <mc:Fallback xmlns="">
            <p:pic>
              <p:nvPicPr>
                <p:cNvPr id="41222" name="Ink 41221">
                  <a:extLst>
                    <a:ext uri="{FF2B5EF4-FFF2-40B4-BE49-F238E27FC236}">
                      <a16:creationId xmlns:a16="http://schemas.microsoft.com/office/drawing/2014/main" id="{744108A4-3812-75A5-A4BC-1D353D4081D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73280" y="2027534"/>
                  <a:ext cx="353880" cy="255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1223" name="Group 41222">
              <a:extLst>
                <a:ext uri="{FF2B5EF4-FFF2-40B4-BE49-F238E27FC236}">
                  <a16:creationId xmlns:a16="http://schemas.microsoft.com/office/drawing/2014/main" id="{8309955B-4258-A75B-1F42-F44E3AB5C464}"/>
                </a:ext>
              </a:extLst>
            </p:cNvPr>
            <p:cNvGrpSpPr/>
            <p:nvPr/>
          </p:nvGrpSpPr>
          <p:grpSpPr>
            <a:xfrm>
              <a:off x="3303000" y="1560614"/>
              <a:ext cx="353880" cy="246600"/>
              <a:chOff x="811779" y="2146426"/>
              <a:chExt cx="353880" cy="246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41224" name="Ink 41223">
                    <a:extLst>
                      <a:ext uri="{FF2B5EF4-FFF2-40B4-BE49-F238E27FC236}">
                        <a16:creationId xmlns:a16="http://schemas.microsoft.com/office/drawing/2014/main" id="{006DA030-E11E-3C84-280C-7095BB3B4239}"/>
                      </a:ext>
                    </a:extLst>
                  </p14:cNvPr>
                  <p14:cNvContentPartPr/>
                  <p14:nvPr/>
                </p14:nvContentPartPr>
                <p14:xfrm>
                  <a:off x="878739" y="2214106"/>
                  <a:ext cx="360" cy="178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8B35144C-17B0-C4BD-40AF-BF95D069D210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870099" y="2205466"/>
                    <a:ext cx="18000" cy="19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41225" name="Ink 41224">
                    <a:extLst>
                      <a:ext uri="{FF2B5EF4-FFF2-40B4-BE49-F238E27FC236}">
                        <a16:creationId xmlns:a16="http://schemas.microsoft.com/office/drawing/2014/main" id="{770BB84E-B22C-1CF2-C299-5BF5F40343EB}"/>
                      </a:ext>
                    </a:extLst>
                  </p14:cNvPr>
                  <p14:cNvContentPartPr/>
                  <p14:nvPr/>
                </p14:nvContentPartPr>
                <p14:xfrm>
                  <a:off x="811779" y="2286466"/>
                  <a:ext cx="148680" cy="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89B747F1-840F-8259-F963-0F558542E76E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803139" y="2277826"/>
                    <a:ext cx="1663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41226" name="Ink 41225">
                    <a:extLst>
                      <a:ext uri="{FF2B5EF4-FFF2-40B4-BE49-F238E27FC236}">
                        <a16:creationId xmlns:a16="http://schemas.microsoft.com/office/drawing/2014/main" id="{A192EB37-3D3E-9135-F030-41FE8EFA32E6}"/>
                      </a:ext>
                    </a:extLst>
                  </p14:cNvPr>
                  <p14:cNvContentPartPr/>
                  <p14:nvPr/>
                </p14:nvContentPartPr>
                <p14:xfrm>
                  <a:off x="1099419" y="2197186"/>
                  <a:ext cx="2880" cy="1321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BC308306-3181-817E-24E4-307EEDCCB21E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1090419" y="2188186"/>
                    <a:ext cx="20520" cy="14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41227" name="Ink 41226">
                    <a:extLst>
                      <a:ext uri="{FF2B5EF4-FFF2-40B4-BE49-F238E27FC236}">
                        <a16:creationId xmlns:a16="http://schemas.microsoft.com/office/drawing/2014/main" id="{89028E7D-6888-D67A-C54B-4B7574861AE7}"/>
                      </a:ext>
                    </a:extLst>
                  </p14:cNvPr>
                  <p14:cNvContentPartPr/>
                  <p14:nvPr/>
                </p14:nvContentPartPr>
                <p14:xfrm>
                  <a:off x="1026699" y="2236426"/>
                  <a:ext cx="138960" cy="3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DA4355FC-6D1D-7B88-9FCD-986B865F4338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1017699" y="2227426"/>
                    <a:ext cx="156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1228" name="Ink 41227">
                    <a:extLst>
                      <a:ext uri="{FF2B5EF4-FFF2-40B4-BE49-F238E27FC236}">
                        <a16:creationId xmlns:a16="http://schemas.microsoft.com/office/drawing/2014/main" id="{38199E9F-EF44-240B-59FE-2127DEF24C5B}"/>
                      </a:ext>
                    </a:extLst>
                  </p14:cNvPr>
                  <p14:cNvContentPartPr/>
                  <p14:nvPr/>
                </p14:nvContentPartPr>
                <p14:xfrm>
                  <a:off x="1086819" y="2146426"/>
                  <a:ext cx="360" cy="1580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966538D9-6EC2-95C5-68A2-37F26705FF96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1077819" y="2137786"/>
                    <a:ext cx="18000" cy="175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231" name="Group 41230">
              <a:extLst>
                <a:ext uri="{FF2B5EF4-FFF2-40B4-BE49-F238E27FC236}">
                  <a16:creationId xmlns:a16="http://schemas.microsoft.com/office/drawing/2014/main" id="{2B25AF7A-B95A-73BB-2C38-92754E8BA605}"/>
                </a:ext>
              </a:extLst>
            </p:cNvPr>
            <p:cNvGrpSpPr/>
            <p:nvPr/>
          </p:nvGrpSpPr>
          <p:grpSpPr>
            <a:xfrm>
              <a:off x="3344760" y="1958054"/>
              <a:ext cx="176400" cy="188280"/>
              <a:chOff x="853539" y="2543866"/>
              <a:chExt cx="176400" cy="188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41233" name="Ink 41232">
                    <a:extLst>
                      <a:ext uri="{FF2B5EF4-FFF2-40B4-BE49-F238E27FC236}">
                        <a16:creationId xmlns:a16="http://schemas.microsoft.com/office/drawing/2014/main" id="{E5F6FB5B-10C6-D3C3-81AA-A104F4B198A4}"/>
                      </a:ext>
                    </a:extLst>
                  </p14:cNvPr>
                  <p14:cNvContentPartPr/>
                  <p14:nvPr/>
                </p14:nvContentPartPr>
                <p14:xfrm>
                  <a:off x="950019" y="2543866"/>
                  <a:ext cx="360" cy="1882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E52271C8-203C-7EDC-723C-3C332B1250A4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941019" y="2534866"/>
                    <a:ext cx="18000" cy="20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41234" name="Ink 41233">
                    <a:extLst>
                      <a:ext uri="{FF2B5EF4-FFF2-40B4-BE49-F238E27FC236}">
                        <a16:creationId xmlns:a16="http://schemas.microsoft.com/office/drawing/2014/main" id="{CB346D38-DA46-8294-754A-D7755D3AD03B}"/>
                      </a:ext>
                    </a:extLst>
                  </p14:cNvPr>
                  <p14:cNvContentPartPr/>
                  <p14:nvPr/>
                </p14:nvContentPartPr>
                <p14:xfrm>
                  <a:off x="853539" y="2639986"/>
                  <a:ext cx="176400" cy="3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F1B8202D-7006-E869-8D66-6732769154FE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44899" y="2631346"/>
                    <a:ext cx="19404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235" name="Group 41234">
              <a:extLst>
                <a:ext uri="{FF2B5EF4-FFF2-40B4-BE49-F238E27FC236}">
                  <a16:creationId xmlns:a16="http://schemas.microsoft.com/office/drawing/2014/main" id="{B2205C8C-704F-CD18-2193-CEBC581DC32E}"/>
                </a:ext>
              </a:extLst>
            </p:cNvPr>
            <p:cNvGrpSpPr/>
            <p:nvPr/>
          </p:nvGrpSpPr>
          <p:grpSpPr>
            <a:xfrm>
              <a:off x="3392280" y="2268014"/>
              <a:ext cx="411840" cy="248040"/>
              <a:chOff x="901059" y="2853826"/>
              <a:chExt cx="411840" cy="248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1236" name="Ink 41235">
                    <a:extLst>
                      <a:ext uri="{FF2B5EF4-FFF2-40B4-BE49-F238E27FC236}">
                        <a16:creationId xmlns:a16="http://schemas.microsoft.com/office/drawing/2014/main" id="{387A7F56-B19D-89CD-E44D-EB61F008E603}"/>
                      </a:ext>
                    </a:extLst>
                  </p14:cNvPr>
                  <p14:cNvContentPartPr/>
                  <p14:nvPr/>
                </p14:nvContentPartPr>
                <p14:xfrm>
                  <a:off x="1001139" y="2853826"/>
                  <a:ext cx="360" cy="1328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F7FC924-3147-310E-426A-8B78764C26CA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992499" y="2845186"/>
                    <a:ext cx="18000" cy="15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41237" name="Ink 41236">
                    <a:extLst>
                      <a:ext uri="{FF2B5EF4-FFF2-40B4-BE49-F238E27FC236}">
                        <a16:creationId xmlns:a16="http://schemas.microsoft.com/office/drawing/2014/main" id="{F028DC2D-4A1C-9135-90FF-4ACD2519F516}"/>
                      </a:ext>
                    </a:extLst>
                  </p14:cNvPr>
                  <p14:cNvContentPartPr/>
                  <p14:nvPr/>
                </p14:nvContentPartPr>
                <p14:xfrm>
                  <a:off x="901059" y="2909986"/>
                  <a:ext cx="167400" cy="36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ED096EB6-3C6D-833F-AC3E-BCDBC79B6908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892419" y="2901346"/>
                    <a:ext cx="1850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41238" name="Ink 41237">
                    <a:extLst>
                      <a:ext uri="{FF2B5EF4-FFF2-40B4-BE49-F238E27FC236}">
                        <a16:creationId xmlns:a16="http://schemas.microsoft.com/office/drawing/2014/main" id="{C88CBD87-5E40-A37E-92CF-7B26E3765013}"/>
                      </a:ext>
                    </a:extLst>
                  </p14:cNvPr>
                  <p14:cNvContentPartPr/>
                  <p14:nvPr/>
                </p14:nvContentPartPr>
                <p14:xfrm>
                  <a:off x="1236579" y="2953546"/>
                  <a:ext cx="18360" cy="148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3C7D7CAC-52E9-9B53-4D81-B793C0F8BEEB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1227579" y="2944546"/>
                    <a:ext cx="36000" cy="16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41239" name="Ink 41238">
                    <a:extLst>
                      <a:ext uri="{FF2B5EF4-FFF2-40B4-BE49-F238E27FC236}">
                        <a16:creationId xmlns:a16="http://schemas.microsoft.com/office/drawing/2014/main" id="{8678637B-068B-63D4-D042-2B3FF2BEFE05}"/>
                      </a:ext>
                    </a:extLst>
                  </p14:cNvPr>
                  <p14:cNvContentPartPr/>
                  <p14:nvPr/>
                </p14:nvContentPartPr>
                <p14:xfrm>
                  <a:off x="1163859" y="3065506"/>
                  <a:ext cx="149040" cy="36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FE001320-22D1-8C97-2E8F-671026B2BA0A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1155219" y="3056506"/>
                    <a:ext cx="1666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240" name="Group 41239">
              <a:extLst>
                <a:ext uri="{FF2B5EF4-FFF2-40B4-BE49-F238E27FC236}">
                  <a16:creationId xmlns:a16="http://schemas.microsoft.com/office/drawing/2014/main" id="{7D3678B0-C6B9-E7A9-F58B-9F33E94E2684}"/>
                </a:ext>
              </a:extLst>
            </p:cNvPr>
            <p:cNvGrpSpPr/>
            <p:nvPr/>
          </p:nvGrpSpPr>
          <p:grpSpPr>
            <a:xfrm>
              <a:off x="3820680" y="1683734"/>
              <a:ext cx="123840" cy="145800"/>
              <a:chOff x="1329459" y="2269546"/>
              <a:chExt cx="123840" cy="145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41241" name="Ink 41240">
                    <a:extLst>
                      <a:ext uri="{FF2B5EF4-FFF2-40B4-BE49-F238E27FC236}">
                        <a16:creationId xmlns:a16="http://schemas.microsoft.com/office/drawing/2014/main" id="{324122DC-FFC4-8665-3199-671E560584DA}"/>
                      </a:ext>
                    </a:extLst>
                  </p14:cNvPr>
                  <p14:cNvContentPartPr/>
                  <p14:nvPr/>
                </p14:nvContentPartPr>
                <p14:xfrm>
                  <a:off x="1387059" y="2269546"/>
                  <a:ext cx="10440" cy="145800"/>
                </p14:xfrm>
              </p:contentPart>
            </mc:Choice>
            <mc:Fallback xmlns="">
              <p:pic>
                <p:nvPicPr>
                  <p:cNvPr id="40961" name="Ink 40960">
                    <a:extLst>
                      <a:ext uri="{FF2B5EF4-FFF2-40B4-BE49-F238E27FC236}">
                        <a16:creationId xmlns:a16="http://schemas.microsoft.com/office/drawing/2014/main" id="{91919F34-9471-DE97-1E82-D5D54806AF4D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1378419" y="2260546"/>
                    <a:ext cx="2808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41242" name="Ink 41241">
                    <a:extLst>
                      <a:ext uri="{FF2B5EF4-FFF2-40B4-BE49-F238E27FC236}">
                        <a16:creationId xmlns:a16="http://schemas.microsoft.com/office/drawing/2014/main" id="{841C1649-DEFE-C58F-DD3A-8056FAC5A89C}"/>
                      </a:ext>
                    </a:extLst>
                  </p14:cNvPr>
                  <p14:cNvContentPartPr/>
                  <p14:nvPr/>
                </p14:nvContentPartPr>
                <p14:xfrm>
                  <a:off x="1329459" y="2354866"/>
                  <a:ext cx="123840" cy="360"/>
                </p14:xfrm>
              </p:contentPart>
            </mc:Choice>
            <mc:Fallback xmlns="">
              <p:pic>
                <p:nvPicPr>
                  <p:cNvPr id="40985" name="Ink 40984">
                    <a:extLst>
                      <a:ext uri="{FF2B5EF4-FFF2-40B4-BE49-F238E27FC236}">
                        <a16:creationId xmlns:a16="http://schemas.microsoft.com/office/drawing/2014/main" id="{C87CDD02-1D67-5102-44D2-6E1D0F6A535B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1320819" y="2345866"/>
                    <a:ext cx="1414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243" name="Ink 41242">
                  <a:extLst>
                    <a:ext uri="{FF2B5EF4-FFF2-40B4-BE49-F238E27FC236}">
                      <a16:creationId xmlns:a16="http://schemas.microsoft.com/office/drawing/2014/main" id="{D7C1B72B-AAE3-7407-6435-DB778B2B5A95}"/>
                    </a:ext>
                  </a:extLst>
                </p14:cNvPr>
                <p14:cNvContentPartPr/>
                <p14:nvPr/>
              </p14:nvContentPartPr>
              <p14:xfrm>
                <a:off x="4514760" y="1712174"/>
                <a:ext cx="66960" cy="2880"/>
              </p14:xfrm>
            </p:contentPart>
          </mc:Choice>
          <mc:Fallback xmlns="">
            <p:pic>
              <p:nvPicPr>
                <p:cNvPr id="41243" name="Ink 41242">
                  <a:extLst>
                    <a:ext uri="{FF2B5EF4-FFF2-40B4-BE49-F238E27FC236}">
                      <a16:creationId xmlns:a16="http://schemas.microsoft.com/office/drawing/2014/main" id="{D7C1B72B-AAE3-7407-6435-DB778B2B5A9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05760" y="1704174"/>
                  <a:ext cx="84600" cy="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1244" name="Ink 41243">
                  <a:extLst>
                    <a:ext uri="{FF2B5EF4-FFF2-40B4-BE49-F238E27FC236}">
                      <a16:creationId xmlns:a16="http://schemas.microsoft.com/office/drawing/2014/main" id="{50577617-7E75-4943-36C7-B41B9EFFD8D1}"/>
                    </a:ext>
                  </a:extLst>
                </p14:cNvPr>
                <p14:cNvContentPartPr/>
                <p14:nvPr/>
              </p14:nvContentPartPr>
              <p14:xfrm>
                <a:off x="4804200" y="1672574"/>
                <a:ext cx="73800" cy="360"/>
              </p14:xfrm>
            </p:contentPart>
          </mc:Choice>
          <mc:Fallback xmlns="">
            <p:pic>
              <p:nvPicPr>
                <p:cNvPr id="41244" name="Ink 41243">
                  <a:extLst>
                    <a:ext uri="{FF2B5EF4-FFF2-40B4-BE49-F238E27FC236}">
                      <a16:creationId xmlns:a16="http://schemas.microsoft.com/office/drawing/2014/main" id="{50577617-7E75-4943-36C7-B41B9EFFD8D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95156" y="1663574"/>
                  <a:ext cx="91526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245" name="Ink 41244">
                  <a:extLst>
                    <a:ext uri="{FF2B5EF4-FFF2-40B4-BE49-F238E27FC236}">
                      <a16:creationId xmlns:a16="http://schemas.microsoft.com/office/drawing/2014/main" id="{91319426-9AC7-0784-D5AE-2AB1A7F2F837}"/>
                    </a:ext>
                  </a:extLst>
                </p14:cNvPr>
                <p14:cNvContentPartPr/>
                <p14:nvPr/>
              </p14:nvContentPartPr>
              <p14:xfrm>
                <a:off x="4768560" y="1843214"/>
                <a:ext cx="63000" cy="2880"/>
              </p14:xfrm>
            </p:contentPart>
          </mc:Choice>
          <mc:Fallback xmlns="">
            <p:pic>
              <p:nvPicPr>
                <p:cNvPr id="41245" name="Ink 41244">
                  <a:extLst>
                    <a:ext uri="{FF2B5EF4-FFF2-40B4-BE49-F238E27FC236}">
                      <a16:creationId xmlns:a16="http://schemas.microsoft.com/office/drawing/2014/main" id="{91319426-9AC7-0784-D5AE-2AB1A7F2F83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59560" y="1834214"/>
                  <a:ext cx="80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1246" name="Ink 41245">
                  <a:extLst>
                    <a:ext uri="{FF2B5EF4-FFF2-40B4-BE49-F238E27FC236}">
                      <a16:creationId xmlns:a16="http://schemas.microsoft.com/office/drawing/2014/main" id="{DF9F2F6E-BC24-62AE-38D1-3606FE676C38}"/>
                    </a:ext>
                  </a:extLst>
                </p14:cNvPr>
                <p14:cNvContentPartPr/>
                <p14:nvPr/>
              </p14:nvContentPartPr>
              <p14:xfrm>
                <a:off x="4843080" y="2041214"/>
                <a:ext cx="91800" cy="360"/>
              </p14:xfrm>
            </p:contentPart>
          </mc:Choice>
          <mc:Fallback xmlns="">
            <p:pic>
              <p:nvPicPr>
                <p:cNvPr id="41246" name="Ink 41245">
                  <a:extLst>
                    <a:ext uri="{FF2B5EF4-FFF2-40B4-BE49-F238E27FC236}">
                      <a16:creationId xmlns:a16="http://schemas.microsoft.com/office/drawing/2014/main" id="{DF9F2F6E-BC24-62AE-38D1-3606FE676C3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34080" y="2032214"/>
                  <a:ext cx="10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247" name="Ink 41246">
                  <a:extLst>
                    <a:ext uri="{FF2B5EF4-FFF2-40B4-BE49-F238E27FC236}">
                      <a16:creationId xmlns:a16="http://schemas.microsoft.com/office/drawing/2014/main" id="{FEBE65A3-D1C7-E0F1-DC78-04AAC63354DC}"/>
                    </a:ext>
                  </a:extLst>
                </p14:cNvPr>
                <p14:cNvContentPartPr/>
                <p14:nvPr/>
              </p14:nvContentPartPr>
              <p14:xfrm>
                <a:off x="4920120" y="2252534"/>
                <a:ext cx="45720" cy="360"/>
              </p14:xfrm>
            </p:contentPart>
          </mc:Choice>
          <mc:Fallback xmlns="">
            <p:pic>
              <p:nvPicPr>
                <p:cNvPr id="41247" name="Ink 41246">
                  <a:extLst>
                    <a:ext uri="{FF2B5EF4-FFF2-40B4-BE49-F238E27FC236}">
                      <a16:creationId xmlns:a16="http://schemas.microsoft.com/office/drawing/2014/main" id="{FEBE65A3-D1C7-E0F1-DC78-04AAC63354D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11120" y="2243534"/>
                  <a:ext cx="63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1248" name="Ink 41247">
                  <a:extLst>
                    <a:ext uri="{FF2B5EF4-FFF2-40B4-BE49-F238E27FC236}">
                      <a16:creationId xmlns:a16="http://schemas.microsoft.com/office/drawing/2014/main" id="{4ECE510E-7FAA-71A2-1232-351994527CAE}"/>
                    </a:ext>
                  </a:extLst>
                </p14:cNvPr>
                <p14:cNvContentPartPr/>
                <p14:nvPr/>
              </p14:nvContentPartPr>
              <p14:xfrm>
                <a:off x="4773600" y="2451254"/>
                <a:ext cx="80640" cy="2880"/>
              </p14:xfrm>
            </p:contentPart>
          </mc:Choice>
          <mc:Fallback xmlns="">
            <p:pic>
              <p:nvPicPr>
                <p:cNvPr id="41248" name="Ink 41247">
                  <a:extLst>
                    <a:ext uri="{FF2B5EF4-FFF2-40B4-BE49-F238E27FC236}">
                      <a16:creationId xmlns:a16="http://schemas.microsoft.com/office/drawing/2014/main" id="{4ECE510E-7FAA-71A2-1232-351994527CA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764600" y="2442254"/>
                  <a:ext cx="98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1249" name="Ink 41248">
                  <a:extLst>
                    <a:ext uri="{FF2B5EF4-FFF2-40B4-BE49-F238E27FC236}">
                      <a16:creationId xmlns:a16="http://schemas.microsoft.com/office/drawing/2014/main" id="{2A008E13-7FBE-7823-007B-2A008A5F9446}"/>
                    </a:ext>
                  </a:extLst>
                </p14:cNvPr>
                <p14:cNvContentPartPr/>
                <p14:nvPr/>
              </p14:nvContentPartPr>
              <p14:xfrm>
                <a:off x="4506480" y="2376734"/>
                <a:ext cx="67680" cy="360"/>
              </p14:xfrm>
            </p:contentPart>
          </mc:Choice>
          <mc:Fallback xmlns="">
            <p:pic>
              <p:nvPicPr>
                <p:cNvPr id="41249" name="Ink 41248">
                  <a:extLst>
                    <a:ext uri="{FF2B5EF4-FFF2-40B4-BE49-F238E27FC236}">
                      <a16:creationId xmlns:a16="http://schemas.microsoft.com/office/drawing/2014/main" id="{2A008E13-7FBE-7823-007B-2A008A5F944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497480" y="2367734"/>
                  <a:ext cx="85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1250" name="Ink 41249">
                  <a:extLst>
                    <a:ext uri="{FF2B5EF4-FFF2-40B4-BE49-F238E27FC236}">
                      <a16:creationId xmlns:a16="http://schemas.microsoft.com/office/drawing/2014/main" id="{6CA82D32-F642-C725-2E89-5A262343E7D3}"/>
                    </a:ext>
                  </a:extLst>
                </p14:cNvPr>
                <p14:cNvContentPartPr/>
                <p14:nvPr/>
              </p14:nvContentPartPr>
              <p14:xfrm>
                <a:off x="4482720" y="1919534"/>
                <a:ext cx="71280" cy="360"/>
              </p14:xfrm>
            </p:contentPart>
          </mc:Choice>
          <mc:Fallback xmlns="">
            <p:pic>
              <p:nvPicPr>
                <p:cNvPr id="41250" name="Ink 41249">
                  <a:extLst>
                    <a:ext uri="{FF2B5EF4-FFF2-40B4-BE49-F238E27FC236}">
                      <a16:creationId xmlns:a16="http://schemas.microsoft.com/office/drawing/2014/main" id="{6CA82D32-F642-C725-2E89-5A262343E7D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73720" y="1910534"/>
                  <a:ext cx="88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1251" name="Ink 41250">
                  <a:extLst>
                    <a:ext uri="{FF2B5EF4-FFF2-40B4-BE49-F238E27FC236}">
                      <a16:creationId xmlns:a16="http://schemas.microsoft.com/office/drawing/2014/main" id="{02839571-F466-85D6-86B0-BE5087C41F9C}"/>
                    </a:ext>
                  </a:extLst>
                </p14:cNvPr>
                <p14:cNvContentPartPr/>
                <p14:nvPr/>
              </p14:nvContentPartPr>
              <p14:xfrm>
                <a:off x="5095800" y="2029334"/>
                <a:ext cx="77760" cy="2880"/>
              </p14:xfrm>
            </p:contentPart>
          </mc:Choice>
          <mc:Fallback xmlns="">
            <p:pic>
              <p:nvPicPr>
                <p:cNvPr id="41251" name="Ink 41250">
                  <a:extLst>
                    <a:ext uri="{FF2B5EF4-FFF2-40B4-BE49-F238E27FC236}">
                      <a16:creationId xmlns:a16="http://schemas.microsoft.com/office/drawing/2014/main" id="{02839571-F466-85D6-86B0-BE5087C41F9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86800" y="2021334"/>
                  <a:ext cx="95400" cy="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1252" name="Ink 41251">
                  <a:extLst>
                    <a:ext uri="{FF2B5EF4-FFF2-40B4-BE49-F238E27FC236}">
                      <a16:creationId xmlns:a16="http://schemas.microsoft.com/office/drawing/2014/main" id="{0362EE0F-8339-7F9D-0AF6-3DEAD794AC3C}"/>
                    </a:ext>
                  </a:extLst>
                </p14:cNvPr>
                <p14:cNvContentPartPr/>
                <p14:nvPr/>
              </p14:nvContentPartPr>
              <p14:xfrm>
                <a:off x="5151240" y="2454854"/>
                <a:ext cx="49680" cy="360"/>
              </p14:xfrm>
            </p:contentPart>
          </mc:Choice>
          <mc:Fallback xmlns="">
            <p:pic>
              <p:nvPicPr>
                <p:cNvPr id="41252" name="Ink 41251">
                  <a:extLst>
                    <a:ext uri="{FF2B5EF4-FFF2-40B4-BE49-F238E27FC236}">
                      <a16:creationId xmlns:a16="http://schemas.microsoft.com/office/drawing/2014/main" id="{0362EE0F-8339-7F9D-0AF6-3DEAD794AC3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142240" y="2445854"/>
                  <a:ext cx="67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1253" name="Ink 41252">
                  <a:extLst>
                    <a:ext uri="{FF2B5EF4-FFF2-40B4-BE49-F238E27FC236}">
                      <a16:creationId xmlns:a16="http://schemas.microsoft.com/office/drawing/2014/main" id="{CA028B0C-163F-237A-1D5F-63F825888C8F}"/>
                    </a:ext>
                  </a:extLst>
                </p14:cNvPr>
                <p14:cNvContentPartPr/>
                <p14:nvPr/>
              </p14:nvContentPartPr>
              <p14:xfrm>
                <a:off x="4013640" y="2643731"/>
                <a:ext cx="325080" cy="240120"/>
              </p14:xfrm>
            </p:contentPart>
          </mc:Choice>
          <mc:Fallback xmlns="">
            <p:pic>
              <p:nvPicPr>
                <p:cNvPr id="41253" name="Ink 41252">
                  <a:extLst>
                    <a:ext uri="{FF2B5EF4-FFF2-40B4-BE49-F238E27FC236}">
                      <a16:creationId xmlns:a16="http://schemas.microsoft.com/office/drawing/2014/main" id="{CA028B0C-163F-237A-1D5F-63F825888C8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04640" y="2634717"/>
                  <a:ext cx="342720" cy="257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1254" name="Ink 41253">
                  <a:extLst>
                    <a:ext uri="{FF2B5EF4-FFF2-40B4-BE49-F238E27FC236}">
                      <a16:creationId xmlns:a16="http://schemas.microsoft.com/office/drawing/2014/main" id="{DDE7DA39-A976-9F65-2EB4-BA8FBC54CBE2}"/>
                    </a:ext>
                  </a:extLst>
                </p14:cNvPr>
                <p14:cNvContentPartPr/>
                <p14:nvPr/>
              </p14:nvContentPartPr>
              <p14:xfrm>
                <a:off x="4454084" y="2669877"/>
                <a:ext cx="154080" cy="444240"/>
              </p14:xfrm>
            </p:contentPart>
          </mc:Choice>
          <mc:Fallback xmlns="">
            <p:pic>
              <p:nvPicPr>
                <p:cNvPr id="41254" name="Ink 41253">
                  <a:extLst>
                    <a:ext uri="{FF2B5EF4-FFF2-40B4-BE49-F238E27FC236}">
                      <a16:creationId xmlns:a16="http://schemas.microsoft.com/office/drawing/2014/main" id="{DDE7DA39-A976-9F65-2EB4-BA8FBC54CBE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45084" y="2660877"/>
                  <a:ext cx="17172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1255" name="Ink 41254">
                  <a:extLst>
                    <a:ext uri="{FF2B5EF4-FFF2-40B4-BE49-F238E27FC236}">
                      <a16:creationId xmlns:a16="http://schemas.microsoft.com/office/drawing/2014/main" id="{88BA0E60-02B3-6A8F-6273-867A185A362F}"/>
                    </a:ext>
                  </a:extLst>
                </p14:cNvPr>
                <p14:cNvContentPartPr/>
                <p14:nvPr/>
              </p14:nvContentPartPr>
              <p14:xfrm>
                <a:off x="4699080" y="3020400"/>
                <a:ext cx="101520" cy="180000"/>
              </p14:xfrm>
            </p:contentPart>
          </mc:Choice>
          <mc:Fallback xmlns="">
            <p:pic>
              <p:nvPicPr>
                <p:cNvPr id="41255" name="Ink 41254">
                  <a:extLst>
                    <a:ext uri="{FF2B5EF4-FFF2-40B4-BE49-F238E27FC236}">
                      <a16:creationId xmlns:a16="http://schemas.microsoft.com/office/drawing/2014/main" id="{88BA0E60-02B3-6A8F-6273-867A185A362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90080" y="3011382"/>
                  <a:ext cx="119160" cy="19767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1262" name="Ink 41261">
                <a:extLst>
                  <a:ext uri="{FF2B5EF4-FFF2-40B4-BE49-F238E27FC236}">
                    <a16:creationId xmlns:a16="http://schemas.microsoft.com/office/drawing/2014/main" id="{3481633A-7F51-F7D1-5773-8847FF352B3D}"/>
                  </a:ext>
                </a:extLst>
              </p14:cNvPr>
              <p14:cNvContentPartPr/>
              <p14:nvPr/>
            </p14:nvContentPartPr>
            <p14:xfrm>
              <a:off x="2264760" y="3864510"/>
              <a:ext cx="654120" cy="788040"/>
            </p14:xfrm>
          </p:contentPart>
        </mc:Choice>
        <mc:Fallback xmlns="">
          <p:pic>
            <p:nvPicPr>
              <p:cNvPr id="41262" name="Ink 41261">
                <a:extLst>
                  <a:ext uri="{FF2B5EF4-FFF2-40B4-BE49-F238E27FC236}">
                    <a16:creationId xmlns:a16="http://schemas.microsoft.com/office/drawing/2014/main" id="{3481633A-7F51-F7D1-5773-8847FF352B3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255760" y="3855510"/>
                <a:ext cx="671760" cy="80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0966" name="Ink 40965">
                <a:extLst>
                  <a:ext uri="{FF2B5EF4-FFF2-40B4-BE49-F238E27FC236}">
                    <a16:creationId xmlns:a16="http://schemas.microsoft.com/office/drawing/2014/main" id="{B8EF4097-0549-25EA-0DF0-964849BC9B86}"/>
                  </a:ext>
                </a:extLst>
              </p14:cNvPr>
              <p14:cNvContentPartPr/>
              <p14:nvPr/>
            </p14:nvContentPartPr>
            <p14:xfrm>
              <a:off x="2151000" y="3759750"/>
              <a:ext cx="131400" cy="180720"/>
            </p14:xfrm>
          </p:contentPart>
        </mc:Choice>
        <mc:Fallback xmlns="">
          <p:pic>
            <p:nvPicPr>
              <p:cNvPr id="40966" name="Ink 40965">
                <a:extLst>
                  <a:ext uri="{FF2B5EF4-FFF2-40B4-BE49-F238E27FC236}">
                    <a16:creationId xmlns:a16="http://schemas.microsoft.com/office/drawing/2014/main" id="{B8EF4097-0549-25EA-0DF0-964849BC9B8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142000" y="3750750"/>
                <a:ext cx="149040" cy="19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70" name="Group 40969">
            <a:extLst>
              <a:ext uri="{FF2B5EF4-FFF2-40B4-BE49-F238E27FC236}">
                <a16:creationId xmlns:a16="http://schemas.microsoft.com/office/drawing/2014/main" id="{863959DB-62AB-4D13-5376-E9F73F57AB71}"/>
              </a:ext>
            </a:extLst>
          </p:cNvPr>
          <p:cNvGrpSpPr/>
          <p:nvPr/>
        </p:nvGrpSpPr>
        <p:grpSpPr>
          <a:xfrm>
            <a:off x="1961640" y="5529870"/>
            <a:ext cx="511560" cy="556560"/>
            <a:chOff x="1961640" y="5529870"/>
            <a:chExt cx="511560" cy="55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0968" name="Ink 40967">
                  <a:extLst>
                    <a:ext uri="{FF2B5EF4-FFF2-40B4-BE49-F238E27FC236}">
                      <a16:creationId xmlns:a16="http://schemas.microsoft.com/office/drawing/2014/main" id="{6983FE4E-34DF-C277-38C8-12884125361A}"/>
                    </a:ext>
                  </a:extLst>
                </p14:cNvPr>
                <p14:cNvContentPartPr/>
                <p14:nvPr/>
              </p14:nvContentPartPr>
              <p14:xfrm>
                <a:off x="2332800" y="5850270"/>
                <a:ext cx="140400" cy="236160"/>
              </p14:xfrm>
            </p:contentPart>
          </mc:Choice>
          <mc:Fallback xmlns="">
            <p:pic>
              <p:nvPicPr>
                <p:cNvPr id="40968" name="Ink 40967">
                  <a:extLst>
                    <a:ext uri="{FF2B5EF4-FFF2-40B4-BE49-F238E27FC236}">
                      <a16:creationId xmlns:a16="http://schemas.microsoft.com/office/drawing/2014/main" id="{6983FE4E-34DF-C277-38C8-12884125361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324160" y="5841630"/>
                  <a:ext cx="158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0969" name="Ink 40968">
                  <a:extLst>
                    <a:ext uri="{FF2B5EF4-FFF2-40B4-BE49-F238E27FC236}">
                      <a16:creationId xmlns:a16="http://schemas.microsoft.com/office/drawing/2014/main" id="{A38345C8-33D8-E79D-7DD4-14CA2F7FEEBD}"/>
                    </a:ext>
                  </a:extLst>
                </p14:cNvPr>
                <p14:cNvContentPartPr/>
                <p14:nvPr/>
              </p14:nvContentPartPr>
              <p14:xfrm>
                <a:off x="1961640" y="5529870"/>
                <a:ext cx="376560" cy="426600"/>
              </p14:xfrm>
            </p:contentPart>
          </mc:Choice>
          <mc:Fallback xmlns="">
            <p:pic>
              <p:nvPicPr>
                <p:cNvPr id="40969" name="Ink 40968">
                  <a:extLst>
                    <a:ext uri="{FF2B5EF4-FFF2-40B4-BE49-F238E27FC236}">
                      <a16:creationId xmlns:a16="http://schemas.microsoft.com/office/drawing/2014/main" id="{A38345C8-33D8-E79D-7DD4-14CA2F7FEEB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953000" y="5521230"/>
                  <a:ext cx="394200" cy="44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11" name="Group 41010">
            <a:extLst>
              <a:ext uri="{FF2B5EF4-FFF2-40B4-BE49-F238E27FC236}">
                <a16:creationId xmlns:a16="http://schemas.microsoft.com/office/drawing/2014/main" id="{1087D1F3-8F39-E195-393E-D4E0A0035BC8}"/>
              </a:ext>
            </a:extLst>
          </p:cNvPr>
          <p:cNvGrpSpPr/>
          <p:nvPr/>
        </p:nvGrpSpPr>
        <p:grpSpPr>
          <a:xfrm>
            <a:off x="5587800" y="3674607"/>
            <a:ext cx="2513880" cy="839520"/>
            <a:chOff x="5587800" y="3674607"/>
            <a:chExt cx="2513880" cy="83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0971" name="Ink 40970">
                  <a:extLst>
                    <a:ext uri="{FF2B5EF4-FFF2-40B4-BE49-F238E27FC236}">
                      <a16:creationId xmlns:a16="http://schemas.microsoft.com/office/drawing/2014/main" id="{26693726-5F7E-8E28-B2C5-2D10E066052D}"/>
                    </a:ext>
                  </a:extLst>
                </p14:cNvPr>
                <p14:cNvContentPartPr/>
                <p14:nvPr/>
              </p14:nvContentPartPr>
              <p14:xfrm>
                <a:off x="5587800" y="3865767"/>
                <a:ext cx="306000" cy="19440"/>
              </p14:xfrm>
            </p:contentPart>
          </mc:Choice>
          <mc:Fallback xmlns="">
            <p:pic>
              <p:nvPicPr>
                <p:cNvPr id="40971" name="Ink 40970">
                  <a:extLst>
                    <a:ext uri="{FF2B5EF4-FFF2-40B4-BE49-F238E27FC236}">
                      <a16:creationId xmlns:a16="http://schemas.microsoft.com/office/drawing/2014/main" id="{26693726-5F7E-8E28-B2C5-2D10E066052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78800" y="3856767"/>
                  <a:ext cx="323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0972" name="Ink 40971">
                  <a:extLst>
                    <a:ext uri="{FF2B5EF4-FFF2-40B4-BE49-F238E27FC236}">
                      <a16:creationId xmlns:a16="http://schemas.microsoft.com/office/drawing/2014/main" id="{B6F4F70C-0A98-7743-2EC0-56EF51CC170A}"/>
                    </a:ext>
                  </a:extLst>
                </p14:cNvPr>
                <p14:cNvContentPartPr/>
                <p14:nvPr/>
              </p14:nvContentPartPr>
              <p14:xfrm>
                <a:off x="5716680" y="3921927"/>
                <a:ext cx="360" cy="186840"/>
              </p14:xfrm>
            </p:contentPart>
          </mc:Choice>
          <mc:Fallback xmlns="">
            <p:pic>
              <p:nvPicPr>
                <p:cNvPr id="40972" name="Ink 40971">
                  <a:extLst>
                    <a:ext uri="{FF2B5EF4-FFF2-40B4-BE49-F238E27FC236}">
                      <a16:creationId xmlns:a16="http://schemas.microsoft.com/office/drawing/2014/main" id="{B6F4F70C-0A98-7743-2EC0-56EF51CC170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708040" y="3912927"/>
                  <a:ext cx="18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0973" name="Ink 40972">
                  <a:extLst>
                    <a:ext uri="{FF2B5EF4-FFF2-40B4-BE49-F238E27FC236}">
                      <a16:creationId xmlns:a16="http://schemas.microsoft.com/office/drawing/2014/main" id="{15E05AB5-24AF-BF2F-7B18-21E242ACB2ED}"/>
                    </a:ext>
                  </a:extLst>
                </p14:cNvPr>
                <p14:cNvContentPartPr/>
                <p14:nvPr/>
              </p14:nvContentPartPr>
              <p14:xfrm>
                <a:off x="5647560" y="4146927"/>
                <a:ext cx="204840" cy="3240"/>
              </p14:xfrm>
            </p:contentPart>
          </mc:Choice>
          <mc:Fallback xmlns="">
            <p:pic>
              <p:nvPicPr>
                <p:cNvPr id="40973" name="Ink 40972">
                  <a:extLst>
                    <a:ext uri="{FF2B5EF4-FFF2-40B4-BE49-F238E27FC236}">
                      <a16:creationId xmlns:a16="http://schemas.microsoft.com/office/drawing/2014/main" id="{15E05AB5-24AF-BF2F-7B18-21E242ACB2E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38920" y="4137927"/>
                  <a:ext cx="222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0974" name="Ink 40973">
                  <a:extLst>
                    <a:ext uri="{FF2B5EF4-FFF2-40B4-BE49-F238E27FC236}">
                      <a16:creationId xmlns:a16="http://schemas.microsoft.com/office/drawing/2014/main" id="{75FA9652-C7B8-6450-7597-A4B25E310F67}"/>
                    </a:ext>
                  </a:extLst>
                </p14:cNvPr>
                <p14:cNvContentPartPr/>
                <p14:nvPr/>
              </p14:nvContentPartPr>
              <p14:xfrm>
                <a:off x="5893440" y="3946047"/>
                <a:ext cx="521280" cy="335880"/>
              </p14:xfrm>
            </p:contentPart>
          </mc:Choice>
          <mc:Fallback xmlns="">
            <p:pic>
              <p:nvPicPr>
                <p:cNvPr id="40974" name="Ink 40973">
                  <a:extLst>
                    <a:ext uri="{FF2B5EF4-FFF2-40B4-BE49-F238E27FC236}">
                      <a16:creationId xmlns:a16="http://schemas.microsoft.com/office/drawing/2014/main" id="{75FA9652-C7B8-6450-7597-A4B25E310F6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884440" y="3937407"/>
                  <a:ext cx="5389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0975" name="Ink 40974">
                  <a:extLst>
                    <a:ext uri="{FF2B5EF4-FFF2-40B4-BE49-F238E27FC236}">
                      <a16:creationId xmlns:a16="http://schemas.microsoft.com/office/drawing/2014/main" id="{12CA6204-36E8-27FC-2F0B-234DD35E5CA5}"/>
                    </a:ext>
                  </a:extLst>
                </p14:cNvPr>
                <p14:cNvContentPartPr/>
                <p14:nvPr/>
              </p14:nvContentPartPr>
              <p14:xfrm>
                <a:off x="6331920" y="4016607"/>
                <a:ext cx="118440" cy="60120"/>
              </p14:xfrm>
            </p:contentPart>
          </mc:Choice>
          <mc:Fallback xmlns="">
            <p:pic>
              <p:nvPicPr>
                <p:cNvPr id="40975" name="Ink 40974">
                  <a:extLst>
                    <a:ext uri="{FF2B5EF4-FFF2-40B4-BE49-F238E27FC236}">
                      <a16:creationId xmlns:a16="http://schemas.microsoft.com/office/drawing/2014/main" id="{12CA6204-36E8-27FC-2F0B-234DD35E5CA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322920" y="4007967"/>
                  <a:ext cx="1360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0976" name="Ink 40975">
                  <a:extLst>
                    <a:ext uri="{FF2B5EF4-FFF2-40B4-BE49-F238E27FC236}">
                      <a16:creationId xmlns:a16="http://schemas.microsoft.com/office/drawing/2014/main" id="{57E8F0C3-DF9D-C7FF-2154-9A1F24F929FE}"/>
                    </a:ext>
                  </a:extLst>
                </p14:cNvPr>
                <p14:cNvContentPartPr/>
                <p14:nvPr/>
              </p14:nvContentPartPr>
              <p14:xfrm>
                <a:off x="6144720" y="3995727"/>
                <a:ext cx="3240" cy="3240"/>
              </p14:xfrm>
            </p:contentPart>
          </mc:Choice>
          <mc:Fallback xmlns="">
            <p:pic>
              <p:nvPicPr>
                <p:cNvPr id="40976" name="Ink 40975">
                  <a:extLst>
                    <a:ext uri="{FF2B5EF4-FFF2-40B4-BE49-F238E27FC236}">
                      <a16:creationId xmlns:a16="http://schemas.microsoft.com/office/drawing/2014/main" id="{57E8F0C3-DF9D-C7FF-2154-9A1F24F929F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136080" y="3986727"/>
                  <a:ext cx="20880" cy="20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1009" name="Group 41008">
              <a:extLst>
                <a:ext uri="{FF2B5EF4-FFF2-40B4-BE49-F238E27FC236}">
                  <a16:creationId xmlns:a16="http://schemas.microsoft.com/office/drawing/2014/main" id="{6B439A1C-44C6-4222-4CC8-1926DD7E607E}"/>
                </a:ext>
              </a:extLst>
            </p:cNvPr>
            <p:cNvGrpSpPr/>
            <p:nvPr/>
          </p:nvGrpSpPr>
          <p:grpSpPr>
            <a:xfrm>
              <a:off x="6705600" y="3674607"/>
              <a:ext cx="1396080" cy="839520"/>
              <a:chOff x="1834200" y="2992590"/>
              <a:chExt cx="1396080" cy="83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40977" name="Ink 40976">
                    <a:extLst>
                      <a:ext uri="{FF2B5EF4-FFF2-40B4-BE49-F238E27FC236}">
                        <a16:creationId xmlns:a16="http://schemas.microsoft.com/office/drawing/2014/main" id="{422F3474-25CF-A930-C59D-44BFA1FAFBC4}"/>
                      </a:ext>
                    </a:extLst>
                  </p14:cNvPr>
                  <p14:cNvContentPartPr/>
                  <p14:nvPr/>
                </p14:nvContentPartPr>
                <p14:xfrm>
                  <a:off x="1834200" y="3258990"/>
                  <a:ext cx="270360" cy="237240"/>
                </p14:xfrm>
              </p:contentPart>
            </mc:Choice>
            <mc:Fallback xmlns="">
              <p:pic>
                <p:nvPicPr>
                  <p:cNvPr id="40977" name="Ink 40976">
                    <a:extLst>
                      <a:ext uri="{FF2B5EF4-FFF2-40B4-BE49-F238E27FC236}">
                        <a16:creationId xmlns:a16="http://schemas.microsoft.com/office/drawing/2014/main" id="{422F3474-25CF-A930-C59D-44BFA1FAFBC4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1825560" y="3250350"/>
                    <a:ext cx="288000" cy="25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40979" name="Ink 40978">
                    <a:extLst>
                      <a:ext uri="{FF2B5EF4-FFF2-40B4-BE49-F238E27FC236}">
                        <a16:creationId xmlns:a16="http://schemas.microsoft.com/office/drawing/2014/main" id="{F43FE7F7-7298-E1F9-72CB-A1DE8ADCBB09}"/>
                      </a:ext>
                    </a:extLst>
                  </p14:cNvPr>
                  <p14:cNvContentPartPr/>
                  <p14:nvPr/>
                </p14:nvContentPartPr>
                <p14:xfrm>
                  <a:off x="2398680" y="3013110"/>
                  <a:ext cx="360" cy="121320"/>
                </p14:xfrm>
              </p:contentPart>
            </mc:Choice>
            <mc:Fallback xmlns="">
              <p:pic>
                <p:nvPicPr>
                  <p:cNvPr id="40979" name="Ink 40978">
                    <a:extLst>
                      <a:ext uri="{FF2B5EF4-FFF2-40B4-BE49-F238E27FC236}">
                        <a16:creationId xmlns:a16="http://schemas.microsoft.com/office/drawing/2014/main" id="{F43FE7F7-7298-E1F9-72CB-A1DE8ADCBB09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2389680" y="3004470"/>
                    <a:ext cx="18000" cy="13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40980" name="Ink 40979">
                    <a:extLst>
                      <a:ext uri="{FF2B5EF4-FFF2-40B4-BE49-F238E27FC236}">
                        <a16:creationId xmlns:a16="http://schemas.microsoft.com/office/drawing/2014/main" id="{C859017A-07E4-321E-4CEB-13B3E24B7C10}"/>
                      </a:ext>
                    </a:extLst>
                  </p14:cNvPr>
                  <p14:cNvContentPartPr/>
                  <p14:nvPr/>
                </p14:nvContentPartPr>
                <p14:xfrm>
                  <a:off x="2298600" y="3189150"/>
                  <a:ext cx="218160" cy="57960"/>
                </p14:xfrm>
              </p:contentPart>
            </mc:Choice>
            <mc:Fallback xmlns="">
              <p:pic>
                <p:nvPicPr>
                  <p:cNvPr id="40980" name="Ink 40979">
                    <a:extLst>
                      <a:ext uri="{FF2B5EF4-FFF2-40B4-BE49-F238E27FC236}">
                        <a16:creationId xmlns:a16="http://schemas.microsoft.com/office/drawing/2014/main" id="{C859017A-07E4-321E-4CEB-13B3E24B7C10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2289960" y="3180150"/>
                    <a:ext cx="235800" cy="7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40981" name="Ink 40980">
                    <a:extLst>
                      <a:ext uri="{FF2B5EF4-FFF2-40B4-BE49-F238E27FC236}">
                        <a16:creationId xmlns:a16="http://schemas.microsoft.com/office/drawing/2014/main" id="{D7E5D8FA-9470-6CF4-8B78-27A18F7C9240}"/>
                      </a:ext>
                    </a:extLst>
                  </p14:cNvPr>
                  <p14:cNvContentPartPr/>
                  <p14:nvPr/>
                </p14:nvContentPartPr>
                <p14:xfrm>
                  <a:off x="2365200" y="3304710"/>
                  <a:ext cx="262440" cy="319320"/>
                </p14:xfrm>
              </p:contentPart>
            </mc:Choice>
            <mc:Fallback xmlns="">
              <p:pic>
                <p:nvPicPr>
                  <p:cNvPr id="40981" name="Ink 40980">
                    <a:extLst>
                      <a:ext uri="{FF2B5EF4-FFF2-40B4-BE49-F238E27FC236}">
                        <a16:creationId xmlns:a16="http://schemas.microsoft.com/office/drawing/2014/main" id="{D7E5D8FA-9470-6CF4-8B78-27A18F7C9240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2356200" y="3295710"/>
                    <a:ext cx="280080" cy="33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40982" name="Ink 40981">
                    <a:extLst>
                      <a:ext uri="{FF2B5EF4-FFF2-40B4-BE49-F238E27FC236}">
                        <a16:creationId xmlns:a16="http://schemas.microsoft.com/office/drawing/2014/main" id="{845BF2C0-60C1-78AA-7460-4C66826E8CBB}"/>
                      </a:ext>
                    </a:extLst>
                  </p14:cNvPr>
                  <p14:cNvContentPartPr/>
                  <p14:nvPr/>
                </p14:nvContentPartPr>
                <p14:xfrm>
                  <a:off x="2669760" y="2992590"/>
                  <a:ext cx="208440" cy="340920"/>
                </p14:xfrm>
              </p:contentPart>
            </mc:Choice>
            <mc:Fallback xmlns="">
              <p:pic>
                <p:nvPicPr>
                  <p:cNvPr id="40982" name="Ink 40981">
                    <a:extLst>
                      <a:ext uri="{FF2B5EF4-FFF2-40B4-BE49-F238E27FC236}">
                        <a16:creationId xmlns:a16="http://schemas.microsoft.com/office/drawing/2014/main" id="{845BF2C0-60C1-78AA-7460-4C66826E8CBB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2661120" y="2983590"/>
                    <a:ext cx="226080" cy="35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40983" name="Ink 40982">
                    <a:extLst>
                      <a:ext uri="{FF2B5EF4-FFF2-40B4-BE49-F238E27FC236}">
                        <a16:creationId xmlns:a16="http://schemas.microsoft.com/office/drawing/2014/main" id="{31FED607-CC3F-0636-C416-F99669568A2A}"/>
                      </a:ext>
                    </a:extLst>
                  </p14:cNvPr>
                  <p14:cNvContentPartPr/>
                  <p14:nvPr/>
                </p14:nvContentPartPr>
                <p14:xfrm>
                  <a:off x="2871360" y="3022110"/>
                  <a:ext cx="132480" cy="272160"/>
                </p14:xfrm>
              </p:contentPart>
            </mc:Choice>
            <mc:Fallback xmlns="">
              <p:pic>
                <p:nvPicPr>
                  <p:cNvPr id="40983" name="Ink 40982">
                    <a:extLst>
                      <a:ext uri="{FF2B5EF4-FFF2-40B4-BE49-F238E27FC236}">
                        <a16:creationId xmlns:a16="http://schemas.microsoft.com/office/drawing/2014/main" id="{31FED607-CC3F-0636-C416-F99669568A2A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2862720" y="3013110"/>
                    <a:ext cx="150120" cy="28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40984" name="Ink 40983">
                    <a:extLst>
                      <a:ext uri="{FF2B5EF4-FFF2-40B4-BE49-F238E27FC236}">
                        <a16:creationId xmlns:a16="http://schemas.microsoft.com/office/drawing/2014/main" id="{97F44BD2-D035-49EB-7362-B4FAA17D13A0}"/>
                      </a:ext>
                    </a:extLst>
                  </p14:cNvPr>
                  <p14:cNvContentPartPr/>
                  <p14:nvPr/>
                </p14:nvContentPartPr>
                <p14:xfrm>
                  <a:off x="2885760" y="3155670"/>
                  <a:ext cx="103320" cy="50040"/>
                </p14:xfrm>
              </p:contentPart>
            </mc:Choice>
            <mc:Fallback xmlns="">
              <p:pic>
                <p:nvPicPr>
                  <p:cNvPr id="40984" name="Ink 40983">
                    <a:extLst>
                      <a:ext uri="{FF2B5EF4-FFF2-40B4-BE49-F238E27FC236}">
                        <a16:creationId xmlns:a16="http://schemas.microsoft.com/office/drawing/2014/main" id="{97F44BD2-D035-49EB-7362-B4FAA17D13A0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2877120" y="3147030"/>
                    <a:ext cx="120960" cy="6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40986" name="Ink 40985">
                    <a:extLst>
                      <a:ext uri="{FF2B5EF4-FFF2-40B4-BE49-F238E27FC236}">
                        <a16:creationId xmlns:a16="http://schemas.microsoft.com/office/drawing/2014/main" id="{109BB4CB-FAA5-6946-41C1-04CB2298128C}"/>
                      </a:ext>
                    </a:extLst>
                  </p14:cNvPr>
                  <p14:cNvContentPartPr/>
                  <p14:nvPr/>
                </p14:nvContentPartPr>
                <p14:xfrm>
                  <a:off x="3031920" y="3164310"/>
                  <a:ext cx="129240" cy="111600"/>
                </p14:xfrm>
              </p:contentPart>
            </mc:Choice>
            <mc:Fallback xmlns="">
              <p:pic>
                <p:nvPicPr>
                  <p:cNvPr id="40986" name="Ink 40985">
                    <a:extLst>
                      <a:ext uri="{FF2B5EF4-FFF2-40B4-BE49-F238E27FC236}">
                        <a16:creationId xmlns:a16="http://schemas.microsoft.com/office/drawing/2014/main" id="{109BB4CB-FAA5-6946-41C1-04CB2298128C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3023280" y="3155670"/>
                    <a:ext cx="146880" cy="12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40988" name="Ink 40987">
                    <a:extLst>
                      <a:ext uri="{FF2B5EF4-FFF2-40B4-BE49-F238E27FC236}">
                        <a16:creationId xmlns:a16="http://schemas.microsoft.com/office/drawing/2014/main" id="{27D6283B-41E5-7B18-C7E9-93A6CB89F277}"/>
                      </a:ext>
                    </a:extLst>
                  </p14:cNvPr>
                  <p14:cNvContentPartPr/>
                  <p14:nvPr/>
                </p14:nvContentPartPr>
                <p14:xfrm>
                  <a:off x="2778120" y="3293550"/>
                  <a:ext cx="452160" cy="102600"/>
                </p14:xfrm>
              </p:contentPart>
            </mc:Choice>
            <mc:Fallback xmlns="">
              <p:pic>
                <p:nvPicPr>
                  <p:cNvPr id="40988" name="Ink 40987">
                    <a:extLst>
                      <a:ext uri="{FF2B5EF4-FFF2-40B4-BE49-F238E27FC236}">
                        <a16:creationId xmlns:a16="http://schemas.microsoft.com/office/drawing/2014/main" id="{27D6283B-41E5-7B18-C7E9-93A6CB89F277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2769120" y="3284550"/>
                    <a:ext cx="469800" cy="12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40990" name="Ink 40989">
                    <a:extLst>
                      <a:ext uri="{FF2B5EF4-FFF2-40B4-BE49-F238E27FC236}">
                        <a16:creationId xmlns:a16="http://schemas.microsoft.com/office/drawing/2014/main" id="{1A92CC9B-753C-C958-AC15-C4FF8290714A}"/>
                      </a:ext>
                    </a:extLst>
                  </p14:cNvPr>
                  <p14:cNvContentPartPr/>
                  <p14:nvPr/>
                </p14:nvContentPartPr>
                <p14:xfrm>
                  <a:off x="2810520" y="3530070"/>
                  <a:ext cx="186480" cy="302040"/>
                </p14:xfrm>
              </p:contentPart>
            </mc:Choice>
            <mc:Fallback xmlns="">
              <p:pic>
                <p:nvPicPr>
                  <p:cNvPr id="40990" name="Ink 40989">
                    <a:extLst>
                      <a:ext uri="{FF2B5EF4-FFF2-40B4-BE49-F238E27FC236}">
                        <a16:creationId xmlns:a16="http://schemas.microsoft.com/office/drawing/2014/main" id="{1A92CC9B-753C-C958-AC15-C4FF8290714A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2801520" y="3521070"/>
                    <a:ext cx="204120" cy="31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40991" name="Ink 40990">
                    <a:extLst>
                      <a:ext uri="{FF2B5EF4-FFF2-40B4-BE49-F238E27FC236}">
                        <a16:creationId xmlns:a16="http://schemas.microsoft.com/office/drawing/2014/main" id="{6D0CBB8B-C93C-3086-8057-6D4FAAB72E2C}"/>
                      </a:ext>
                    </a:extLst>
                  </p14:cNvPr>
                  <p14:cNvContentPartPr/>
                  <p14:nvPr/>
                </p14:nvContentPartPr>
                <p14:xfrm>
                  <a:off x="3076920" y="3618990"/>
                  <a:ext cx="144000" cy="118800"/>
                </p14:xfrm>
              </p:contentPart>
            </mc:Choice>
            <mc:Fallback xmlns="">
              <p:pic>
                <p:nvPicPr>
                  <p:cNvPr id="40991" name="Ink 40990">
                    <a:extLst>
                      <a:ext uri="{FF2B5EF4-FFF2-40B4-BE49-F238E27FC236}">
                        <a16:creationId xmlns:a16="http://schemas.microsoft.com/office/drawing/2014/main" id="{6D0CBB8B-C93C-3086-8057-6D4FAAB72E2C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3068280" y="3610350"/>
                    <a:ext cx="161640" cy="13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40992" name="Ink 40991">
                    <a:extLst>
                      <a:ext uri="{FF2B5EF4-FFF2-40B4-BE49-F238E27FC236}">
                        <a16:creationId xmlns:a16="http://schemas.microsoft.com/office/drawing/2014/main" id="{E1EC6D38-2198-39D6-9686-1010A7746355}"/>
                      </a:ext>
                    </a:extLst>
                  </p14:cNvPr>
                  <p14:cNvContentPartPr/>
                  <p14:nvPr/>
                </p14:nvContentPartPr>
                <p14:xfrm>
                  <a:off x="3127680" y="3560670"/>
                  <a:ext cx="86040" cy="249840"/>
                </p14:xfrm>
              </p:contentPart>
            </mc:Choice>
            <mc:Fallback xmlns="">
              <p:pic>
                <p:nvPicPr>
                  <p:cNvPr id="40992" name="Ink 40991">
                    <a:extLst>
                      <a:ext uri="{FF2B5EF4-FFF2-40B4-BE49-F238E27FC236}">
                        <a16:creationId xmlns:a16="http://schemas.microsoft.com/office/drawing/2014/main" id="{E1EC6D38-2198-39D6-9686-1010A7746355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3119040" y="3551670"/>
                    <a:ext cx="103680" cy="26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41006" name="Ink 41005">
                    <a:extLst>
                      <a:ext uri="{FF2B5EF4-FFF2-40B4-BE49-F238E27FC236}">
                        <a16:creationId xmlns:a16="http://schemas.microsoft.com/office/drawing/2014/main" id="{96763896-355B-AFE8-D2E5-F885916EA910}"/>
                      </a:ext>
                    </a:extLst>
                  </p14:cNvPr>
                  <p14:cNvContentPartPr/>
                  <p14:nvPr/>
                </p14:nvContentPartPr>
                <p14:xfrm>
                  <a:off x="2214720" y="3158550"/>
                  <a:ext cx="90360" cy="3240"/>
                </p14:xfrm>
              </p:contentPart>
            </mc:Choice>
            <mc:Fallback xmlns="">
              <p:pic>
                <p:nvPicPr>
                  <p:cNvPr id="41006" name="Ink 41005">
                    <a:extLst>
                      <a:ext uri="{FF2B5EF4-FFF2-40B4-BE49-F238E27FC236}">
                        <a16:creationId xmlns:a16="http://schemas.microsoft.com/office/drawing/2014/main" id="{96763896-355B-AFE8-D2E5-F885916EA910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2205720" y="3149910"/>
                    <a:ext cx="108000" cy="2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41008" name="Ink 41007">
                    <a:extLst>
                      <a:ext uri="{FF2B5EF4-FFF2-40B4-BE49-F238E27FC236}">
                        <a16:creationId xmlns:a16="http://schemas.microsoft.com/office/drawing/2014/main" id="{8544165B-EC31-0F21-CC4F-5AEAF1F7405A}"/>
                      </a:ext>
                    </a:extLst>
                  </p14:cNvPr>
                  <p14:cNvContentPartPr/>
                  <p14:nvPr/>
                </p14:nvContentPartPr>
                <p14:xfrm>
                  <a:off x="2234160" y="3199230"/>
                  <a:ext cx="259920" cy="43560"/>
                </p14:xfrm>
              </p:contentPart>
            </mc:Choice>
            <mc:Fallback xmlns="">
              <p:pic>
                <p:nvPicPr>
                  <p:cNvPr id="41008" name="Ink 41007">
                    <a:extLst>
                      <a:ext uri="{FF2B5EF4-FFF2-40B4-BE49-F238E27FC236}">
                        <a16:creationId xmlns:a16="http://schemas.microsoft.com/office/drawing/2014/main" id="{8544165B-EC31-0F21-CC4F-5AEAF1F7405A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2225520" y="3190230"/>
                    <a:ext cx="277560" cy="61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1013" name="Ink 41012">
                <a:extLst>
                  <a:ext uri="{FF2B5EF4-FFF2-40B4-BE49-F238E27FC236}">
                    <a16:creationId xmlns:a16="http://schemas.microsoft.com/office/drawing/2014/main" id="{F1AA4B74-31C3-6851-0BAA-2A84F0B101DB}"/>
                  </a:ext>
                </a:extLst>
              </p14:cNvPr>
              <p14:cNvContentPartPr/>
              <p14:nvPr/>
            </p14:nvContentPartPr>
            <p14:xfrm>
              <a:off x="3815640" y="4584870"/>
              <a:ext cx="91080" cy="113040"/>
            </p14:xfrm>
          </p:contentPart>
        </mc:Choice>
        <mc:Fallback xmlns="">
          <p:pic>
            <p:nvPicPr>
              <p:cNvPr id="41013" name="Ink 41012">
                <a:extLst>
                  <a:ext uri="{FF2B5EF4-FFF2-40B4-BE49-F238E27FC236}">
                    <a16:creationId xmlns:a16="http://schemas.microsoft.com/office/drawing/2014/main" id="{F1AA4B74-31C3-6851-0BAA-2A84F0B101D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807000" y="4576230"/>
                <a:ext cx="1087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41014" name="Ink 41013">
                <a:extLst>
                  <a:ext uri="{FF2B5EF4-FFF2-40B4-BE49-F238E27FC236}">
                    <a16:creationId xmlns:a16="http://schemas.microsoft.com/office/drawing/2014/main" id="{2A6C753E-9B33-7BEC-0E6F-6A0F4573A503}"/>
                  </a:ext>
                </a:extLst>
              </p14:cNvPr>
              <p14:cNvContentPartPr/>
              <p14:nvPr/>
            </p14:nvContentPartPr>
            <p14:xfrm>
              <a:off x="4012560" y="4648230"/>
              <a:ext cx="79200" cy="88920"/>
            </p14:xfrm>
          </p:contentPart>
        </mc:Choice>
        <mc:Fallback xmlns="">
          <p:pic>
            <p:nvPicPr>
              <p:cNvPr id="41014" name="Ink 41013">
                <a:extLst>
                  <a:ext uri="{FF2B5EF4-FFF2-40B4-BE49-F238E27FC236}">
                    <a16:creationId xmlns:a16="http://schemas.microsoft.com/office/drawing/2014/main" id="{2A6C753E-9B33-7BEC-0E6F-6A0F4573A50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003560" y="4639230"/>
                <a:ext cx="968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1015" name="Ink 41014">
                <a:extLst>
                  <a:ext uri="{FF2B5EF4-FFF2-40B4-BE49-F238E27FC236}">
                    <a16:creationId xmlns:a16="http://schemas.microsoft.com/office/drawing/2014/main" id="{EC7F04A4-F535-7028-1C6F-22CE093E21FC}"/>
                  </a:ext>
                </a:extLst>
              </p14:cNvPr>
              <p14:cNvContentPartPr/>
              <p14:nvPr/>
            </p14:nvContentPartPr>
            <p14:xfrm>
              <a:off x="4004640" y="4431150"/>
              <a:ext cx="77400" cy="122760"/>
            </p14:xfrm>
          </p:contentPart>
        </mc:Choice>
        <mc:Fallback xmlns="">
          <p:pic>
            <p:nvPicPr>
              <p:cNvPr id="41015" name="Ink 41014">
                <a:extLst>
                  <a:ext uri="{FF2B5EF4-FFF2-40B4-BE49-F238E27FC236}">
                    <a16:creationId xmlns:a16="http://schemas.microsoft.com/office/drawing/2014/main" id="{EC7F04A4-F535-7028-1C6F-22CE093E21FC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995640" y="4422150"/>
                <a:ext cx="950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41016" name="Ink 41015">
                <a:extLst>
                  <a:ext uri="{FF2B5EF4-FFF2-40B4-BE49-F238E27FC236}">
                    <a16:creationId xmlns:a16="http://schemas.microsoft.com/office/drawing/2014/main" id="{917A1D13-3506-0B59-452C-DFA7D1F1B1A8}"/>
                  </a:ext>
                </a:extLst>
              </p14:cNvPr>
              <p14:cNvContentPartPr/>
              <p14:nvPr/>
            </p14:nvContentPartPr>
            <p14:xfrm>
              <a:off x="4219560" y="4581990"/>
              <a:ext cx="67320" cy="117720"/>
            </p14:xfrm>
          </p:contentPart>
        </mc:Choice>
        <mc:Fallback xmlns="">
          <p:pic>
            <p:nvPicPr>
              <p:cNvPr id="41016" name="Ink 41015">
                <a:extLst>
                  <a:ext uri="{FF2B5EF4-FFF2-40B4-BE49-F238E27FC236}">
                    <a16:creationId xmlns:a16="http://schemas.microsoft.com/office/drawing/2014/main" id="{917A1D13-3506-0B59-452C-DFA7D1F1B1A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210920" y="4572990"/>
                <a:ext cx="849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41017" name="Ink 41016">
                <a:extLst>
                  <a:ext uri="{FF2B5EF4-FFF2-40B4-BE49-F238E27FC236}">
                    <a16:creationId xmlns:a16="http://schemas.microsoft.com/office/drawing/2014/main" id="{1287C0C4-2EAB-B09B-5647-12B69108E004}"/>
                  </a:ext>
                </a:extLst>
              </p14:cNvPr>
              <p14:cNvContentPartPr/>
              <p14:nvPr/>
            </p14:nvContentPartPr>
            <p14:xfrm>
              <a:off x="4209120" y="4376430"/>
              <a:ext cx="69840" cy="101880"/>
            </p14:xfrm>
          </p:contentPart>
        </mc:Choice>
        <mc:Fallback xmlns="">
          <p:pic>
            <p:nvPicPr>
              <p:cNvPr id="41017" name="Ink 41016">
                <a:extLst>
                  <a:ext uri="{FF2B5EF4-FFF2-40B4-BE49-F238E27FC236}">
                    <a16:creationId xmlns:a16="http://schemas.microsoft.com/office/drawing/2014/main" id="{1287C0C4-2EAB-B09B-5647-12B69108E00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200480" y="4367790"/>
                <a:ext cx="8748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80" name="Group 41279">
            <a:extLst>
              <a:ext uri="{FF2B5EF4-FFF2-40B4-BE49-F238E27FC236}">
                <a16:creationId xmlns:a16="http://schemas.microsoft.com/office/drawing/2014/main" id="{85686E8E-0D9D-75F3-0D65-F6675179F320}"/>
              </a:ext>
            </a:extLst>
          </p:cNvPr>
          <p:cNvGrpSpPr/>
          <p:nvPr/>
        </p:nvGrpSpPr>
        <p:grpSpPr>
          <a:xfrm>
            <a:off x="624240" y="5446710"/>
            <a:ext cx="625320" cy="468720"/>
            <a:chOff x="624240" y="5446710"/>
            <a:chExt cx="62532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1019" name="Ink 41018">
                  <a:extLst>
                    <a:ext uri="{FF2B5EF4-FFF2-40B4-BE49-F238E27FC236}">
                      <a16:creationId xmlns:a16="http://schemas.microsoft.com/office/drawing/2014/main" id="{119566CB-B89F-E083-9619-30607067E427}"/>
                    </a:ext>
                  </a:extLst>
                </p14:cNvPr>
                <p14:cNvContentPartPr/>
                <p14:nvPr/>
              </p14:nvContentPartPr>
              <p14:xfrm>
                <a:off x="624240" y="5461110"/>
                <a:ext cx="155160" cy="144000"/>
              </p14:xfrm>
            </p:contentPart>
          </mc:Choice>
          <mc:Fallback xmlns="">
            <p:pic>
              <p:nvPicPr>
                <p:cNvPr id="41019" name="Ink 41018">
                  <a:extLst>
                    <a:ext uri="{FF2B5EF4-FFF2-40B4-BE49-F238E27FC236}">
                      <a16:creationId xmlns:a16="http://schemas.microsoft.com/office/drawing/2014/main" id="{119566CB-B89F-E083-9619-30607067E42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15240" y="5452110"/>
                  <a:ext cx="172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1020" name="Ink 41019">
                  <a:extLst>
                    <a:ext uri="{FF2B5EF4-FFF2-40B4-BE49-F238E27FC236}">
                      <a16:creationId xmlns:a16="http://schemas.microsoft.com/office/drawing/2014/main" id="{E1658039-C061-8679-6CF4-6397352991E0}"/>
                    </a:ext>
                  </a:extLst>
                </p14:cNvPr>
                <p14:cNvContentPartPr/>
                <p14:nvPr/>
              </p14:nvContentPartPr>
              <p14:xfrm>
                <a:off x="960480" y="5446710"/>
                <a:ext cx="118800" cy="154080"/>
              </p14:xfrm>
            </p:contentPart>
          </mc:Choice>
          <mc:Fallback xmlns="">
            <p:pic>
              <p:nvPicPr>
                <p:cNvPr id="41020" name="Ink 41019">
                  <a:extLst>
                    <a:ext uri="{FF2B5EF4-FFF2-40B4-BE49-F238E27FC236}">
                      <a16:creationId xmlns:a16="http://schemas.microsoft.com/office/drawing/2014/main" id="{E1658039-C061-8679-6CF4-6397352991E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1840" y="5438070"/>
                  <a:ext cx="136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1021" name="Ink 41020">
                  <a:extLst>
                    <a:ext uri="{FF2B5EF4-FFF2-40B4-BE49-F238E27FC236}">
                      <a16:creationId xmlns:a16="http://schemas.microsoft.com/office/drawing/2014/main" id="{F6A977D3-33AD-1DE2-C3B8-808D4CF3D287}"/>
                    </a:ext>
                  </a:extLst>
                </p14:cNvPr>
                <p14:cNvContentPartPr/>
                <p14:nvPr/>
              </p14:nvContentPartPr>
              <p14:xfrm>
                <a:off x="841680" y="5614470"/>
                <a:ext cx="117720" cy="147240"/>
              </p14:xfrm>
            </p:contentPart>
          </mc:Choice>
          <mc:Fallback xmlns="">
            <p:pic>
              <p:nvPicPr>
                <p:cNvPr id="41021" name="Ink 41020">
                  <a:extLst>
                    <a:ext uri="{FF2B5EF4-FFF2-40B4-BE49-F238E27FC236}">
                      <a16:creationId xmlns:a16="http://schemas.microsoft.com/office/drawing/2014/main" id="{F6A977D3-33AD-1DE2-C3B8-808D4CF3D28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33040" y="5605830"/>
                  <a:ext cx="135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1022" name="Ink 41021">
                  <a:extLst>
                    <a:ext uri="{FF2B5EF4-FFF2-40B4-BE49-F238E27FC236}">
                      <a16:creationId xmlns:a16="http://schemas.microsoft.com/office/drawing/2014/main" id="{5122B5C9-A476-58B1-4008-0789A35797FC}"/>
                    </a:ext>
                  </a:extLst>
                </p14:cNvPr>
                <p14:cNvContentPartPr/>
                <p14:nvPr/>
              </p14:nvContentPartPr>
              <p14:xfrm>
                <a:off x="755280" y="5775030"/>
                <a:ext cx="133200" cy="140400"/>
              </p14:xfrm>
            </p:contentPart>
          </mc:Choice>
          <mc:Fallback xmlns="">
            <p:pic>
              <p:nvPicPr>
                <p:cNvPr id="41022" name="Ink 41021">
                  <a:extLst>
                    <a:ext uri="{FF2B5EF4-FFF2-40B4-BE49-F238E27FC236}">
                      <a16:creationId xmlns:a16="http://schemas.microsoft.com/office/drawing/2014/main" id="{5122B5C9-A476-58B1-4008-0789A35797F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6640" y="5766030"/>
                  <a:ext cx="150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1023" name="Ink 41022">
                  <a:extLst>
                    <a:ext uri="{FF2B5EF4-FFF2-40B4-BE49-F238E27FC236}">
                      <a16:creationId xmlns:a16="http://schemas.microsoft.com/office/drawing/2014/main" id="{3916ED8D-3A07-886E-7752-EFC62122CB6B}"/>
                    </a:ext>
                  </a:extLst>
                </p14:cNvPr>
                <p14:cNvContentPartPr/>
                <p14:nvPr/>
              </p14:nvContentPartPr>
              <p14:xfrm>
                <a:off x="1121400" y="5654430"/>
                <a:ext cx="128160" cy="214920"/>
              </p14:xfrm>
            </p:contentPart>
          </mc:Choice>
          <mc:Fallback xmlns="">
            <p:pic>
              <p:nvPicPr>
                <p:cNvPr id="41023" name="Ink 41022">
                  <a:extLst>
                    <a:ext uri="{FF2B5EF4-FFF2-40B4-BE49-F238E27FC236}">
                      <a16:creationId xmlns:a16="http://schemas.microsoft.com/office/drawing/2014/main" id="{3916ED8D-3A07-886E-7752-EFC62122CB6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12760" y="5645430"/>
                  <a:ext cx="14580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41281" name="Ink 41280">
                <a:extLst>
                  <a:ext uri="{FF2B5EF4-FFF2-40B4-BE49-F238E27FC236}">
                    <a16:creationId xmlns:a16="http://schemas.microsoft.com/office/drawing/2014/main" id="{2BD9F4C8-3A22-1EED-D223-220E0EB09BEF}"/>
                  </a:ext>
                </a:extLst>
              </p14:cNvPr>
              <p14:cNvContentPartPr/>
              <p14:nvPr/>
            </p14:nvContentPartPr>
            <p14:xfrm>
              <a:off x="3060360" y="3662910"/>
              <a:ext cx="732960" cy="888120"/>
            </p14:xfrm>
          </p:contentPart>
        </mc:Choice>
        <mc:Fallback xmlns="">
          <p:pic>
            <p:nvPicPr>
              <p:cNvPr id="41281" name="Ink 41280">
                <a:extLst>
                  <a:ext uri="{FF2B5EF4-FFF2-40B4-BE49-F238E27FC236}">
                    <a16:creationId xmlns:a16="http://schemas.microsoft.com/office/drawing/2014/main" id="{2BD9F4C8-3A22-1EED-D223-220E0EB09BE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051360" y="3654270"/>
                <a:ext cx="750600" cy="90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41282" name="Ink 41281">
                <a:extLst>
                  <a:ext uri="{FF2B5EF4-FFF2-40B4-BE49-F238E27FC236}">
                    <a16:creationId xmlns:a16="http://schemas.microsoft.com/office/drawing/2014/main" id="{CC0825B2-AA1A-AF3F-A151-6CB104E99996}"/>
                  </a:ext>
                </a:extLst>
              </p14:cNvPr>
              <p14:cNvContentPartPr/>
              <p14:nvPr/>
            </p14:nvContentPartPr>
            <p14:xfrm>
              <a:off x="3088440" y="3720150"/>
              <a:ext cx="232200" cy="3240"/>
            </p14:xfrm>
          </p:contentPart>
        </mc:Choice>
        <mc:Fallback xmlns="">
          <p:pic>
            <p:nvPicPr>
              <p:cNvPr id="41282" name="Ink 41281">
                <a:extLst>
                  <a:ext uri="{FF2B5EF4-FFF2-40B4-BE49-F238E27FC236}">
                    <a16:creationId xmlns:a16="http://schemas.microsoft.com/office/drawing/2014/main" id="{CC0825B2-AA1A-AF3F-A151-6CB104E99996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079800" y="3711510"/>
                <a:ext cx="24984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86" name="Group 41285">
            <a:extLst>
              <a:ext uri="{FF2B5EF4-FFF2-40B4-BE49-F238E27FC236}">
                <a16:creationId xmlns:a16="http://schemas.microsoft.com/office/drawing/2014/main" id="{4D153670-5C04-D827-0151-F8214DC8DE71}"/>
              </a:ext>
            </a:extLst>
          </p:cNvPr>
          <p:cNvGrpSpPr/>
          <p:nvPr/>
        </p:nvGrpSpPr>
        <p:grpSpPr>
          <a:xfrm>
            <a:off x="1493280" y="5901750"/>
            <a:ext cx="675000" cy="519840"/>
            <a:chOff x="1493280" y="5901750"/>
            <a:chExt cx="67500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1284" name="Ink 41283">
                  <a:extLst>
                    <a:ext uri="{FF2B5EF4-FFF2-40B4-BE49-F238E27FC236}">
                      <a16:creationId xmlns:a16="http://schemas.microsoft.com/office/drawing/2014/main" id="{5DB22BD1-C336-A5CA-9C66-9954C79B0CFA}"/>
                    </a:ext>
                  </a:extLst>
                </p14:cNvPr>
                <p14:cNvContentPartPr/>
                <p14:nvPr/>
              </p14:nvContentPartPr>
              <p14:xfrm>
                <a:off x="1493280" y="5901750"/>
                <a:ext cx="633240" cy="503280"/>
              </p14:xfrm>
            </p:contentPart>
          </mc:Choice>
          <mc:Fallback xmlns="">
            <p:pic>
              <p:nvPicPr>
                <p:cNvPr id="41284" name="Ink 41283">
                  <a:extLst>
                    <a:ext uri="{FF2B5EF4-FFF2-40B4-BE49-F238E27FC236}">
                      <a16:creationId xmlns:a16="http://schemas.microsoft.com/office/drawing/2014/main" id="{5DB22BD1-C336-A5CA-9C66-9954C79B0CF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484280" y="5892750"/>
                  <a:ext cx="65088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1285" name="Ink 41284">
                  <a:extLst>
                    <a:ext uri="{FF2B5EF4-FFF2-40B4-BE49-F238E27FC236}">
                      <a16:creationId xmlns:a16="http://schemas.microsoft.com/office/drawing/2014/main" id="{BCD32528-8FF3-4A30-61A2-A2A6128CD35B}"/>
                    </a:ext>
                  </a:extLst>
                </p14:cNvPr>
                <p14:cNvContentPartPr/>
                <p14:nvPr/>
              </p14:nvContentPartPr>
              <p14:xfrm>
                <a:off x="1933200" y="6182550"/>
                <a:ext cx="235080" cy="239040"/>
              </p14:xfrm>
            </p:contentPart>
          </mc:Choice>
          <mc:Fallback xmlns="">
            <p:pic>
              <p:nvPicPr>
                <p:cNvPr id="41285" name="Ink 41284">
                  <a:extLst>
                    <a:ext uri="{FF2B5EF4-FFF2-40B4-BE49-F238E27FC236}">
                      <a16:creationId xmlns:a16="http://schemas.microsoft.com/office/drawing/2014/main" id="{BCD32528-8FF3-4A30-61A2-A2A6128CD35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924560" y="6173550"/>
                  <a:ext cx="25272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93" name="Group 41292">
            <a:extLst>
              <a:ext uri="{FF2B5EF4-FFF2-40B4-BE49-F238E27FC236}">
                <a16:creationId xmlns:a16="http://schemas.microsoft.com/office/drawing/2014/main" id="{01D6A8C4-1444-0F7C-E736-D127AA8373FD}"/>
              </a:ext>
            </a:extLst>
          </p:cNvPr>
          <p:cNvGrpSpPr/>
          <p:nvPr/>
        </p:nvGrpSpPr>
        <p:grpSpPr>
          <a:xfrm>
            <a:off x="5523480" y="5129550"/>
            <a:ext cx="759960" cy="643680"/>
            <a:chOff x="5523480" y="5129550"/>
            <a:chExt cx="75996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1287" name="Ink 41286">
                  <a:extLst>
                    <a:ext uri="{FF2B5EF4-FFF2-40B4-BE49-F238E27FC236}">
                      <a16:creationId xmlns:a16="http://schemas.microsoft.com/office/drawing/2014/main" id="{71693C1C-4B36-6712-95E3-A7CEC3DACE64}"/>
                    </a:ext>
                  </a:extLst>
                </p14:cNvPr>
                <p14:cNvContentPartPr/>
                <p14:nvPr/>
              </p14:nvContentPartPr>
              <p14:xfrm>
                <a:off x="5523480" y="5129550"/>
                <a:ext cx="210600" cy="6120"/>
              </p14:xfrm>
            </p:contentPart>
          </mc:Choice>
          <mc:Fallback xmlns="">
            <p:pic>
              <p:nvPicPr>
                <p:cNvPr id="41287" name="Ink 41286">
                  <a:extLst>
                    <a:ext uri="{FF2B5EF4-FFF2-40B4-BE49-F238E27FC236}">
                      <a16:creationId xmlns:a16="http://schemas.microsoft.com/office/drawing/2014/main" id="{71693C1C-4B36-6712-95E3-A7CEC3DACE6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514480" y="5120910"/>
                  <a:ext cx="228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1288" name="Ink 41287">
                  <a:extLst>
                    <a:ext uri="{FF2B5EF4-FFF2-40B4-BE49-F238E27FC236}">
                      <a16:creationId xmlns:a16="http://schemas.microsoft.com/office/drawing/2014/main" id="{44B541C4-65B3-377D-5930-F68994A65E72}"/>
                    </a:ext>
                  </a:extLst>
                </p14:cNvPr>
                <p14:cNvContentPartPr/>
                <p14:nvPr/>
              </p14:nvContentPartPr>
              <p14:xfrm>
                <a:off x="5600160" y="5156910"/>
                <a:ext cx="30960" cy="343440"/>
              </p14:xfrm>
            </p:contentPart>
          </mc:Choice>
          <mc:Fallback xmlns="">
            <p:pic>
              <p:nvPicPr>
                <p:cNvPr id="41288" name="Ink 41287">
                  <a:extLst>
                    <a:ext uri="{FF2B5EF4-FFF2-40B4-BE49-F238E27FC236}">
                      <a16:creationId xmlns:a16="http://schemas.microsoft.com/office/drawing/2014/main" id="{44B541C4-65B3-377D-5930-F68994A65E7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591160" y="5148270"/>
                  <a:ext cx="486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1289" name="Ink 41288">
                  <a:extLst>
                    <a:ext uri="{FF2B5EF4-FFF2-40B4-BE49-F238E27FC236}">
                      <a16:creationId xmlns:a16="http://schemas.microsoft.com/office/drawing/2014/main" id="{8F39D832-F6A6-8415-54DB-E87DD0990028}"/>
                    </a:ext>
                  </a:extLst>
                </p14:cNvPr>
                <p14:cNvContentPartPr/>
                <p14:nvPr/>
              </p14:nvContentPartPr>
              <p14:xfrm>
                <a:off x="5552280" y="5473350"/>
                <a:ext cx="200880" cy="27360"/>
              </p14:xfrm>
            </p:contentPart>
          </mc:Choice>
          <mc:Fallback xmlns="">
            <p:pic>
              <p:nvPicPr>
                <p:cNvPr id="41289" name="Ink 41288">
                  <a:extLst>
                    <a:ext uri="{FF2B5EF4-FFF2-40B4-BE49-F238E27FC236}">
                      <a16:creationId xmlns:a16="http://schemas.microsoft.com/office/drawing/2014/main" id="{8F39D832-F6A6-8415-54DB-E87DD099002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543640" y="5464350"/>
                  <a:ext cx="218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1290" name="Ink 41289">
                  <a:extLst>
                    <a:ext uri="{FF2B5EF4-FFF2-40B4-BE49-F238E27FC236}">
                      <a16:creationId xmlns:a16="http://schemas.microsoft.com/office/drawing/2014/main" id="{6E123948-C46A-A7CA-BB30-0D8669BB0960}"/>
                    </a:ext>
                  </a:extLst>
                </p14:cNvPr>
                <p14:cNvContentPartPr/>
                <p14:nvPr/>
              </p14:nvContentPartPr>
              <p14:xfrm>
                <a:off x="5788800" y="5341590"/>
                <a:ext cx="494640" cy="431640"/>
              </p14:xfrm>
            </p:contentPart>
          </mc:Choice>
          <mc:Fallback xmlns="">
            <p:pic>
              <p:nvPicPr>
                <p:cNvPr id="41290" name="Ink 41289">
                  <a:extLst>
                    <a:ext uri="{FF2B5EF4-FFF2-40B4-BE49-F238E27FC236}">
                      <a16:creationId xmlns:a16="http://schemas.microsoft.com/office/drawing/2014/main" id="{6E123948-C46A-A7CA-BB30-0D8669BB096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780160" y="5332590"/>
                  <a:ext cx="5122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1291" name="Ink 41290">
                  <a:extLst>
                    <a:ext uri="{FF2B5EF4-FFF2-40B4-BE49-F238E27FC236}">
                      <a16:creationId xmlns:a16="http://schemas.microsoft.com/office/drawing/2014/main" id="{331B12F7-4B29-3055-D44D-E19DA8B16F27}"/>
                    </a:ext>
                  </a:extLst>
                </p14:cNvPr>
                <p14:cNvContentPartPr/>
                <p14:nvPr/>
              </p14:nvContentPartPr>
              <p14:xfrm>
                <a:off x="6027120" y="5363550"/>
                <a:ext cx="3240" cy="3240"/>
              </p14:xfrm>
            </p:contentPart>
          </mc:Choice>
          <mc:Fallback xmlns="">
            <p:pic>
              <p:nvPicPr>
                <p:cNvPr id="41291" name="Ink 41290">
                  <a:extLst>
                    <a:ext uri="{FF2B5EF4-FFF2-40B4-BE49-F238E27FC236}">
                      <a16:creationId xmlns:a16="http://schemas.microsoft.com/office/drawing/2014/main" id="{331B12F7-4B29-3055-D44D-E19DA8B16F2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018120" y="5354550"/>
                  <a:ext cx="208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13" name="Group 41312">
            <a:extLst>
              <a:ext uri="{FF2B5EF4-FFF2-40B4-BE49-F238E27FC236}">
                <a16:creationId xmlns:a16="http://schemas.microsoft.com/office/drawing/2014/main" id="{A513A455-9CB8-0DDA-4BA6-253DFFB9FD4B}"/>
              </a:ext>
            </a:extLst>
          </p:cNvPr>
          <p:cNvGrpSpPr/>
          <p:nvPr/>
        </p:nvGrpSpPr>
        <p:grpSpPr>
          <a:xfrm>
            <a:off x="6654240" y="4828590"/>
            <a:ext cx="1559880" cy="1344960"/>
            <a:chOff x="6654240" y="4828590"/>
            <a:chExt cx="1559880" cy="13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41292" name="Ink 41291">
                  <a:extLst>
                    <a:ext uri="{FF2B5EF4-FFF2-40B4-BE49-F238E27FC236}">
                      <a16:creationId xmlns:a16="http://schemas.microsoft.com/office/drawing/2014/main" id="{75F5604F-F273-FD1B-C7C1-9FD313A96168}"/>
                    </a:ext>
                  </a:extLst>
                </p14:cNvPr>
                <p14:cNvContentPartPr/>
                <p14:nvPr/>
              </p14:nvContentPartPr>
              <p14:xfrm>
                <a:off x="6654240" y="5334030"/>
                <a:ext cx="263880" cy="323640"/>
              </p14:xfrm>
            </p:contentPart>
          </mc:Choice>
          <mc:Fallback xmlns="">
            <p:pic>
              <p:nvPicPr>
                <p:cNvPr id="41292" name="Ink 41291">
                  <a:extLst>
                    <a:ext uri="{FF2B5EF4-FFF2-40B4-BE49-F238E27FC236}">
                      <a16:creationId xmlns:a16="http://schemas.microsoft.com/office/drawing/2014/main" id="{75F5604F-F273-FD1B-C7C1-9FD313A9616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645600" y="5325030"/>
                  <a:ext cx="2815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41294" name="Ink 41293">
                  <a:extLst>
                    <a:ext uri="{FF2B5EF4-FFF2-40B4-BE49-F238E27FC236}">
                      <a16:creationId xmlns:a16="http://schemas.microsoft.com/office/drawing/2014/main" id="{67C25630-ECCC-AD4D-5F98-8F5C9099B5C1}"/>
                    </a:ext>
                  </a:extLst>
                </p14:cNvPr>
                <p14:cNvContentPartPr/>
                <p14:nvPr/>
              </p14:nvContentPartPr>
              <p14:xfrm>
                <a:off x="7476480" y="5033790"/>
                <a:ext cx="234360" cy="339840"/>
              </p14:xfrm>
            </p:contentPart>
          </mc:Choice>
          <mc:Fallback xmlns="">
            <p:pic>
              <p:nvPicPr>
                <p:cNvPr id="41294" name="Ink 41293">
                  <a:extLst>
                    <a:ext uri="{FF2B5EF4-FFF2-40B4-BE49-F238E27FC236}">
                      <a16:creationId xmlns:a16="http://schemas.microsoft.com/office/drawing/2014/main" id="{67C25630-ECCC-AD4D-5F98-8F5C9099B5C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467480" y="5025150"/>
                  <a:ext cx="2520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1295" name="Ink 41294">
                  <a:extLst>
                    <a:ext uri="{FF2B5EF4-FFF2-40B4-BE49-F238E27FC236}">
                      <a16:creationId xmlns:a16="http://schemas.microsoft.com/office/drawing/2014/main" id="{3F4993A4-D5AA-97AD-67DE-6B7EC6728F6D}"/>
                    </a:ext>
                  </a:extLst>
                </p14:cNvPr>
                <p14:cNvContentPartPr/>
                <p14:nvPr/>
              </p14:nvContentPartPr>
              <p14:xfrm>
                <a:off x="7744680" y="5212350"/>
                <a:ext cx="212040" cy="173880"/>
              </p14:xfrm>
            </p:contentPart>
          </mc:Choice>
          <mc:Fallback xmlns="">
            <p:pic>
              <p:nvPicPr>
                <p:cNvPr id="41295" name="Ink 41294">
                  <a:extLst>
                    <a:ext uri="{FF2B5EF4-FFF2-40B4-BE49-F238E27FC236}">
                      <a16:creationId xmlns:a16="http://schemas.microsoft.com/office/drawing/2014/main" id="{3F4993A4-D5AA-97AD-67DE-6B7EC6728F6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735680" y="5203710"/>
                  <a:ext cx="229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41296" name="Ink 41295">
                  <a:extLst>
                    <a:ext uri="{FF2B5EF4-FFF2-40B4-BE49-F238E27FC236}">
                      <a16:creationId xmlns:a16="http://schemas.microsoft.com/office/drawing/2014/main" id="{6AEF114B-49EB-CC40-07BB-07FCA8E193A4}"/>
                    </a:ext>
                  </a:extLst>
                </p14:cNvPr>
                <p14:cNvContentPartPr/>
                <p14:nvPr/>
              </p14:nvContentPartPr>
              <p14:xfrm>
                <a:off x="7477560" y="5425830"/>
                <a:ext cx="519840" cy="37800"/>
              </p14:xfrm>
            </p:contentPart>
          </mc:Choice>
          <mc:Fallback xmlns="">
            <p:pic>
              <p:nvPicPr>
                <p:cNvPr id="41296" name="Ink 41295">
                  <a:extLst>
                    <a:ext uri="{FF2B5EF4-FFF2-40B4-BE49-F238E27FC236}">
                      <a16:creationId xmlns:a16="http://schemas.microsoft.com/office/drawing/2014/main" id="{6AEF114B-49EB-CC40-07BB-07FCA8E193A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468560" y="5417190"/>
                  <a:ext cx="537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41297" name="Ink 41296">
                  <a:extLst>
                    <a:ext uri="{FF2B5EF4-FFF2-40B4-BE49-F238E27FC236}">
                      <a16:creationId xmlns:a16="http://schemas.microsoft.com/office/drawing/2014/main" id="{19A97C0D-9E1B-AC5D-AD86-C7DED21B1826}"/>
                    </a:ext>
                  </a:extLst>
                </p14:cNvPr>
                <p14:cNvContentPartPr/>
                <p14:nvPr/>
              </p14:nvContentPartPr>
              <p14:xfrm>
                <a:off x="7543800" y="5629590"/>
                <a:ext cx="237960" cy="289800"/>
              </p14:xfrm>
            </p:contentPart>
          </mc:Choice>
          <mc:Fallback xmlns="">
            <p:pic>
              <p:nvPicPr>
                <p:cNvPr id="41297" name="Ink 41296">
                  <a:extLst>
                    <a:ext uri="{FF2B5EF4-FFF2-40B4-BE49-F238E27FC236}">
                      <a16:creationId xmlns:a16="http://schemas.microsoft.com/office/drawing/2014/main" id="{19A97C0D-9E1B-AC5D-AD86-C7DED21B182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34800" y="5620950"/>
                  <a:ext cx="2556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41298" name="Ink 41297">
                  <a:extLst>
                    <a:ext uri="{FF2B5EF4-FFF2-40B4-BE49-F238E27FC236}">
                      <a16:creationId xmlns:a16="http://schemas.microsoft.com/office/drawing/2014/main" id="{617FD92D-D706-2288-76C9-3ECE55423231}"/>
                    </a:ext>
                  </a:extLst>
                </p14:cNvPr>
                <p14:cNvContentPartPr/>
                <p14:nvPr/>
              </p14:nvContentPartPr>
              <p14:xfrm>
                <a:off x="7792920" y="5725710"/>
                <a:ext cx="168480" cy="201960"/>
              </p14:xfrm>
            </p:contentPart>
          </mc:Choice>
          <mc:Fallback xmlns="">
            <p:pic>
              <p:nvPicPr>
                <p:cNvPr id="41298" name="Ink 41297">
                  <a:extLst>
                    <a:ext uri="{FF2B5EF4-FFF2-40B4-BE49-F238E27FC236}">
                      <a16:creationId xmlns:a16="http://schemas.microsoft.com/office/drawing/2014/main" id="{617FD92D-D706-2288-76C9-3ECE5542323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84280" y="5716710"/>
                  <a:ext cx="186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41299" name="Ink 41298">
                  <a:extLst>
                    <a:ext uri="{FF2B5EF4-FFF2-40B4-BE49-F238E27FC236}">
                      <a16:creationId xmlns:a16="http://schemas.microsoft.com/office/drawing/2014/main" id="{40ECDE9D-2EAE-9013-84AE-869440F969D2}"/>
                    </a:ext>
                  </a:extLst>
                </p14:cNvPr>
                <p14:cNvContentPartPr/>
                <p14:nvPr/>
              </p14:nvContentPartPr>
              <p14:xfrm>
                <a:off x="7793280" y="5736150"/>
                <a:ext cx="157320" cy="201240"/>
              </p14:xfrm>
            </p:contentPart>
          </mc:Choice>
          <mc:Fallback xmlns="">
            <p:pic>
              <p:nvPicPr>
                <p:cNvPr id="41299" name="Ink 41298">
                  <a:extLst>
                    <a:ext uri="{FF2B5EF4-FFF2-40B4-BE49-F238E27FC236}">
                      <a16:creationId xmlns:a16="http://schemas.microsoft.com/office/drawing/2014/main" id="{40ECDE9D-2EAE-9013-84AE-869440F969D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784280" y="5727150"/>
                  <a:ext cx="174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41310" name="Ink 41309">
                  <a:extLst>
                    <a:ext uri="{FF2B5EF4-FFF2-40B4-BE49-F238E27FC236}">
                      <a16:creationId xmlns:a16="http://schemas.microsoft.com/office/drawing/2014/main" id="{E5EC14BD-A9DE-5E85-1580-0613CB967889}"/>
                    </a:ext>
                  </a:extLst>
                </p14:cNvPr>
                <p14:cNvContentPartPr/>
                <p14:nvPr/>
              </p14:nvContentPartPr>
              <p14:xfrm>
                <a:off x="7152840" y="5012910"/>
                <a:ext cx="200520" cy="1148040"/>
              </p14:xfrm>
            </p:contentPart>
          </mc:Choice>
          <mc:Fallback xmlns="">
            <p:pic>
              <p:nvPicPr>
                <p:cNvPr id="41310" name="Ink 41309">
                  <a:extLst>
                    <a:ext uri="{FF2B5EF4-FFF2-40B4-BE49-F238E27FC236}">
                      <a16:creationId xmlns:a16="http://schemas.microsoft.com/office/drawing/2014/main" id="{E5EC14BD-A9DE-5E85-1580-0613CB96788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143840" y="5004270"/>
                  <a:ext cx="218160" cy="11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41312" name="Ink 41311">
                  <a:extLst>
                    <a:ext uri="{FF2B5EF4-FFF2-40B4-BE49-F238E27FC236}">
                      <a16:creationId xmlns:a16="http://schemas.microsoft.com/office/drawing/2014/main" id="{B4D2EA39-2A9C-1297-5101-9B3FC183C547}"/>
                    </a:ext>
                  </a:extLst>
                </p14:cNvPr>
                <p14:cNvContentPartPr/>
                <p14:nvPr/>
              </p14:nvContentPartPr>
              <p14:xfrm>
                <a:off x="8012880" y="4828590"/>
                <a:ext cx="201240" cy="1344960"/>
              </p14:xfrm>
            </p:contentPart>
          </mc:Choice>
          <mc:Fallback xmlns="">
            <p:pic>
              <p:nvPicPr>
                <p:cNvPr id="41312" name="Ink 41311">
                  <a:extLst>
                    <a:ext uri="{FF2B5EF4-FFF2-40B4-BE49-F238E27FC236}">
                      <a16:creationId xmlns:a16="http://schemas.microsoft.com/office/drawing/2014/main" id="{B4D2EA39-2A9C-1297-5101-9B3FC183C54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003880" y="4819950"/>
                  <a:ext cx="218880" cy="136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50A768C-2635-2E9A-27CA-8CD910752FB1}"/>
              </a:ext>
            </a:extLst>
          </p:cNvPr>
          <p:cNvGrpSpPr/>
          <p:nvPr/>
        </p:nvGrpSpPr>
        <p:grpSpPr>
          <a:xfrm>
            <a:off x="6263280" y="518670"/>
            <a:ext cx="2475360" cy="2220840"/>
            <a:chOff x="6263280" y="518670"/>
            <a:chExt cx="2475360" cy="22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8D43B1B-AEDF-217D-5A4C-5FB656207E63}"/>
                    </a:ext>
                  </a:extLst>
                </p14:cNvPr>
                <p14:cNvContentPartPr/>
                <p14:nvPr/>
              </p14:nvContentPartPr>
              <p14:xfrm>
                <a:off x="6679080" y="811710"/>
                <a:ext cx="336960" cy="33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8D43B1B-AEDF-217D-5A4C-5FB656207E6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670080" y="803070"/>
                  <a:ext cx="354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C7C5F3C-602A-5039-E994-4D114A93EC58}"/>
                    </a:ext>
                  </a:extLst>
                </p14:cNvPr>
                <p14:cNvContentPartPr/>
                <p14:nvPr/>
              </p14:nvContentPartPr>
              <p14:xfrm>
                <a:off x="6875280" y="822510"/>
                <a:ext cx="6480" cy="284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C7C5F3C-602A-5039-E994-4D114A93EC5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866280" y="813870"/>
                  <a:ext cx="241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C7193B0-BE7A-4714-6DB3-CADBC862B0A5}"/>
                    </a:ext>
                  </a:extLst>
                </p14:cNvPr>
                <p14:cNvContentPartPr/>
                <p14:nvPr/>
              </p14:nvContentPartPr>
              <p14:xfrm>
                <a:off x="6733440" y="1185390"/>
                <a:ext cx="22500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C7193B0-BE7A-4714-6DB3-CADBC862B0A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724440" y="1176390"/>
                  <a:ext cx="242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268CC6C-497B-E5F6-F3AA-96CB8760DCE9}"/>
                    </a:ext>
                  </a:extLst>
                </p14:cNvPr>
                <p14:cNvContentPartPr/>
                <p14:nvPr/>
              </p14:nvContentPartPr>
              <p14:xfrm>
                <a:off x="7053120" y="871470"/>
                <a:ext cx="713160" cy="570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268CC6C-497B-E5F6-F3AA-96CB8760DCE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044480" y="862830"/>
                  <a:ext cx="73080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F60306-440F-5EBB-1685-CA4BEF08330C}"/>
                    </a:ext>
                  </a:extLst>
                </p14:cNvPr>
                <p14:cNvContentPartPr/>
                <p14:nvPr/>
              </p14:nvContentPartPr>
              <p14:xfrm>
                <a:off x="7585200" y="1033830"/>
                <a:ext cx="221040" cy="93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F60306-440F-5EBB-1685-CA4BEF08330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576560" y="1024830"/>
                  <a:ext cx="238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1AB63DF-7FFD-0693-FF43-2BBA7D3A5120}"/>
                    </a:ext>
                  </a:extLst>
                </p14:cNvPr>
                <p14:cNvContentPartPr/>
                <p14:nvPr/>
              </p14:nvContentPartPr>
              <p14:xfrm>
                <a:off x="7353360" y="962190"/>
                <a:ext cx="1080" cy="18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1AB63DF-7FFD-0693-FF43-2BBA7D3A512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344360" y="953550"/>
                  <a:ext cx="18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3BA4FCF-317D-769F-9B14-82B07CD54D6C}"/>
                    </a:ext>
                  </a:extLst>
                </p14:cNvPr>
                <p14:cNvContentPartPr/>
                <p14:nvPr/>
              </p14:nvContentPartPr>
              <p14:xfrm>
                <a:off x="6871680" y="1130310"/>
                <a:ext cx="16560" cy="90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3BA4FCF-317D-769F-9B14-82B07CD54D6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863040" y="1121310"/>
                  <a:ext cx="34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42228C-C358-F027-0345-4EC8CA40143C}"/>
                    </a:ext>
                  </a:extLst>
                </p14:cNvPr>
                <p14:cNvContentPartPr/>
                <p14:nvPr/>
              </p14:nvContentPartPr>
              <p14:xfrm>
                <a:off x="6411600" y="2025990"/>
                <a:ext cx="328320" cy="6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42228C-C358-F027-0345-4EC8CA40143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402960" y="2016990"/>
                  <a:ext cx="345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88031E3-ADFA-6143-4346-71211F6F543F}"/>
                    </a:ext>
                  </a:extLst>
                </p14:cNvPr>
                <p14:cNvContentPartPr/>
                <p14:nvPr/>
              </p14:nvContentPartPr>
              <p14:xfrm>
                <a:off x="6615360" y="1876230"/>
                <a:ext cx="10800" cy="273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88031E3-ADFA-6143-4346-71211F6F543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606720" y="1867590"/>
                  <a:ext cx="284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BB96250-FDE2-7C2F-0C98-76D0E882C241}"/>
                    </a:ext>
                  </a:extLst>
                </p14:cNvPr>
                <p14:cNvContentPartPr/>
                <p14:nvPr/>
              </p14:nvContentPartPr>
              <p14:xfrm>
                <a:off x="6871680" y="1696590"/>
                <a:ext cx="323640" cy="30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BB96250-FDE2-7C2F-0C98-76D0E882C24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863040" y="1687950"/>
                  <a:ext cx="341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3B6F885-2D57-003A-5B24-D1AC440C2299}"/>
                    </a:ext>
                  </a:extLst>
                </p14:cNvPr>
                <p14:cNvContentPartPr/>
                <p14:nvPr/>
              </p14:nvContentPartPr>
              <p14:xfrm>
                <a:off x="7027560" y="1710990"/>
                <a:ext cx="6480" cy="324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3B6F885-2D57-003A-5B24-D1AC440C229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018560" y="1701990"/>
                  <a:ext cx="241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DC4F4FB-46E8-85CE-B10B-3FF06964EC7C}"/>
                    </a:ext>
                  </a:extLst>
                </p14:cNvPr>
                <p14:cNvContentPartPr/>
                <p14:nvPr/>
              </p14:nvContentPartPr>
              <p14:xfrm>
                <a:off x="6938280" y="2038230"/>
                <a:ext cx="20664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DC4F4FB-46E8-85CE-B10B-3FF06964EC7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929640" y="2029230"/>
                  <a:ext cx="224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2CB6BB9-77F8-7EBE-8AAC-BA08DEAEC7E1}"/>
                    </a:ext>
                  </a:extLst>
                </p14:cNvPr>
                <p14:cNvContentPartPr/>
                <p14:nvPr/>
              </p14:nvContentPartPr>
              <p14:xfrm>
                <a:off x="7252200" y="1635390"/>
                <a:ext cx="606600" cy="673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2CB6BB9-77F8-7EBE-8AAC-BA08DEAEC7E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243560" y="1626750"/>
                  <a:ext cx="62424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22760AE-FAE9-EDB3-FE37-FE9FD402BDEC}"/>
                    </a:ext>
                  </a:extLst>
                </p14:cNvPr>
                <p14:cNvContentPartPr/>
                <p14:nvPr/>
              </p14:nvContentPartPr>
              <p14:xfrm>
                <a:off x="7758000" y="2076750"/>
                <a:ext cx="124920" cy="65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22760AE-FAE9-EDB3-FE37-FE9FD402BDE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749360" y="2067750"/>
                  <a:ext cx="142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FCE7CE6-E1EC-8A59-7FA8-311860BD0752}"/>
                    </a:ext>
                  </a:extLst>
                </p14:cNvPr>
                <p14:cNvContentPartPr/>
                <p14:nvPr/>
              </p14:nvContentPartPr>
              <p14:xfrm>
                <a:off x="7340400" y="1831590"/>
                <a:ext cx="9720" cy="266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FCE7CE6-E1EC-8A59-7FA8-311860BD075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331400" y="1822950"/>
                  <a:ext cx="27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14CA9E3-21B8-BA2E-09D7-02545BD710FC}"/>
                    </a:ext>
                  </a:extLst>
                </p14:cNvPr>
                <p14:cNvContentPartPr/>
                <p14:nvPr/>
              </p14:nvContentPartPr>
              <p14:xfrm>
                <a:off x="7414920" y="1705230"/>
                <a:ext cx="2880" cy="34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14CA9E3-21B8-BA2E-09D7-02545BD710F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406280" y="1696590"/>
                  <a:ext cx="20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43F168F-5D7C-2AC5-D938-6B994BFCCBAE}"/>
                    </a:ext>
                  </a:extLst>
                </p14:cNvPr>
                <p14:cNvContentPartPr/>
                <p14:nvPr/>
              </p14:nvContentPartPr>
              <p14:xfrm>
                <a:off x="8045280" y="1702710"/>
                <a:ext cx="119160" cy="3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43F168F-5D7C-2AC5-D938-6B994BFCCBA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036640" y="1693710"/>
                  <a:ext cx="136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B668474-139A-45C2-5344-4AFC58B59D20}"/>
                    </a:ext>
                  </a:extLst>
                </p14:cNvPr>
                <p14:cNvContentPartPr/>
                <p14:nvPr/>
              </p14:nvContentPartPr>
              <p14:xfrm>
                <a:off x="8076960" y="1810350"/>
                <a:ext cx="1281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B668474-139A-45C2-5344-4AFC58B59D2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067960" y="1801710"/>
                  <a:ext cx="145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140EB5-0F10-EC18-7D2D-15E215A41B3C}"/>
                    </a:ext>
                  </a:extLst>
                </p14:cNvPr>
                <p14:cNvContentPartPr/>
                <p14:nvPr/>
              </p14:nvContentPartPr>
              <p14:xfrm>
                <a:off x="8295480" y="1652310"/>
                <a:ext cx="214920" cy="254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140EB5-0F10-EC18-7D2D-15E215A41B3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286840" y="1643670"/>
                  <a:ext cx="2325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0FB15B2-7ED8-8F63-6FDB-CB1D868EF2C3}"/>
                    </a:ext>
                  </a:extLst>
                </p14:cNvPr>
                <p14:cNvContentPartPr/>
                <p14:nvPr/>
              </p14:nvContentPartPr>
              <p14:xfrm>
                <a:off x="6263280" y="518670"/>
                <a:ext cx="2475360" cy="2220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0FB15B2-7ED8-8F63-6FDB-CB1D868EF2C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254280" y="509670"/>
                  <a:ext cx="2493000" cy="223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435E358-B050-681E-AD2A-8F589F838D16}"/>
                  </a:ext>
                </a:extLst>
              </p14:cNvPr>
              <p14:cNvContentPartPr/>
              <p14:nvPr/>
            </p14:nvContentPartPr>
            <p14:xfrm>
              <a:off x="6536160" y="883710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435E358-B050-681E-AD2A-8F589F838D16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6527160" y="87471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BF2C7D8-5B18-4CA9-DBCB-6D57EA7AA9CF}"/>
                  </a:ext>
                </a:extLst>
              </p14:cNvPr>
              <p14:cNvContentPartPr/>
              <p14:nvPr/>
            </p14:nvContentPartPr>
            <p14:xfrm>
              <a:off x="6141960" y="385110"/>
              <a:ext cx="2676960" cy="2523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BF2C7D8-5B18-4CA9-DBCB-6D57EA7AA9CF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6105960" y="349110"/>
                <a:ext cx="2748600" cy="25956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D7FD1EB1-30D3-078B-80D3-8DE3277764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38"/>
    </mc:Choice>
    <mc:Fallback xmlns="">
      <p:transition spd="slow" advTm="46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3"/>
          <p:cNvSpPr txBox="1">
            <a:spLocks noChangeArrowheads="1"/>
          </p:cNvSpPr>
          <p:nvPr/>
        </p:nvSpPr>
        <p:spPr bwMode="auto">
          <a:xfrm>
            <a:off x="910121" y="0"/>
            <a:ext cx="72603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rgbClr val="0000FF"/>
                </a:solidFill>
              </a:rPr>
              <a:t>Forward Bias – Exponentially grow current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3BEA-EC25-5644-B5A1-DEDF773DB9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92AD5F-8223-1F32-FDD8-399D5125C253}"/>
              </a:ext>
            </a:extLst>
          </p:cNvPr>
          <p:cNvGrpSpPr/>
          <p:nvPr/>
        </p:nvGrpSpPr>
        <p:grpSpPr>
          <a:xfrm>
            <a:off x="2667000" y="843800"/>
            <a:ext cx="3426840" cy="2795760"/>
            <a:chOff x="2528718" y="1597680"/>
            <a:chExt cx="3426840" cy="27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1004" name="Ink 41003">
                  <a:extLst>
                    <a:ext uri="{FF2B5EF4-FFF2-40B4-BE49-F238E27FC236}">
                      <a16:creationId xmlns:a16="http://schemas.microsoft.com/office/drawing/2014/main" id="{D48AC3BE-A211-C496-7F3A-ADAD8F63E201}"/>
                    </a:ext>
                  </a:extLst>
                </p14:cNvPr>
                <p14:cNvContentPartPr/>
                <p14:nvPr/>
              </p14:nvContentPartPr>
              <p14:xfrm>
                <a:off x="4854264" y="1890360"/>
                <a:ext cx="360" cy="360"/>
              </p14:xfrm>
            </p:contentPart>
          </mc:Choice>
          <mc:Fallback xmlns="">
            <p:pic>
              <p:nvPicPr>
                <p:cNvPr id="41004" name="Ink 41003">
                  <a:extLst>
                    <a:ext uri="{FF2B5EF4-FFF2-40B4-BE49-F238E27FC236}">
                      <a16:creationId xmlns:a16="http://schemas.microsoft.com/office/drawing/2014/main" id="{D48AC3BE-A211-C496-7F3A-ADAD8F63E20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845264" y="1881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41005" name="Ink 41004">
                  <a:extLst>
                    <a:ext uri="{FF2B5EF4-FFF2-40B4-BE49-F238E27FC236}">
                      <a16:creationId xmlns:a16="http://schemas.microsoft.com/office/drawing/2014/main" id="{1BDCCD8B-55B3-7714-40D7-3E594722F275}"/>
                    </a:ext>
                  </a:extLst>
                </p14:cNvPr>
                <p14:cNvContentPartPr/>
                <p14:nvPr/>
              </p14:nvContentPartPr>
              <p14:xfrm>
                <a:off x="3079464" y="2167920"/>
                <a:ext cx="38520" cy="1034640"/>
              </p14:xfrm>
            </p:contentPart>
          </mc:Choice>
          <mc:Fallback xmlns="">
            <p:pic>
              <p:nvPicPr>
                <p:cNvPr id="41005" name="Ink 41004">
                  <a:extLst>
                    <a:ext uri="{FF2B5EF4-FFF2-40B4-BE49-F238E27FC236}">
                      <a16:creationId xmlns:a16="http://schemas.microsoft.com/office/drawing/2014/main" id="{1BDCCD8B-55B3-7714-40D7-3E594722F27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070464" y="2158923"/>
                  <a:ext cx="56160" cy="1052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41006" name="Ink 41005">
                  <a:extLst>
                    <a:ext uri="{FF2B5EF4-FFF2-40B4-BE49-F238E27FC236}">
                      <a16:creationId xmlns:a16="http://schemas.microsoft.com/office/drawing/2014/main" id="{D6C0177B-EE0B-A07D-83B2-15594550C384}"/>
                    </a:ext>
                  </a:extLst>
                </p14:cNvPr>
                <p14:cNvContentPartPr/>
                <p14:nvPr/>
              </p14:nvContentPartPr>
              <p14:xfrm>
                <a:off x="4086744" y="2306160"/>
                <a:ext cx="360" cy="360"/>
              </p14:xfrm>
            </p:contentPart>
          </mc:Choice>
          <mc:Fallback xmlns="">
            <p:pic>
              <p:nvPicPr>
                <p:cNvPr id="41006" name="Ink 41005">
                  <a:extLst>
                    <a:ext uri="{FF2B5EF4-FFF2-40B4-BE49-F238E27FC236}">
                      <a16:creationId xmlns:a16="http://schemas.microsoft.com/office/drawing/2014/main" id="{D6C0177B-EE0B-A07D-83B2-15594550C38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077744" y="22971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41023" name="Ink 41022">
                  <a:extLst>
                    <a:ext uri="{FF2B5EF4-FFF2-40B4-BE49-F238E27FC236}">
                      <a16:creationId xmlns:a16="http://schemas.microsoft.com/office/drawing/2014/main" id="{2EF62D78-92AE-A96B-A2B8-C9618A89D2CD}"/>
                    </a:ext>
                  </a:extLst>
                </p14:cNvPr>
                <p14:cNvContentPartPr/>
                <p14:nvPr/>
              </p14:nvContentPartPr>
              <p14:xfrm>
                <a:off x="3099984" y="2265120"/>
                <a:ext cx="2103840" cy="1135080"/>
              </p14:xfrm>
            </p:contentPart>
          </mc:Choice>
          <mc:Fallback xmlns="">
            <p:pic>
              <p:nvPicPr>
                <p:cNvPr id="41023" name="Ink 41022">
                  <a:extLst>
                    <a:ext uri="{FF2B5EF4-FFF2-40B4-BE49-F238E27FC236}">
                      <a16:creationId xmlns:a16="http://schemas.microsoft.com/office/drawing/2014/main" id="{2EF62D78-92AE-A96B-A2B8-C9618A89D2C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090984" y="2256120"/>
                  <a:ext cx="2121480" cy="11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41024" name="Ink 41023">
                  <a:extLst>
                    <a:ext uri="{FF2B5EF4-FFF2-40B4-BE49-F238E27FC236}">
                      <a16:creationId xmlns:a16="http://schemas.microsoft.com/office/drawing/2014/main" id="{54FF7B71-C69B-8F20-BFCF-2D90AABC07E1}"/>
                    </a:ext>
                  </a:extLst>
                </p14:cNvPr>
                <p14:cNvContentPartPr/>
                <p14:nvPr/>
              </p14:nvContentPartPr>
              <p14:xfrm>
                <a:off x="3632064" y="2684160"/>
                <a:ext cx="154800" cy="401040"/>
              </p14:xfrm>
            </p:contentPart>
          </mc:Choice>
          <mc:Fallback xmlns="">
            <p:pic>
              <p:nvPicPr>
                <p:cNvPr id="41024" name="Ink 41023">
                  <a:extLst>
                    <a:ext uri="{FF2B5EF4-FFF2-40B4-BE49-F238E27FC236}">
                      <a16:creationId xmlns:a16="http://schemas.microsoft.com/office/drawing/2014/main" id="{54FF7B71-C69B-8F20-BFCF-2D90AABC07E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623043" y="2675160"/>
                  <a:ext cx="172481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41025" name="Ink 41024">
                  <a:extLst>
                    <a:ext uri="{FF2B5EF4-FFF2-40B4-BE49-F238E27FC236}">
                      <a16:creationId xmlns:a16="http://schemas.microsoft.com/office/drawing/2014/main" id="{1DDB61A1-0FF4-3318-454C-AF35160CBE55}"/>
                    </a:ext>
                  </a:extLst>
                </p14:cNvPr>
                <p14:cNvContentPartPr/>
                <p14:nvPr/>
              </p14:nvContentPartPr>
              <p14:xfrm>
                <a:off x="4073064" y="2306880"/>
                <a:ext cx="16200" cy="1073160"/>
              </p14:xfrm>
            </p:contentPart>
          </mc:Choice>
          <mc:Fallback xmlns="">
            <p:pic>
              <p:nvPicPr>
                <p:cNvPr id="41025" name="Ink 41024">
                  <a:extLst>
                    <a:ext uri="{FF2B5EF4-FFF2-40B4-BE49-F238E27FC236}">
                      <a16:creationId xmlns:a16="http://schemas.microsoft.com/office/drawing/2014/main" id="{1DDB61A1-0FF4-3318-454C-AF35160CBE5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064064" y="2297883"/>
                  <a:ext cx="33840" cy="1090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41026" name="Ink 41025">
                  <a:extLst>
                    <a:ext uri="{FF2B5EF4-FFF2-40B4-BE49-F238E27FC236}">
                      <a16:creationId xmlns:a16="http://schemas.microsoft.com/office/drawing/2014/main" id="{D0CACAE2-8E35-01B0-3E28-59C4C72BCD4F}"/>
                    </a:ext>
                  </a:extLst>
                </p14:cNvPr>
                <p14:cNvContentPartPr/>
                <p14:nvPr/>
              </p14:nvContentPartPr>
              <p14:xfrm>
                <a:off x="4261344" y="2806560"/>
                <a:ext cx="336240" cy="237960"/>
              </p14:xfrm>
            </p:contentPart>
          </mc:Choice>
          <mc:Fallback xmlns="">
            <p:pic>
              <p:nvPicPr>
                <p:cNvPr id="41026" name="Ink 41025">
                  <a:extLst>
                    <a:ext uri="{FF2B5EF4-FFF2-40B4-BE49-F238E27FC236}">
                      <a16:creationId xmlns:a16="http://schemas.microsoft.com/office/drawing/2014/main" id="{D0CACAE2-8E35-01B0-3E28-59C4C72BCD4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252344" y="2797560"/>
                  <a:ext cx="353880" cy="255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1027" name="Group 41026">
              <a:extLst>
                <a:ext uri="{FF2B5EF4-FFF2-40B4-BE49-F238E27FC236}">
                  <a16:creationId xmlns:a16="http://schemas.microsoft.com/office/drawing/2014/main" id="{1A18A049-3B8C-6E78-B00F-0057A7E16D1E}"/>
                </a:ext>
              </a:extLst>
            </p:cNvPr>
            <p:cNvGrpSpPr/>
            <p:nvPr/>
          </p:nvGrpSpPr>
          <p:grpSpPr>
            <a:xfrm>
              <a:off x="3182064" y="2330640"/>
              <a:ext cx="353880" cy="246600"/>
              <a:chOff x="811779" y="2146426"/>
              <a:chExt cx="353880" cy="246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5">
                <p14:nvContentPartPr>
                  <p14:cNvPr id="41028" name="Ink 41027">
                    <a:extLst>
                      <a:ext uri="{FF2B5EF4-FFF2-40B4-BE49-F238E27FC236}">
                        <a16:creationId xmlns:a16="http://schemas.microsoft.com/office/drawing/2014/main" id="{F93B047F-D0D7-D1B1-649B-03818F52905A}"/>
                      </a:ext>
                    </a:extLst>
                  </p14:cNvPr>
                  <p14:cNvContentPartPr/>
                  <p14:nvPr/>
                </p14:nvContentPartPr>
                <p14:xfrm>
                  <a:off x="878739" y="2214106"/>
                  <a:ext cx="360" cy="178920"/>
                </p14:xfrm>
              </p:contentPart>
            </mc:Choice>
            <mc:Fallback xmlns="">
              <p:pic>
                <p:nvPicPr>
                  <p:cNvPr id="41028" name="Ink 41027">
                    <a:extLst>
                      <a:ext uri="{FF2B5EF4-FFF2-40B4-BE49-F238E27FC236}">
                        <a16:creationId xmlns:a16="http://schemas.microsoft.com/office/drawing/2014/main" id="{F93B047F-D0D7-D1B1-649B-03818F52905A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870099" y="2205466"/>
                    <a:ext cx="18000" cy="19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6">
                <p14:nvContentPartPr>
                  <p14:cNvPr id="41029" name="Ink 41028">
                    <a:extLst>
                      <a:ext uri="{FF2B5EF4-FFF2-40B4-BE49-F238E27FC236}">
                        <a16:creationId xmlns:a16="http://schemas.microsoft.com/office/drawing/2014/main" id="{BFBE545F-44BD-0046-4D12-F2C7C988C413}"/>
                      </a:ext>
                    </a:extLst>
                  </p14:cNvPr>
                  <p14:cNvContentPartPr/>
                  <p14:nvPr/>
                </p14:nvContentPartPr>
                <p14:xfrm>
                  <a:off x="811779" y="2286466"/>
                  <a:ext cx="148680" cy="360"/>
                </p14:xfrm>
              </p:contentPart>
            </mc:Choice>
            <mc:Fallback xmlns="">
              <p:pic>
                <p:nvPicPr>
                  <p:cNvPr id="41029" name="Ink 41028">
                    <a:extLst>
                      <a:ext uri="{FF2B5EF4-FFF2-40B4-BE49-F238E27FC236}">
                        <a16:creationId xmlns:a16="http://schemas.microsoft.com/office/drawing/2014/main" id="{BFBE545F-44BD-0046-4D12-F2C7C988C413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803139" y="2277826"/>
                    <a:ext cx="1663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7">
                <p14:nvContentPartPr>
                  <p14:cNvPr id="41030" name="Ink 41029">
                    <a:extLst>
                      <a:ext uri="{FF2B5EF4-FFF2-40B4-BE49-F238E27FC236}">
                        <a16:creationId xmlns:a16="http://schemas.microsoft.com/office/drawing/2014/main" id="{8DE6E582-4E97-0410-1ABE-8695D5D48353}"/>
                      </a:ext>
                    </a:extLst>
                  </p14:cNvPr>
                  <p14:cNvContentPartPr/>
                  <p14:nvPr/>
                </p14:nvContentPartPr>
                <p14:xfrm>
                  <a:off x="1099419" y="2197186"/>
                  <a:ext cx="2880" cy="132120"/>
                </p14:xfrm>
              </p:contentPart>
            </mc:Choice>
            <mc:Fallback xmlns="">
              <p:pic>
                <p:nvPicPr>
                  <p:cNvPr id="41030" name="Ink 41029">
                    <a:extLst>
                      <a:ext uri="{FF2B5EF4-FFF2-40B4-BE49-F238E27FC236}">
                        <a16:creationId xmlns:a16="http://schemas.microsoft.com/office/drawing/2014/main" id="{8DE6E582-4E97-0410-1ABE-8695D5D48353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090419" y="2188186"/>
                    <a:ext cx="20520" cy="14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8">
                <p14:nvContentPartPr>
                  <p14:cNvPr id="41031" name="Ink 41030">
                    <a:extLst>
                      <a:ext uri="{FF2B5EF4-FFF2-40B4-BE49-F238E27FC236}">
                        <a16:creationId xmlns:a16="http://schemas.microsoft.com/office/drawing/2014/main" id="{C38284D6-DB9D-DB7E-7D51-CA8359F0FFCD}"/>
                      </a:ext>
                    </a:extLst>
                  </p14:cNvPr>
                  <p14:cNvContentPartPr/>
                  <p14:nvPr/>
                </p14:nvContentPartPr>
                <p14:xfrm>
                  <a:off x="1026699" y="2236426"/>
                  <a:ext cx="138960" cy="360"/>
                </p14:xfrm>
              </p:contentPart>
            </mc:Choice>
            <mc:Fallback xmlns="">
              <p:pic>
                <p:nvPicPr>
                  <p:cNvPr id="41031" name="Ink 41030">
                    <a:extLst>
                      <a:ext uri="{FF2B5EF4-FFF2-40B4-BE49-F238E27FC236}">
                        <a16:creationId xmlns:a16="http://schemas.microsoft.com/office/drawing/2014/main" id="{C38284D6-DB9D-DB7E-7D51-CA8359F0FFCD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1017699" y="2227426"/>
                    <a:ext cx="156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9">
                <p14:nvContentPartPr>
                  <p14:cNvPr id="41032" name="Ink 41031">
                    <a:extLst>
                      <a:ext uri="{FF2B5EF4-FFF2-40B4-BE49-F238E27FC236}">
                        <a16:creationId xmlns:a16="http://schemas.microsoft.com/office/drawing/2014/main" id="{9A8427C8-E4E3-0990-B38C-8B074280CD3E}"/>
                      </a:ext>
                    </a:extLst>
                  </p14:cNvPr>
                  <p14:cNvContentPartPr/>
                  <p14:nvPr/>
                </p14:nvContentPartPr>
                <p14:xfrm>
                  <a:off x="1086819" y="2146426"/>
                  <a:ext cx="360" cy="158040"/>
                </p14:xfrm>
              </p:contentPart>
            </mc:Choice>
            <mc:Fallback xmlns="">
              <p:pic>
                <p:nvPicPr>
                  <p:cNvPr id="41032" name="Ink 41031">
                    <a:extLst>
                      <a:ext uri="{FF2B5EF4-FFF2-40B4-BE49-F238E27FC236}">
                        <a16:creationId xmlns:a16="http://schemas.microsoft.com/office/drawing/2014/main" id="{9A8427C8-E4E3-0990-B38C-8B074280CD3E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1077819" y="2137786"/>
                    <a:ext cx="18000" cy="175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033" name="Group 41032">
              <a:extLst>
                <a:ext uri="{FF2B5EF4-FFF2-40B4-BE49-F238E27FC236}">
                  <a16:creationId xmlns:a16="http://schemas.microsoft.com/office/drawing/2014/main" id="{477C121B-AFE0-DA04-3111-EFAFE79E8EAE}"/>
                </a:ext>
              </a:extLst>
            </p:cNvPr>
            <p:cNvGrpSpPr/>
            <p:nvPr/>
          </p:nvGrpSpPr>
          <p:grpSpPr>
            <a:xfrm>
              <a:off x="3223824" y="2728080"/>
              <a:ext cx="176400" cy="188280"/>
              <a:chOff x="853539" y="2543866"/>
              <a:chExt cx="176400" cy="188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0">
                <p14:nvContentPartPr>
                  <p14:cNvPr id="41034" name="Ink 41033">
                    <a:extLst>
                      <a:ext uri="{FF2B5EF4-FFF2-40B4-BE49-F238E27FC236}">
                        <a16:creationId xmlns:a16="http://schemas.microsoft.com/office/drawing/2014/main" id="{1BACAEE0-C4CE-1BE0-C604-B02AB72C5B0F}"/>
                      </a:ext>
                    </a:extLst>
                  </p14:cNvPr>
                  <p14:cNvContentPartPr/>
                  <p14:nvPr/>
                </p14:nvContentPartPr>
                <p14:xfrm>
                  <a:off x="950019" y="2543866"/>
                  <a:ext cx="360" cy="188280"/>
                </p14:xfrm>
              </p:contentPart>
            </mc:Choice>
            <mc:Fallback xmlns="">
              <p:pic>
                <p:nvPicPr>
                  <p:cNvPr id="41034" name="Ink 41033">
                    <a:extLst>
                      <a:ext uri="{FF2B5EF4-FFF2-40B4-BE49-F238E27FC236}">
                        <a16:creationId xmlns:a16="http://schemas.microsoft.com/office/drawing/2014/main" id="{1BACAEE0-C4CE-1BE0-C604-B02AB72C5B0F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941019" y="2534866"/>
                    <a:ext cx="18000" cy="20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1">
                <p14:nvContentPartPr>
                  <p14:cNvPr id="41035" name="Ink 41034">
                    <a:extLst>
                      <a:ext uri="{FF2B5EF4-FFF2-40B4-BE49-F238E27FC236}">
                        <a16:creationId xmlns:a16="http://schemas.microsoft.com/office/drawing/2014/main" id="{06C634F0-C54E-9C95-94BD-8F3B805D52BB}"/>
                      </a:ext>
                    </a:extLst>
                  </p14:cNvPr>
                  <p14:cNvContentPartPr/>
                  <p14:nvPr/>
                </p14:nvContentPartPr>
                <p14:xfrm>
                  <a:off x="853539" y="2639986"/>
                  <a:ext cx="176400" cy="360"/>
                </p14:xfrm>
              </p:contentPart>
            </mc:Choice>
            <mc:Fallback xmlns="">
              <p:pic>
                <p:nvPicPr>
                  <p:cNvPr id="41035" name="Ink 41034">
                    <a:extLst>
                      <a:ext uri="{FF2B5EF4-FFF2-40B4-BE49-F238E27FC236}">
                        <a16:creationId xmlns:a16="http://schemas.microsoft.com/office/drawing/2014/main" id="{06C634F0-C54E-9C95-94BD-8F3B805D52BB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844899" y="2631346"/>
                    <a:ext cx="19404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036" name="Group 41035">
              <a:extLst>
                <a:ext uri="{FF2B5EF4-FFF2-40B4-BE49-F238E27FC236}">
                  <a16:creationId xmlns:a16="http://schemas.microsoft.com/office/drawing/2014/main" id="{C9D4316D-D4C2-448D-92F4-8E7D5596000D}"/>
                </a:ext>
              </a:extLst>
            </p:cNvPr>
            <p:cNvGrpSpPr/>
            <p:nvPr/>
          </p:nvGrpSpPr>
          <p:grpSpPr>
            <a:xfrm>
              <a:off x="3271344" y="3038040"/>
              <a:ext cx="411840" cy="248040"/>
              <a:chOff x="901059" y="2853826"/>
              <a:chExt cx="411840" cy="248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2">
                <p14:nvContentPartPr>
                  <p14:cNvPr id="41037" name="Ink 41036">
                    <a:extLst>
                      <a:ext uri="{FF2B5EF4-FFF2-40B4-BE49-F238E27FC236}">
                        <a16:creationId xmlns:a16="http://schemas.microsoft.com/office/drawing/2014/main" id="{D24BC65F-E621-75C2-AE9F-6D09B9B3333E}"/>
                      </a:ext>
                    </a:extLst>
                  </p14:cNvPr>
                  <p14:cNvContentPartPr/>
                  <p14:nvPr/>
                </p14:nvContentPartPr>
                <p14:xfrm>
                  <a:off x="1001139" y="2853826"/>
                  <a:ext cx="360" cy="132840"/>
                </p14:xfrm>
              </p:contentPart>
            </mc:Choice>
            <mc:Fallback xmlns="">
              <p:pic>
                <p:nvPicPr>
                  <p:cNvPr id="41037" name="Ink 41036">
                    <a:extLst>
                      <a:ext uri="{FF2B5EF4-FFF2-40B4-BE49-F238E27FC236}">
                        <a16:creationId xmlns:a16="http://schemas.microsoft.com/office/drawing/2014/main" id="{D24BC65F-E621-75C2-AE9F-6D09B9B3333E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992499" y="2845186"/>
                    <a:ext cx="18000" cy="15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3">
                <p14:nvContentPartPr>
                  <p14:cNvPr id="41038" name="Ink 41037">
                    <a:extLst>
                      <a:ext uri="{FF2B5EF4-FFF2-40B4-BE49-F238E27FC236}">
                        <a16:creationId xmlns:a16="http://schemas.microsoft.com/office/drawing/2014/main" id="{EEB8DCCE-B4E8-0BE9-61B9-1FA5422C5549}"/>
                      </a:ext>
                    </a:extLst>
                  </p14:cNvPr>
                  <p14:cNvContentPartPr/>
                  <p14:nvPr/>
                </p14:nvContentPartPr>
                <p14:xfrm>
                  <a:off x="901059" y="2909986"/>
                  <a:ext cx="167400" cy="360"/>
                </p14:xfrm>
              </p:contentPart>
            </mc:Choice>
            <mc:Fallback xmlns="">
              <p:pic>
                <p:nvPicPr>
                  <p:cNvPr id="41038" name="Ink 41037">
                    <a:extLst>
                      <a:ext uri="{FF2B5EF4-FFF2-40B4-BE49-F238E27FC236}">
                        <a16:creationId xmlns:a16="http://schemas.microsoft.com/office/drawing/2014/main" id="{EEB8DCCE-B4E8-0BE9-61B9-1FA5422C5549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892419" y="2901346"/>
                    <a:ext cx="1850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4">
                <p14:nvContentPartPr>
                  <p14:cNvPr id="41039" name="Ink 41038">
                    <a:extLst>
                      <a:ext uri="{FF2B5EF4-FFF2-40B4-BE49-F238E27FC236}">
                        <a16:creationId xmlns:a16="http://schemas.microsoft.com/office/drawing/2014/main" id="{E990573F-6B85-0268-78D3-A28E869DB151}"/>
                      </a:ext>
                    </a:extLst>
                  </p14:cNvPr>
                  <p14:cNvContentPartPr/>
                  <p14:nvPr/>
                </p14:nvContentPartPr>
                <p14:xfrm>
                  <a:off x="1236579" y="2953546"/>
                  <a:ext cx="18360" cy="148320"/>
                </p14:xfrm>
              </p:contentPart>
            </mc:Choice>
            <mc:Fallback xmlns="">
              <p:pic>
                <p:nvPicPr>
                  <p:cNvPr id="41039" name="Ink 41038">
                    <a:extLst>
                      <a:ext uri="{FF2B5EF4-FFF2-40B4-BE49-F238E27FC236}">
                        <a16:creationId xmlns:a16="http://schemas.microsoft.com/office/drawing/2014/main" id="{E990573F-6B85-0268-78D3-A28E869DB151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1227579" y="2944546"/>
                    <a:ext cx="36000" cy="16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5">
                <p14:nvContentPartPr>
                  <p14:cNvPr id="41040" name="Ink 41039">
                    <a:extLst>
                      <a:ext uri="{FF2B5EF4-FFF2-40B4-BE49-F238E27FC236}">
                        <a16:creationId xmlns:a16="http://schemas.microsoft.com/office/drawing/2014/main" id="{FBDF683B-3F2C-C6A7-92EE-06EF976E6485}"/>
                      </a:ext>
                    </a:extLst>
                  </p14:cNvPr>
                  <p14:cNvContentPartPr/>
                  <p14:nvPr/>
                </p14:nvContentPartPr>
                <p14:xfrm>
                  <a:off x="1163859" y="3065506"/>
                  <a:ext cx="149040" cy="360"/>
                </p14:xfrm>
              </p:contentPart>
            </mc:Choice>
            <mc:Fallback xmlns="">
              <p:pic>
                <p:nvPicPr>
                  <p:cNvPr id="41040" name="Ink 41039">
                    <a:extLst>
                      <a:ext uri="{FF2B5EF4-FFF2-40B4-BE49-F238E27FC236}">
                        <a16:creationId xmlns:a16="http://schemas.microsoft.com/office/drawing/2014/main" id="{FBDF683B-3F2C-C6A7-92EE-06EF976E6485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1155219" y="3056506"/>
                    <a:ext cx="1666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041" name="Group 41040">
              <a:extLst>
                <a:ext uri="{FF2B5EF4-FFF2-40B4-BE49-F238E27FC236}">
                  <a16:creationId xmlns:a16="http://schemas.microsoft.com/office/drawing/2014/main" id="{857F200B-50D6-4FED-8A07-C2A2B0FE9B61}"/>
                </a:ext>
              </a:extLst>
            </p:cNvPr>
            <p:cNvGrpSpPr/>
            <p:nvPr/>
          </p:nvGrpSpPr>
          <p:grpSpPr>
            <a:xfrm>
              <a:off x="3699744" y="2453760"/>
              <a:ext cx="123840" cy="145800"/>
              <a:chOff x="1329459" y="2269546"/>
              <a:chExt cx="123840" cy="145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6">
                <p14:nvContentPartPr>
                  <p14:cNvPr id="41042" name="Ink 41041">
                    <a:extLst>
                      <a:ext uri="{FF2B5EF4-FFF2-40B4-BE49-F238E27FC236}">
                        <a16:creationId xmlns:a16="http://schemas.microsoft.com/office/drawing/2014/main" id="{FDCE1B1D-EBBE-9D4F-EACB-250CC089B574}"/>
                      </a:ext>
                    </a:extLst>
                  </p14:cNvPr>
                  <p14:cNvContentPartPr/>
                  <p14:nvPr/>
                </p14:nvContentPartPr>
                <p14:xfrm>
                  <a:off x="1387059" y="2269546"/>
                  <a:ext cx="10440" cy="145800"/>
                </p14:xfrm>
              </p:contentPart>
            </mc:Choice>
            <mc:Fallback xmlns="">
              <p:pic>
                <p:nvPicPr>
                  <p:cNvPr id="41042" name="Ink 41041">
                    <a:extLst>
                      <a:ext uri="{FF2B5EF4-FFF2-40B4-BE49-F238E27FC236}">
                        <a16:creationId xmlns:a16="http://schemas.microsoft.com/office/drawing/2014/main" id="{FDCE1B1D-EBBE-9D4F-EACB-250CC089B574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1378419" y="2260546"/>
                    <a:ext cx="2808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7">
                <p14:nvContentPartPr>
                  <p14:cNvPr id="41043" name="Ink 41042">
                    <a:extLst>
                      <a:ext uri="{FF2B5EF4-FFF2-40B4-BE49-F238E27FC236}">
                        <a16:creationId xmlns:a16="http://schemas.microsoft.com/office/drawing/2014/main" id="{70E38CF4-0998-D249-E4F4-2266D2E3462A}"/>
                      </a:ext>
                    </a:extLst>
                  </p14:cNvPr>
                  <p14:cNvContentPartPr/>
                  <p14:nvPr/>
                </p14:nvContentPartPr>
                <p14:xfrm>
                  <a:off x="1329459" y="2354866"/>
                  <a:ext cx="123840" cy="360"/>
                </p14:xfrm>
              </p:contentPart>
            </mc:Choice>
            <mc:Fallback xmlns="">
              <p:pic>
                <p:nvPicPr>
                  <p:cNvPr id="41043" name="Ink 41042">
                    <a:extLst>
                      <a:ext uri="{FF2B5EF4-FFF2-40B4-BE49-F238E27FC236}">
                        <a16:creationId xmlns:a16="http://schemas.microsoft.com/office/drawing/2014/main" id="{70E38CF4-0998-D249-E4F4-2266D2E3462A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1320819" y="2345866"/>
                    <a:ext cx="1414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41044" name="Ink 41043">
                  <a:extLst>
                    <a:ext uri="{FF2B5EF4-FFF2-40B4-BE49-F238E27FC236}">
                      <a16:creationId xmlns:a16="http://schemas.microsoft.com/office/drawing/2014/main" id="{96DF40AC-D228-E4E7-605A-7AFCE3636ACC}"/>
                    </a:ext>
                  </a:extLst>
                </p14:cNvPr>
                <p14:cNvContentPartPr/>
                <p14:nvPr/>
              </p14:nvContentPartPr>
              <p14:xfrm>
                <a:off x="4393824" y="2482200"/>
                <a:ext cx="66960" cy="2880"/>
              </p14:xfrm>
            </p:contentPart>
          </mc:Choice>
          <mc:Fallback xmlns="">
            <p:pic>
              <p:nvPicPr>
                <p:cNvPr id="41044" name="Ink 41043">
                  <a:extLst>
                    <a:ext uri="{FF2B5EF4-FFF2-40B4-BE49-F238E27FC236}">
                      <a16:creationId xmlns:a16="http://schemas.microsoft.com/office/drawing/2014/main" id="{96DF40AC-D228-E4E7-605A-7AFCE3636AC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384824" y="2474200"/>
                  <a:ext cx="84600" cy="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41045" name="Ink 41044">
                  <a:extLst>
                    <a:ext uri="{FF2B5EF4-FFF2-40B4-BE49-F238E27FC236}">
                      <a16:creationId xmlns:a16="http://schemas.microsoft.com/office/drawing/2014/main" id="{E6985413-EBC5-A67C-660B-E5E08E16A30B}"/>
                    </a:ext>
                  </a:extLst>
                </p14:cNvPr>
                <p14:cNvContentPartPr/>
                <p14:nvPr/>
              </p14:nvContentPartPr>
              <p14:xfrm>
                <a:off x="4683264" y="2442600"/>
                <a:ext cx="73800" cy="360"/>
              </p14:xfrm>
            </p:contentPart>
          </mc:Choice>
          <mc:Fallback xmlns="">
            <p:pic>
              <p:nvPicPr>
                <p:cNvPr id="41045" name="Ink 41044">
                  <a:extLst>
                    <a:ext uri="{FF2B5EF4-FFF2-40B4-BE49-F238E27FC236}">
                      <a16:creationId xmlns:a16="http://schemas.microsoft.com/office/drawing/2014/main" id="{E6985413-EBC5-A67C-660B-E5E08E16A30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674220" y="2433600"/>
                  <a:ext cx="91526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41046" name="Ink 41045">
                  <a:extLst>
                    <a:ext uri="{FF2B5EF4-FFF2-40B4-BE49-F238E27FC236}">
                      <a16:creationId xmlns:a16="http://schemas.microsoft.com/office/drawing/2014/main" id="{0791C1D5-8927-C99D-A0A5-5E232A93E8DC}"/>
                    </a:ext>
                  </a:extLst>
                </p14:cNvPr>
                <p14:cNvContentPartPr/>
                <p14:nvPr/>
              </p14:nvContentPartPr>
              <p14:xfrm>
                <a:off x="4647624" y="2613240"/>
                <a:ext cx="63000" cy="2880"/>
              </p14:xfrm>
            </p:contentPart>
          </mc:Choice>
          <mc:Fallback xmlns="">
            <p:pic>
              <p:nvPicPr>
                <p:cNvPr id="41046" name="Ink 41045">
                  <a:extLst>
                    <a:ext uri="{FF2B5EF4-FFF2-40B4-BE49-F238E27FC236}">
                      <a16:creationId xmlns:a16="http://schemas.microsoft.com/office/drawing/2014/main" id="{0791C1D5-8927-C99D-A0A5-5E232A93E8D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638624" y="2604240"/>
                  <a:ext cx="80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41047" name="Ink 41046">
                  <a:extLst>
                    <a:ext uri="{FF2B5EF4-FFF2-40B4-BE49-F238E27FC236}">
                      <a16:creationId xmlns:a16="http://schemas.microsoft.com/office/drawing/2014/main" id="{3CC06716-B13C-FFBB-840A-A87328D27C43}"/>
                    </a:ext>
                  </a:extLst>
                </p14:cNvPr>
                <p14:cNvContentPartPr/>
                <p14:nvPr/>
              </p14:nvContentPartPr>
              <p14:xfrm>
                <a:off x="4722144" y="2811240"/>
                <a:ext cx="91800" cy="360"/>
              </p14:xfrm>
            </p:contentPart>
          </mc:Choice>
          <mc:Fallback xmlns="">
            <p:pic>
              <p:nvPicPr>
                <p:cNvPr id="41047" name="Ink 41046">
                  <a:extLst>
                    <a:ext uri="{FF2B5EF4-FFF2-40B4-BE49-F238E27FC236}">
                      <a16:creationId xmlns:a16="http://schemas.microsoft.com/office/drawing/2014/main" id="{3CC06716-B13C-FFBB-840A-A87328D27C4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713144" y="2802240"/>
                  <a:ext cx="10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41048" name="Ink 41047">
                  <a:extLst>
                    <a:ext uri="{FF2B5EF4-FFF2-40B4-BE49-F238E27FC236}">
                      <a16:creationId xmlns:a16="http://schemas.microsoft.com/office/drawing/2014/main" id="{246107EE-C8F4-46AC-524D-EB6E4A4E631B}"/>
                    </a:ext>
                  </a:extLst>
                </p14:cNvPr>
                <p14:cNvContentPartPr/>
                <p14:nvPr/>
              </p14:nvContentPartPr>
              <p14:xfrm>
                <a:off x="4799184" y="3022560"/>
                <a:ext cx="45720" cy="360"/>
              </p14:xfrm>
            </p:contentPart>
          </mc:Choice>
          <mc:Fallback xmlns="">
            <p:pic>
              <p:nvPicPr>
                <p:cNvPr id="41048" name="Ink 41047">
                  <a:extLst>
                    <a:ext uri="{FF2B5EF4-FFF2-40B4-BE49-F238E27FC236}">
                      <a16:creationId xmlns:a16="http://schemas.microsoft.com/office/drawing/2014/main" id="{246107EE-C8F4-46AC-524D-EB6E4A4E631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790184" y="3013560"/>
                  <a:ext cx="63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41049" name="Ink 41048">
                  <a:extLst>
                    <a:ext uri="{FF2B5EF4-FFF2-40B4-BE49-F238E27FC236}">
                      <a16:creationId xmlns:a16="http://schemas.microsoft.com/office/drawing/2014/main" id="{FCCCD0EB-130A-1E07-61A7-D19DCF5E3B89}"/>
                    </a:ext>
                  </a:extLst>
                </p14:cNvPr>
                <p14:cNvContentPartPr/>
                <p14:nvPr/>
              </p14:nvContentPartPr>
              <p14:xfrm>
                <a:off x="4652664" y="3221280"/>
                <a:ext cx="80640" cy="2880"/>
              </p14:xfrm>
            </p:contentPart>
          </mc:Choice>
          <mc:Fallback xmlns="">
            <p:pic>
              <p:nvPicPr>
                <p:cNvPr id="41049" name="Ink 41048">
                  <a:extLst>
                    <a:ext uri="{FF2B5EF4-FFF2-40B4-BE49-F238E27FC236}">
                      <a16:creationId xmlns:a16="http://schemas.microsoft.com/office/drawing/2014/main" id="{FCCCD0EB-130A-1E07-61A7-D19DCF5E3B8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643664" y="3212280"/>
                  <a:ext cx="98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41050" name="Ink 41049">
                  <a:extLst>
                    <a:ext uri="{FF2B5EF4-FFF2-40B4-BE49-F238E27FC236}">
                      <a16:creationId xmlns:a16="http://schemas.microsoft.com/office/drawing/2014/main" id="{C6790E58-9CDC-64A7-94A6-BE7301FF84B0}"/>
                    </a:ext>
                  </a:extLst>
                </p14:cNvPr>
                <p14:cNvContentPartPr/>
                <p14:nvPr/>
              </p14:nvContentPartPr>
              <p14:xfrm>
                <a:off x="4385544" y="3146760"/>
                <a:ext cx="67680" cy="360"/>
              </p14:xfrm>
            </p:contentPart>
          </mc:Choice>
          <mc:Fallback xmlns="">
            <p:pic>
              <p:nvPicPr>
                <p:cNvPr id="41050" name="Ink 41049">
                  <a:extLst>
                    <a:ext uri="{FF2B5EF4-FFF2-40B4-BE49-F238E27FC236}">
                      <a16:creationId xmlns:a16="http://schemas.microsoft.com/office/drawing/2014/main" id="{C6790E58-9CDC-64A7-94A6-BE7301FF84B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376544" y="3137760"/>
                  <a:ext cx="85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41051" name="Ink 41050">
                  <a:extLst>
                    <a:ext uri="{FF2B5EF4-FFF2-40B4-BE49-F238E27FC236}">
                      <a16:creationId xmlns:a16="http://schemas.microsoft.com/office/drawing/2014/main" id="{F01919AA-2EAC-F330-735D-64B9CDE049D5}"/>
                    </a:ext>
                  </a:extLst>
                </p14:cNvPr>
                <p14:cNvContentPartPr/>
                <p14:nvPr/>
              </p14:nvContentPartPr>
              <p14:xfrm>
                <a:off x="4361784" y="2689560"/>
                <a:ext cx="71280" cy="360"/>
              </p14:xfrm>
            </p:contentPart>
          </mc:Choice>
          <mc:Fallback xmlns="">
            <p:pic>
              <p:nvPicPr>
                <p:cNvPr id="41051" name="Ink 41050">
                  <a:extLst>
                    <a:ext uri="{FF2B5EF4-FFF2-40B4-BE49-F238E27FC236}">
                      <a16:creationId xmlns:a16="http://schemas.microsoft.com/office/drawing/2014/main" id="{F01919AA-2EAC-F330-735D-64B9CDE049D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352784" y="2680560"/>
                  <a:ext cx="88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41052" name="Ink 41051">
                  <a:extLst>
                    <a:ext uri="{FF2B5EF4-FFF2-40B4-BE49-F238E27FC236}">
                      <a16:creationId xmlns:a16="http://schemas.microsoft.com/office/drawing/2014/main" id="{63AF304A-0824-462F-BBDA-AADB6F100599}"/>
                    </a:ext>
                  </a:extLst>
                </p14:cNvPr>
                <p14:cNvContentPartPr/>
                <p14:nvPr/>
              </p14:nvContentPartPr>
              <p14:xfrm>
                <a:off x="4974864" y="2799360"/>
                <a:ext cx="77760" cy="2880"/>
              </p14:xfrm>
            </p:contentPart>
          </mc:Choice>
          <mc:Fallback xmlns="">
            <p:pic>
              <p:nvPicPr>
                <p:cNvPr id="41052" name="Ink 41051">
                  <a:extLst>
                    <a:ext uri="{FF2B5EF4-FFF2-40B4-BE49-F238E27FC236}">
                      <a16:creationId xmlns:a16="http://schemas.microsoft.com/office/drawing/2014/main" id="{63AF304A-0824-462F-BBDA-AADB6F10059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965864" y="2791360"/>
                  <a:ext cx="95400" cy="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41053" name="Ink 41052">
                  <a:extLst>
                    <a:ext uri="{FF2B5EF4-FFF2-40B4-BE49-F238E27FC236}">
                      <a16:creationId xmlns:a16="http://schemas.microsoft.com/office/drawing/2014/main" id="{8A54C828-118F-10E4-196A-087A1835CE5F}"/>
                    </a:ext>
                  </a:extLst>
                </p14:cNvPr>
                <p14:cNvContentPartPr/>
                <p14:nvPr/>
              </p14:nvContentPartPr>
              <p14:xfrm>
                <a:off x="5030304" y="3224880"/>
                <a:ext cx="49680" cy="360"/>
              </p14:xfrm>
            </p:contentPart>
          </mc:Choice>
          <mc:Fallback xmlns="">
            <p:pic>
              <p:nvPicPr>
                <p:cNvPr id="41053" name="Ink 41052">
                  <a:extLst>
                    <a:ext uri="{FF2B5EF4-FFF2-40B4-BE49-F238E27FC236}">
                      <a16:creationId xmlns:a16="http://schemas.microsoft.com/office/drawing/2014/main" id="{8A54C828-118F-10E4-196A-087A1835CE5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021304" y="3215880"/>
                  <a:ext cx="6732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1069" name="Group 41068">
              <a:extLst>
                <a:ext uri="{FF2B5EF4-FFF2-40B4-BE49-F238E27FC236}">
                  <a16:creationId xmlns:a16="http://schemas.microsoft.com/office/drawing/2014/main" id="{284A86DC-7ABD-574C-1CA4-1FD82E09D2D7}"/>
                </a:ext>
              </a:extLst>
            </p:cNvPr>
            <p:cNvGrpSpPr/>
            <p:nvPr/>
          </p:nvGrpSpPr>
          <p:grpSpPr>
            <a:xfrm>
              <a:off x="2826438" y="2840760"/>
              <a:ext cx="2496600" cy="1552680"/>
              <a:chOff x="3680259" y="2722066"/>
              <a:chExt cx="2496600" cy="1552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8">
                <p14:nvContentPartPr>
                  <p14:cNvPr id="41054" name="Ink 41053">
                    <a:extLst>
                      <a:ext uri="{FF2B5EF4-FFF2-40B4-BE49-F238E27FC236}">
                        <a16:creationId xmlns:a16="http://schemas.microsoft.com/office/drawing/2014/main" id="{BDA7C499-0EBA-14CA-2E32-4BDC9D9F603E}"/>
                      </a:ext>
                    </a:extLst>
                  </p14:cNvPr>
                  <p14:cNvContentPartPr/>
                  <p14:nvPr/>
                </p14:nvContentPartPr>
                <p14:xfrm>
                  <a:off x="3680259" y="2786506"/>
                  <a:ext cx="919080" cy="967320"/>
                </p14:xfrm>
              </p:contentPart>
            </mc:Choice>
            <mc:Fallback xmlns="">
              <p:pic>
                <p:nvPicPr>
                  <p:cNvPr id="41054" name="Ink 41053">
                    <a:extLst>
                      <a:ext uri="{FF2B5EF4-FFF2-40B4-BE49-F238E27FC236}">
                        <a16:creationId xmlns:a16="http://schemas.microsoft.com/office/drawing/2014/main" id="{BDA7C499-0EBA-14CA-2E32-4BDC9D9F603E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3671259" y="2777506"/>
                    <a:ext cx="936720" cy="98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9">
                <p14:nvContentPartPr>
                  <p14:cNvPr id="41055" name="Ink 41054">
                    <a:extLst>
                      <a:ext uri="{FF2B5EF4-FFF2-40B4-BE49-F238E27FC236}">
                        <a16:creationId xmlns:a16="http://schemas.microsoft.com/office/drawing/2014/main" id="{0D7DB463-FFE1-750B-BC1D-FEFF929D03F2}"/>
                      </a:ext>
                    </a:extLst>
                  </p14:cNvPr>
                  <p14:cNvContentPartPr/>
                  <p14:nvPr/>
                </p14:nvContentPartPr>
                <p14:xfrm>
                  <a:off x="4609419" y="3446026"/>
                  <a:ext cx="43920" cy="828720"/>
                </p14:xfrm>
              </p:contentPart>
            </mc:Choice>
            <mc:Fallback xmlns="">
              <p:pic>
                <p:nvPicPr>
                  <p:cNvPr id="41055" name="Ink 41054">
                    <a:extLst>
                      <a:ext uri="{FF2B5EF4-FFF2-40B4-BE49-F238E27FC236}">
                        <a16:creationId xmlns:a16="http://schemas.microsoft.com/office/drawing/2014/main" id="{0D7DB463-FFE1-750B-BC1D-FEFF929D03F2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4600779" y="3437386"/>
                    <a:ext cx="61560" cy="84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0">
                <p14:nvContentPartPr>
                  <p14:cNvPr id="41056" name="Ink 41055">
                    <a:extLst>
                      <a:ext uri="{FF2B5EF4-FFF2-40B4-BE49-F238E27FC236}">
                        <a16:creationId xmlns:a16="http://schemas.microsoft.com/office/drawing/2014/main" id="{117A9E50-1D13-481C-252B-00A34FF11CF9}"/>
                      </a:ext>
                    </a:extLst>
                  </p14:cNvPr>
                  <p14:cNvContentPartPr/>
                  <p14:nvPr/>
                </p14:nvContentPartPr>
                <p14:xfrm>
                  <a:off x="4832259" y="3556546"/>
                  <a:ext cx="9720" cy="376560"/>
                </p14:xfrm>
              </p:contentPart>
            </mc:Choice>
            <mc:Fallback xmlns="">
              <p:pic>
                <p:nvPicPr>
                  <p:cNvPr id="41056" name="Ink 41055">
                    <a:extLst>
                      <a:ext uri="{FF2B5EF4-FFF2-40B4-BE49-F238E27FC236}">
                        <a16:creationId xmlns:a16="http://schemas.microsoft.com/office/drawing/2014/main" id="{117A9E50-1D13-481C-252B-00A34FF11CF9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4823619" y="3547906"/>
                    <a:ext cx="27360" cy="39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1">
                <p14:nvContentPartPr>
                  <p14:cNvPr id="41057" name="Ink 41056">
                    <a:extLst>
                      <a:ext uri="{FF2B5EF4-FFF2-40B4-BE49-F238E27FC236}">
                        <a16:creationId xmlns:a16="http://schemas.microsoft.com/office/drawing/2014/main" id="{B69275BC-321D-2855-FE30-C4BC05655B3A}"/>
                      </a:ext>
                    </a:extLst>
                  </p14:cNvPr>
                  <p14:cNvContentPartPr/>
                  <p14:nvPr/>
                </p14:nvContentPartPr>
                <p14:xfrm>
                  <a:off x="4841979" y="2722066"/>
                  <a:ext cx="1334880" cy="1055160"/>
                </p14:xfrm>
              </p:contentPart>
            </mc:Choice>
            <mc:Fallback xmlns="">
              <p:pic>
                <p:nvPicPr>
                  <p:cNvPr id="41057" name="Ink 41056">
                    <a:extLst>
                      <a:ext uri="{FF2B5EF4-FFF2-40B4-BE49-F238E27FC236}">
                        <a16:creationId xmlns:a16="http://schemas.microsoft.com/office/drawing/2014/main" id="{B69275BC-321D-2855-FE30-C4BC05655B3A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4832979" y="2713066"/>
                    <a:ext cx="1352520" cy="107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2">
                <p14:nvContentPartPr>
                  <p14:cNvPr id="41058" name="Ink 41057">
                    <a:extLst>
                      <a:ext uri="{FF2B5EF4-FFF2-40B4-BE49-F238E27FC236}">
                        <a16:creationId xmlns:a16="http://schemas.microsoft.com/office/drawing/2014/main" id="{2BE622CC-F350-5D54-AB61-3163CA62683A}"/>
                      </a:ext>
                    </a:extLst>
                  </p14:cNvPr>
                  <p14:cNvContentPartPr/>
                  <p14:nvPr/>
                </p14:nvContentPartPr>
                <p14:xfrm>
                  <a:off x="4476579" y="3465106"/>
                  <a:ext cx="360" cy="122040"/>
                </p14:xfrm>
              </p:contentPart>
            </mc:Choice>
            <mc:Fallback xmlns="">
              <p:pic>
                <p:nvPicPr>
                  <p:cNvPr id="41058" name="Ink 41057">
                    <a:extLst>
                      <a:ext uri="{FF2B5EF4-FFF2-40B4-BE49-F238E27FC236}">
                        <a16:creationId xmlns:a16="http://schemas.microsoft.com/office/drawing/2014/main" id="{2BE622CC-F350-5D54-AB61-3163CA62683A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4467939" y="3456466"/>
                    <a:ext cx="18000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3">
                <p14:nvContentPartPr>
                  <p14:cNvPr id="41059" name="Ink 41058">
                    <a:extLst>
                      <a:ext uri="{FF2B5EF4-FFF2-40B4-BE49-F238E27FC236}">
                        <a16:creationId xmlns:a16="http://schemas.microsoft.com/office/drawing/2014/main" id="{CCE94D91-AE4A-A9B8-BDCB-1DF93B4ACDC2}"/>
                      </a:ext>
                    </a:extLst>
                  </p14:cNvPr>
                  <p14:cNvContentPartPr/>
                  <p14:nvPr/>
                </p14:nvContentPartPr>
                <p14:xfrm>
                  <a:off x="4425459" y="3549706"/>
                  <a:ext cx="84960" cy="2880"/>
                </p14:xfrm>
              </p:contentPart>
            </mc:Choice>
            <mc:Fallback xmlns="">
              <p:pic>
                <p:nvPicPr>
                  <p:cNvPr id="41059" name="Ink 41058">
                    <a:extLst>
                      <a:ext uri="{FF2B5EF4-FFF2-40B4-BE49-F238E27FC236}">
                        <a16:creationId xmlns:a16="http://schemas.microsoft.com/office/drawing/2014/main" id="{CCE94D91-AE4A-A9B8-BDCB-1DF93B4ACDC2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4416819" y="3540706"/>
                    <a:ext cx="10260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4">
                <p14:nvContentPartPr>
                  <p14:cNvPr id="41060" name="Ink 41059">
                    <a:extLst>
                      <a:ext uri="{FF2B5EF4-FFF2-40B4-BE49-F238E27FC236}">
                        <a16:creationId xmlns:a16="http://schemas.microsoft.com/office/drawing/2014/main" id="{C28E8679-0A70-F956-8122-B6C4F3368E90}"/>
                      </a:ext>
                    </a:extLst>
                  </p14:cNvPr>
                  <p14:cNvContentPartPr/>
                  <p14:nvPr/>
                </p14:nvContentPartPr>
                <p14:xfrm>
                  <a:off x="4479459" y="3825466"/>
                  <a:ext cx="360" cy="105480"/>
                </p14:xfrm>
              </p:contentPart>
            </mc:Choice>
            <mc:Fallback xmlns="">
              <p:pic>
                <p:nvPicPr>
                  <p:cNvPr id="41060" name="Ink 41059">
                    <a:extLst>
                      <a:ext uri="{FF2B5EF4-FFF2-40B4-BE49-F238E27FC236}">
                        <a16:creationId xmlns:a16="http://schemas.microsoft.com/office/drawing/2014/main" id="{C28E8679-0A70-F956-8122-B6C4F3368E90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4470819" y="3816466"/>
                    <a:ext cx="18000" cy="12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5">
                <p14:nvContentPartPr>
                  <p14:cNvPr id="41061" name="Ink 41060">
                    <a:extLst>
                      <a:ext uri="{FF2B5EF4-FFF2-40B4-BE49-F238E27FC236}">
                        <a16:creationId xmlns:a16="http://schemas.microsoft.com/office/drawing/2014/main" id="{5D04034C-1240-11E0-CF89-94EC37E98802}"/>
                      </a:ext>
                    </a:extLst>
                  </p14:cNvPr>
                  <p14:cNvContentPartPr/>
                  <p14:nvPr/>
                </p14:nvContentPartPr>
                <p14:xfrm>
                  <a:off x="4428339" y="3895306"/>
                  <a:ext cx="50040" cy="360"/>
                </p14:xfrm>
              </p:contentPart>
            </mc:Choice>
            <mc:Fallback xmlns="">
              <p:pic>
                <p:nvPicPr>
                  <p:cNvPr id="41061" name="Ink 41060">
                    <a:extLst>
                      <a:ext uri="{FF2B5EF4-FFF2-40B4-BE49-F238E27FC236}">
                        <a16:creationId xmlns:a16="http://schemas.microsoft.com/office/drawing/2014/main" id="{5D04034C-1240-11E0-CF89-94EC37E98802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4419339" y="3886306"/>
                    <a:ext cx="676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6">
                <p14:nvContentPartPr>
                  <p14:cNvPr id="41063" name="Ink 41062">
                    <a:extLst>
                      <a:ext uri="{FF2B5EF4-FFF2-40B4-BE49-F238E27FC236}">
                        <a16:creationId xmlns:a16="http://schemas.microsoft.com/office/drawing/2014/main" id="{FBE02F25-8EA3-76B0-D0C7-5B1A4A40111F}"/>
                      </a:ext>
                    </a:extLst>
                  </p14:cNvPr>
                  <p14:cNvContentPartPr/>
                  <p14:nvPr/>
                </p14:nvContentPartPr>
                <p14:xfrm>
                  <a:off x="4471899" y="3868666"/>
                  <a:ext cx="73080" cy="360"/>
                </p14:xfrm>
              </p:contentPart>
            </mc:Choice>
            <mc:Fallback xmlns="">
              <p:pic>
                <p:nvPicPr>
                  <p:cNvPr id="41063" name="Ink 41062">
                    <a:extLst>
                      <a:ext uri="{FF2B5EF4-FFF2-40B4-BE49-F238E27FC236}">
                        <a16:creationId xmlns:a16="http://schemas.microsoft.com/office/drawing/2014/main" id="{FBE02F25-8EA3-76B0-D0C7-5B1A4A40111F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4462899" y="3859666"/>
                    <a:ext cx="907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7">
                <p14:nvContentPartPr>
                  <p14:cNvPr id="41064" name="Ink 41063">
                    <a:extLst>
                      <a:ext uri="{FF2B5EF4-FFF2-40B4-BE49-F238E27FC236}">
                        <a16:creationId xmlns:a16="http://schemas.microsoft.com/office/drawing/2014/main" id="{FCBD67BD-AD21-9039-A31B-ACDA10E5122B}"/>
                      </a:ext>
                    </a:extLst>
                  </p14:cNvPr>
                  <p14:cNvContentPartPr/>
                  <p14:nvPr/>
                </p14:nvContentPartPr>
                <p14:xfrm>
                  <a:off x="4504659" y="4007626"/>
                  <a:ext cx="360" cy="99720"/>
                </p14:xfrm>
              </p:contentPart>
            </mc:Choice>
            <mc:Fallback xmlns="">
              <p:pic>
                <p:nvPicPr>
                  <p:cNvPr id="41064" name="Ink 41063">
                    <a:extLst>
                      <a:ext uri="{FF2B5EF4-FFF2-40B4-BE49-F238E27FC236}">
                        <a16:creationId xmlns:a16="http://schemas.microsoft.com/office/drawing/2014/main" id="{FCBD67BD-AD21-9039-A31B-ACDA10E5122B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4496019" y="3998626"/>
                    <a:ext cx="18000" cy="11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8">
                <p14:nvContentPartPr>
                  <p14:cNvPr id="41065" name="Ink 41064">
                    <a:extLst>
                      <a:ext uri="{FF2B5EF4-FFF2-40B4-BE49-F238E27FC236}">
                        <a16:creationId xmlns:a16="http://schemas.microsoft.com/office/drawing/2014/main" id="{75F7AB2D-4870-AD64-5E29-253FDADF6DD5}"/>
                      </a:ext>
                    </a:extLst>
                  </p14:cNvPr>
                  <p14:cNvContentPartPr/>
                  <p14:nvPr/>
                </p14:nvContentPartPr>
                <p14:xfrm>
                  <a:off x="4433019" y="4082506"/>
                  <a:ext cx="99000" cy="360"/>
                </p14:xfrm>
              </p:contentPart>
            </mc:Choice>
            <mc:Fallback xmlns="">
              <p:pic>
                <p:nvPicPr>
                  <p:cNvPr id="41065" name="Ink 41064">
                    <a:extLst>
                      <a:ext uri="{FF2B5EF4-FFF2-40B4-BE49-F238E27FC236}">
                        <a16:creationId xmlns:a16="http://schemas.microsoft.com/office/drawing/2014/main" id="{75F7AB2D-4870-AD64-5E29-253FDADF6DD5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424019" y="4073506"/>
                    <a:ext cx="1166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9">
                <p14:nvContentPartPr>
                  <p14:cNvPr id="41066" name="Ink 41065">
                    <a:extLst>
                      <a:ext uri="{FF2B5EF4-FFF2-40B4-BE49-F238E27FC236}">
                        <a16:creationId xmlns:a16="http://schemas.microsoft.com/office/drawing/2014/main" id="{4E3D56AC-3B9E-19F1-C2D9-9F52BCEC1F43}"/>
                      </a:ext>
                    </a:extLst>
                  </p14:cNvPr>
                  <p14:cNvContentPartPr/>
                  <p14:nvPr/>
                </p14:nvContentPartPr>
                <p14:xfrm>
                  <a:off x="4968339" y="3579946"/>
                  <a:ext cx="31320" cy="360"/>
                </p14:xfrm>
              </p:contentPart>
            </mc:Choice>
            <mc:Fallback xmlns="">
              <p:pic>
                <p:nvPicPr>
                  <p:cNvPr id="41066" name="Ink 41065">
                    <a:extLst>
                      <a:ext uri="{FF2B5EF4-FFF2-40B4-BE49-F238E27FC236}">
                        <a16:creationId xmlns:a16="http://schemas.microsoft.com/office/drawing/2014/main" id="{4E3D56AC-3B9E-19F1-C2D9-9F52BCEC1F43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959339" y="3571306"/>
                    <a:ext cx="489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0">
                <p14:nvContentPartPr>
                  <p14:cNvPr id="41067" name="Ink 41066">
                    <a:extLst>
                      <a:ext uri="{FF2B5EF4-FFF2-40B4-BE49-F238E27FC236}">
                        <a16:creationId xmlns:a16="http://schemas.microsoft.com/office/drawing/2014/main" id="{F4678899-C742-C993-1A17-6A55CE1B7973}"/>
                      </a:ext>
                    </a:extLst>
                  </p14:cNvPr>
                  <p14:cNvContentPartPr/>
                  <p14:nvPr/>
                </p14:nvContentPartPr>
                <p14:xfrm>
                  <a:off x="4983099" y="3681826"/>
                  <a:ext cx="26640" cy="360"/>
                </p14:xfrm>
              </p:contentPart>
            </mc:Choice>
            <mc:Fallback xmlns="">
              <p:pic>
                <p:nvPicPr>
                  <p:cNvPr id="41067" name="Ink 41066">
                    <a:extLst>
                      <a:ext uri="{FF2B5EF4-FFF2-40B4-BE49-F238E27FC236}">
                        <a16:creationId xmlns:a16="http://schemas.microsoft.com/office/drawing/2014/main" id="{F4678899-C742-C993-1A17-6A55CE1B7973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974459" y="3673186"/>
                    <a:ext cx="442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1">
                <p14:nvContentPartPr>
                  <p14:cNvPr id="41068" name="Ink 41067">
                    <a:extLst>
                      <a:ext uri="{FF2B5EF4-FFF2-40B4-BE49-F238E27FC236}">
                        <a16:creationId xmlns:a16="http://schemas.microsoft.com/office/drawing/2014/main" id="{5FE148FD-7CBE-3768-2F82-D17B32F9F89F}"/>
                      </a:ext>
                    </a:extLst>
                  </p14:cNvPr>
                  <p14:cNvContentPartPr/>
                  <p14:nvPr/>
                </p14:nvContentPartPr>
                <p14:xfrm>
                  <a:off x="4998939" y="3910426"/>
                  <a:ext cx="65520" cy="3240"/>
                </p14:xfrm>
              </p:contentPart>
            </mc:Choice>
            <mc:Fallback xmlns="">
              <p:pic>
                <p:nvPicPr>
                  <p:cNvPr id="41068" name="Ink 41067">
                    <a:extLst>
                      <a:ext uri="{FF2B5EF4-FFF2-40B4-BE49-F238E27FC236}">
                        <a16:creationId xmlns:a16="http://schemas.microsoft.com/office/drawing/2014/main" id="{5FE148FD-7CBE-3768-2F82-D17B32F9F89F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4990299" y="3901426"/>
                    <a:ext cx="83160" cy="20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076" name="Group 41075">
              <a:extLst>
                <a:ext uri="{FF2B5EF4-FFF2-40B4-BE49-F238E27FC236}">
                  <a16:creationId xmlns:a16="http://schemas.microsoft.com/office/drawing/2014/main" id="{D66AFA55-FD13-A230-EBBE-16B5B7D9B325}"/>
                </a:ext>
              </a:extLst>
            </p:cNvPr>
            <p:cNvGrpSpPr/>
            <p:nvPr/>
          </p:nvGrpSpPr>
          <p:grpSpPr>
            <a:xfrm>
              <a:off x="2528718" y="2271600"/>
              <a:ext cx="363240" cy="919440"/>
              <a:chOff x="3382539" y="2152906"/>
              <a:chExt cx="363240" cy="919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2">
                <p14:nvContentPartPr>
                  <p14:cNvPr id="41070" name="Ink 41069">
                    <a:extLst>
                      <a:ext uri="{FF2B5EF4-FFF2-40B4-BE49-F238E27FC236}">
                        <a16:creationId xmlns:a16="http://schemas.microsoft.com/office/drawing/2014/main" id="{24188FA9-A8FE-52B0-8198-AFB6E88645D5}"/>
                      </a:ext>
                    </a:extLst>
                  </p14:cNvPr>
                  <p14:cNvContentPartPr/>
                  <p14:nvPr/>
                </p14:nvContentPartPr>
                <p14:xfrm>
                  <a:off x="3382539" y="2261626"/>
                  <a:ext cx="297000" cy="810720"/>
                </p14:xfrm>
              </p:contentPart>
            </mc:Choice>
            <mc:Fallback xmlns="">
              <p:pic>
                <p:nvPicPr>
                  <p:cNvPr id="41070" name="Ink 41069">
                    <a:extLst>
                      <a:ext uri="{FF2B5EF4-FFF2-40B4-BE49-F238E27FC236}">
                        <a16:creationId xmlns:a16="http://schemas.microsoft.com/office/drawing/2014/main" id="{24188FA9-A8FE-52B0-8198-AFB6E88645D5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3373539" y="2252626"/>
                    <a:ext cx="314640" cy="82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3">
                <p14:nvContentPartPr>
                  <p14:cNvPr id="41071" name="Ink 41070">
                    <a:extLst>
                      <a:ext uri="{FF2B5EF4-FFF2-40B4-BE49-F238E27FC236}">
                        <a16:creationId xmlns:a16="http://schemas.microsoft.com/office/drawing/2014/main" id="{C3609923-7C84-D293-8278-64D6277BD3CB}"/>
                      </a:ext>
                    </a:extLst>
                  </p14:cNvPr>
                  <p14:cNvContentPartPr/>
                  <p14:nvPr/>
                </p14:nvContentPartPr>
                <p14:xfrm>
                  <a:off x="3571539" y="2152906"/>
                  <a:ext cx="174240" cy="252720"/>
                </p14:xfrm>
              </p:contentPart>
            </mc:Choice>
            <mc:Fallback xmlns="">
              <p:pic>
                <p:nvPicPr>
                  <p:cNvPr id="41071" name="Ink 41070">
                    <a:extLst>
                      <a:ext uri="{FF2B5EF4-FFF2-40B4-BE49-F238E27FC236}">
                        <a16:creationId xmlns:a16="http://schemas.microsoft.com/office/drawing/2014/main" id="{C3609923-7C84-D293-8278-64D6277BD3CB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3562539" y="2144266"/>
                    <a:ext cx="191880" cy="270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075" name="Group 41074">
              <a:extLst>
                <a:ext uri="{FF2B5EF4-FFF2-40B4-BE49-F238E27FC236}">
                  <a16:creationId xmlns:a16="http://schemas.microsoft.com/office/drawing/2014/main" id="{32F5D548-4B39-250D-BFE2-B3E9A9BE70B4}"/>
                </a:ext>
              </a:extLst>
            </p:cNvPr>
            <p:cNvGrpSpPr/>
            <p:nvPr/>
          </p:nvGrpSpPr>
          <p:grpSpPr>
            <a:xfrm>
              <a:off x="5367318" y="2526120"/>
              <a:ext cx="588240" cy="902880"/>
              <a:chOff x="6221139" y="2407426"/>
              <a:chExt cx="588240" cy="902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4">
                <p14:nvContentPartPr>
                  <p14:cNvPr id="41072" name="Ink 41071">
                    <a:extLst>
                      <a:ext uri="{FF2B5EF4-FFF2-40B4-BE49-F238E27FC236}">
                        <a16:creationId xmlns:a16="http://schemas.microsoft.com/office/drawing/2014/main" id="{CB54AE56-EFD1-C95C-7453-A13B0F18CB9F}"/>
                      </a:ext>
                    </a:extLst>
                  </p14:cNvPr>
                  <p14:cNvContentPartPr/>
                  <p14:nvPr/>
                </p14:nvContentPartPr>
                <p14:xfrm>
                  <a:off x="6221139" y="2407426"/>
                  <a:ext cx="308160" cy="902880"/>
                </p14:xfrm>
              </p:contentPart>
            </mc:Choice>
            <mc:Fallback xmlns="">
              <p:pic>
                <p:nvPicPr>
                  <p:cNvPr id="41072" name="Ink 41071">
                    <a:extLst>
                      <a:ext uri="{FF2B5EF4-FFF2-40B4-BE49-F238E27FC236}">
                        <a16:creationId xmlns:a16="http://schemas.microsoft.com/office/drawing/2014/main" id="{CB54AE56-EFD1-C95C-7453-A13B0F18CB9F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6212499" y="2398786"/>
                    <a:ext cx="325800" cy="9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5">
                <p14:nvContentPartPr>
                  <p14:cNvPr id="41073" name="Ink 41072">
                    <a:extLst>
                      <a:ext uri="{FF2B5EF4-FFF2-40B4-BE49-F238E27FC236}">
                        <a16:creationId xmlns:a16="http://schemas.microsoft.com/office/drawing/2014/main" id="{8CDC2001-1479-282E-C571-FB422984C9F5}"/>
                      </a:ext>
                    </a:extLst>
                  </p14:cNvPr>
                  <p14:cNvContentPartPr/>
                  <p14:nvPr/>
                </p14:nvContentPartPr>
                <p14:xfrm>
                  <a:off x="6237699" y="2417866"/>
                  <a:ext cx="171000" cy="43560"/>
                </p14:xfrm>
              </p:contentPart>
            </mc:Choice>
            <mc:Fallback xmlns="">
              <p:pic>
                <p:nvPicPr>
                  <p:cNvPr id="41073" name="Ink 41072">
                    <a:extLst>
                      <a:ext uri="{FF2B5EF4-FFF2-40B4-BE49-F238E27FC236}">
                        <a16:creationId xmlns:a16="http://schemas.microsoft.com/office/drawing/2014/main" id="{8CDC2001-1479-282E-C571-FB422984C9F5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6228699" y="2408866"/>
                    <a:ext cx="188640" cy="6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6">
                <p14:nvContentPartPr>
                  <p14:cNvPr id="41074" name="Ink 41073">
                    <a:extLst>
                      <a:ext uri="{FF2B5EF4-FFF2-40B4-BE49-F238E27FC236}">
                        <a16:creationId xmlns:a16="http://schemas.microsoft.com/office/drawing/2014/main" id="{4184DF22-58D3-3091-1D65-A93ACB5DC65E}"/>
                      </a:ext>
                    </a:extLst>
                  </p14:cNvPr>
                  <p14:cNvContentPartPr/>
                  <p14:nvPr/>
                </p14:nvContentPartPr>
                <p14:xfrm>
                  <a:off x="6623979" y="2598586"/>
                  <a:ext cx="185400" cy="30960"/>
                </p14:xfrm>
              </p:contentPart>
            </mc:Choice>
            <mc:Fallback xmlns="">
              <p:pic>
                <p:nvPicPr>
                  <p:cNvPr id="41074" name="Ink 41073">
                    <a:extLst>
                      <a:ext uri="{FF2B5EF4-FFF2-40B4-BE49-F238E27FC236}">
                        <a16:creationId xmlns:a16="http://schemas.microsoft.com/office/drawing/2014/main" id="{4184DF22-58D3-3091-1D65-A93ACB5DC65E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6614979" y="2589946"/>
                    <a:ext cx="203040" cy="48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081" name="Group 41080">
              <a:extLst>
                <a:ext uri="{FF2B5EF4-FFF2-40B4-BE49-F238E27FC236}">
                  <a16:creationId xmlns:a16="http://schemas.microsoft.com/office/drawing/2014/main" id="{E69C69FD-EBB8-1F46-A3D5-9E7B39708B81}"/>
                </a:ext>
              </a:extLst>
            </p:cNvPr>
            <p:cNvGrpSpPr/>
            <p:nvPr/>
          </p:nvGrpSpPr>
          <p:grpSpPr>
            <a:xfrm>
              <a:off x="2540238" y="1999440"/>
              <a:ext cx="189360" cy="168840"/>
              <a:chOff x="3394059" y="1880746"/>
              <a:chExt cx="189360" cy="168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7">
                <p14:nvContentPartPr>
                  <p14:cNvPr id="41077" name="Ink 41076">
                    <a:extLst>
                      <a:ext uri="{FF2B5EF4-FFF2-40B4-BE49-F238E27FC236}">
                        <a16:creationId xmlns:a16="http://schemas.microsoft.com/office/drawing/2014/main" id="{D82CF246-CBAC-856B-0971-8ED5BE41A347}"/>
                      </a:ext>
                    </a:extLst>
                  </p14:cNvPr>
                  <p14:cNvContentPartPr/>
                  <p14:nvPr/>
                </p14:nvContentPartPr>
                <p14:xfrm>
                  <a:off x="3484419" y="1880746"/>
                  <a:ext cx="11880" cy="151920"/>
                </p14:xfrm>
              </p:contentPart>
            </mc:Choice>
            <mc:Fallback xmlns="">
              <p:pic>
                <p:nvPicPr>
                  <p:cNvPr id="41077" name="Ink 41076">
                    <a:extLst>
                      <a:ext uri="{FF2B5EF4-FFF2-40B4-BE49-F238E27FC236}">
                        <a16:creationId xmlns:a16="http://schemas.microsoft.com/office/drawing/2014/main" id="{D82CF246-CBAC-856B-0971-8ED5BE41A347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3475419" y="1872106"/>
                    <a:ext cx="29520" cy="16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8">
                <p14:nvContentPartPr>
                  <p14:cNvPr id="41078" name="Ink 41077">
                    <a:extLst>
                      <a:ext uri="{FF2B5EF4-FFF2-40B4-BE49-F238E27FC236}">
                        <a16:creationId xmlns:a16="http://schemas.microsoft.com/office/drawing/2014/main" id="{4527767D-E5D5-5177-72D6-834F89E1086C}"/>
                      </a:ext>
                    </a:extLst>
                  </p14:cNvPr>
                  <p14:cNvContentPartPr/>
                  <p14:nvPr/>
                </p14:nvContentPartPr>
                <p14:xfrm>
                  <a:off x="3394059" y="1968586"/>
                  <a:ext cx="189360" cy="5760"/>
                </p14:xfrm>
              </p:contentPart>
            </mc:Choice>
            <mc:Fallback xmlns="">
              <p:pic>
                <p:nvPicPr>
                  <p:cNvPr id="41078" name="Ink 41077">
                    <a:extLst>
                      <a:ext uri="{FF2B5EF4-FFF2-40B4-BE49-F238E27FC236}">
                        <a16:creationId xmlns:a16="http://schemas.microsoft.com/office/drawing/2014/main" id="{4527767D-E5D5-5177-72D6-834F89E1086C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3385059" y="1959586"/>
                    <a:ext cx="207000" cy="2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9">
                <p14:nvContentPartPr>
                  <p14:cNvPr id="41079" name="Ink 41078">
                    <a:extLst>
                      <a:ext uri="{FF2B5EF4-FFF2-40B4-BE49-F238E27FC236}">
                        <a16:creationId xmlns:a16="http://schemas.microsoft.com/office/drawing/2014/main" id="{5F893864-5115-8D94-C1B8-416E97EF5CCF}"/>
                      </a:ext>
                    </a:extLst>
                  </p14:cNvPr>
                  <p14:cNvContentPartPr/>
                  <p14:nvPr/>
                </p14:nvContentPartPr>
                <p14:xfrm>
                  <a:off x="3468219" y="1882186"/>
                  <a:ext cx="11880" cy="167400"/>
                </p14:xfrm>
              </p:contentPart>
            </mc:Choice>
            <mc:Fallback xmlns="">
              <p:pic>
                <p:nvPicPr>
                  <p:cNvPr id="41079" name="Ink 41078">
                    <a:extLst>
                      <a:ext uri="{FF2B5EF4-FFF2-40B4-BE49-F238E27FC236}">
                        <a16:creationId xmlns:a16="http://schemas.microsoft.com/office/drawing/2014/main" id="{5F893864-5115-8D94-C1B8-416E97EF5CCF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3459219" y="1873186"/>
                    <a:ext cx="29520" cy="18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0">
                <p14:nvContentPartPr>
                  <p14:cNvPr id="41080" name="Ink 41079">
                    <a:extLst>
                      <a:ext uri="{FF2B5EF4-FFF2-40B4-BE49-F238E27FC236}">
                        <a16:creationId xmlns:a16="http://schemas.microsoft.com/office/drawing/2014/main" id="{1111C366-96D5-F7DD-2F7D-BB653BBC9560}"/>
                      </a:ext>
                    </a:extLst>
                  </p14:cNvPr>
                  <p14:cNvContentPartPr/>
                  <p14:nvPr/>
                </p14:nvContentPartPr>
                <p14:xfrm>
                  <a:off x="3444099" y="1977586"/>
                  <a:ext cx="128880" cy="14040"/>
                </p14:xfrm>
              </p:contentPart>
            </mc:Choice>
            <mc:Fallback xmlns="">
              <p:pic>
                <p:nvPicPr>
                  <p:cNvPr id="41080" name="Ink 41079">
                    <a:extLst>
                      <a:ext uri="{FF2B5EF4-FFF2-40B4-BE49-F238E27FC236}">
                        <a16:creationId xmlns:a16="http://schemas.microsoft.com/office/drawing/2014/main" id="{1111C366-96D5-F7DD-2F7D-BB653BBC9560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3435459" y="1968586"/>
                    <a:ext cx="146520" cy="31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089" name="Group 41088">
              <a:extLst>
                <a:ext uri="{FF2B5EF4-FFF2-40B4-BE49-F238E27FC236}">
                  <a16:creationId xmlns:a16="http://schemas.microsoft.com/office/drawing/2014/main" id="{6DF116E2-13DD-61AC-5E80-99077BA0DEB7}"/>
                </a:ext>
              </a:extLst>
            </p:cNvPr>
            <p:cNvGrpSpPr/>
            <p:nvPr/>
          </p:nvGrpSpPr>
          <p:grpSpPr>
            <a:xfrm>
              <a:off x="3588198" y="1597680"/>
              <a:ext cx="1676160" cy="394200"/>
              <a:chOff x="4442019" y="1478986"/>
              <a:chExt cx="1676160" cy="394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1">
                <p14:nvContentPartPr>
                  <p14:cNvPr id="41084" name="Ink 41083">
                    <a:extLst>
                      <a:ext uri="{FF2B5EF4-FFF2-40B4-BE49-F238E27FC236}">
                        <a16:creationId xmlns:a16="http://schemas.microsoft.com/office/drawing/2014/main" id="{B6189130-1600-D869-16DA-169F594C21F0}"/>
                      </a:ext>
                    </a:extLst>
                  </p14:cNvPr>
                  <p14:cNvContentPartPr/>
                  <p14:nvPr/>
                </p14:nvContentPartPr>
                <p14:xfrm>
                  <a:off x="4442019" y="1562866"/>
                  <a:ext cx="267120" cy="306360"/>
                </p14:xfrm>
              </p:contentPart>
            </mc:Choice>
            <mc:Fallback xmlns="">
              <p:pic>
                <p:nvPicPr>
                  <p:cNvPr id="41084" name="Ink 41083">
                    <a:extLst>
                      <a:ext uri="{FF2B5EF4-FFF2-40B4-BE49-F238E27FC236}">
                        <a16:creationId xmlns:a16="http://schemas.microsoft.com/office/drawing/2014/main" id="{B6189130-1600-D869-16DA-169F594C21F0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4433019" y="1554226"/>
                    <a:ext cx="284760" cy="32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2">
                <p14:nvContentPartPr>
                  <p14:cNvPr id="41085" name="Ink 41084">
                    <a:extLst>
                      <a:ext uri="{FF2B5EF4-FFF2-40B4-BE49-F238E27FC236}">
                        <a16:creationId xmlns:a16="http://schemas.microsoft.com/office/drawing/2014/main" id="{4F88CADE-D822-4583-89B9-50AD05B173FD}"/>
                      </a:ext>
                    </a:extLst>
                  </p14:cNvPr>
                  <p14:cNvContentPartPr/>
                  <p14:nvPr/>
                </p14:nvContentPartPr>
                <p14:xfrm>
                  <a:off x="4721379" y="1664746"/>
                  <a:ext cx="351360" cy="208440"/>
                </p14:xfrm>
              </p:contentPart>
            </mc:Choice>
            <mc:Fallback xmlns="">
              <p:pic>
                <p:nvPicPr>
                  <p:cNvPr id="41085" name="Ink 41084">
                    <a:extLst>
                      <a:ext uri="{FF2B5EF4-FFF2-40B4-BE49-F238E27FC236}">
                        <a16:creationId xmlns:a16="http://schemas.microsoft.com/office/drawing/2014/main" id="{4F88CADE-D822-4583-89B9-50AD05B173FD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712379" y="1656106"/>
                    <a:ext cx="369000" cy="22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3">
                <p14:nvContentPartPr>
                  <p14:cNvPr id="41086" name="Ink 41085">
                    <a:extLst>
                      <a:ext uri="{FF2B5EF4-FFF2-40B4-BE49-F238E27FC236}">
                        <a16:creationId xmlns:a16="http://schemas.microsoft.com/office/drawing/2014/main" id="{679E52B6-3454-3B09-FE7A-18F352781B2D}"/>
                      </a:ext>
                    </a:extLst>
                  </p14:cNvPr>
                  <p14:cNvContentPartPr/>
                  <p14:nvPr/>
                </p14:nvContentPartPr>
                <p14:xfrm>
                  <a:off x="5291619" y="1478986"/>
                  <a:ext cx="826560" cy="375480"/>
                </p14:xfrm>
              </p:contentPart>
            </mc:Choice>
            <mc:Fallback xmlns="">
              <p:pic>
                <p:nvPicPr>
                  <p:cNvPr id="41086" name="Ink 41085">
                    <a:extLst>
                      <a:ext uri="{FF2B5EF4-FFF2-40B4-BE49-F238E27FC236}">
                        <a16:creationId xmlns:a16="http://schemas.microsoft.com/office/drawing/2014/main" id="{679E52B6-3454-3B09-FE7A-18F352781B2D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5282619" y="1469986"/>
                    <a:ext cx="844200" cy="39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4">
                <p14:nvContentPartPr>
                  <p14:cNvPr id="41087" name="Ink 41086">
                    <a:extLst>
                      <a:ext uri="{FF2B5EF4-FFF2-40B4-BE49-F238E27FC236}">
                        <a16:creationId xmlns:a16="http://schemas.microsoft.com/office/drawing/2014/main" id="{63205D65-50BE-73C1-AAA2-F882DF94AAB9}"/>
                      </a:ext>
                    </a:extLst>
                  </p14:cNvPr>
                  <p14:cNvContentPartPr/>
                  <p14:nvPr/>
                </p14:nvContentPartPr>
                <p14:xfrm>
                  <a:off x="5948259" y="1661866"/>
                  <a:ext cx="169920" cy="360"/>
                </p14:xfrm>
              </p:contentPart>
            </mc:Choice>
            <mc:Fallback xmlns="">
              <p:pic>
                <p:nvPicPr>
                  <p:cNvPr id="41087" name="Ink 41086">
                    <a:extLst>
                      <a:ext uri="{FF2B5EF4-FFF2-40B4-BE49-F238E27FC236}">
                        <a16:creationId xmlns:a16="http://schemas.microsoft.com/office/drawing/2014/main" id="{63205D65-50BE-73C1-AAA2-F882DF94AAB9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5939259" y="1653226"/>
                    <a:ext cx="18756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106" name="Group 41105">
              <a:extLst>
                <a:ext uri="{FF2B5EF4-FFF2-40B4-BE49-F238E27FC236}">
                  <a16:creationId xmlns:a16="http://schemas.microsoft.com/office/drawing/2014/main" id="{1B725E57-FBB5-D888-5139-91EB03179EDE}"/>
                </a:ext>
              </a:extLst>
            </p:cNvPr>
            <p:cNvGrpSpPr/>
            <p:nvPr/>
          </p:nvGrpSpPr>
          <p:grpSpPr>
            <a:xfrm>
              <a:off x="3996438" y="2260800"/>
              <a:ext cx="237240" cy="1076760"/>
              <a:chOff x="4850259" y="2142106"/>
              <a:chExt cx="237240" cy="107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5">
                <p14:nvContentPartPr>
                  <p14:cNvPr id="41090" name="Ink 41089">
                    <a:extLst>
                      <a:ext uri="{FF2B5EF4-FFF2-40B4-BE49-F238E27FC236}">
                        <a16:creationId xmlns:a16="http://schemas.microsoft.com/office/drawing/2014/main" id="{5C4AD35E-1D60-5BFF-FBAC-0F3F0203DB77}"/>
                      </a:ext>
                    </a:extLst>
                  </p14:cNvPr>
                  <p14:cNvContentPartPr/>
                  <p14:nvPr/>
                </p14:nvContentPartPr>
                <p14:xfrm>
                  <a:off x="4961499" y="2239306"/>
                  <a:ext cx="16560" cy="360"/>
                </p14:xfrm>
              </p:contentPart>
            </mc:Choice>
            <mc:Fallback xmlns="">
              <p:pic>
                <p:nvPicPr>
                  <p:cNvPr id="41090" name="Ink 41089">
                    <a:extLst>
                      <a:ext uri="{FF2B5EF4-FFF2-40B4-BE49-F238E27FC236}">
                        <a16:creationId xmlns:a16="http://schemas.microsoft.com/office/drawing/2014/main" id="{5C4AD35E-1D60-5BFF-FBAC-0F3F0203DB77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4952859" y="2230666"/>
                    <a:ext cx="342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6">
                <p14:nvContentPartPr>
                  <p14:cNvPr id="41091" name="Ink 41090">
                    <a:extLst>
                      <a:ext uri="{FF2B5EF4-FFF2-40B4-BE49-F238E27FC236}">
                        <a16:creationId xmlns:a16="http://schemas.microsoft.com/office/drawing/2014/main" id="{D91292F3-735F-49FE-FB70-B019ECEBB5B0}"/>
                      </a:ext>
                    </a:extLst>
                  </p14:cNvPr>
                  <p14:cNvContentPartPr/>
                  <p14:nvPr/>
                </p14:nvContentPartPr>
                <p14:xfrm>
                  <a:off x="5015139" y="2156506"/>
                  <a:ext cx="44640" cy="1058040"/>
                </p14:xfrm>
              </p:contentPart>
            </mc:Choice>
            <mc:Fallback xmlns="">
              <p:pic>
                <p:nvPicPr>
                  <p:cNvPr id="41091" name="Ink 41090">
                    <a:extLst>
                      <a:ext uri="{FF2B5EF4-FFF2-40B4-BE49-F238E27FC236}">
                        <a16:creationId xmlns:a16="http://schemas.microsoft.com/office/drawing/2014/main" id="{D91292F3-735F-49FE-FB70-B019ECEBB5B0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006139" y="2147506"/>
                    <a:ext cx="62280" cy="107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7">
                <p14:nvContentPartPr>
                  <p14:cNvPr id="41093" name="Ink 41092">
                    <a:extLst>
                      <a:ext uri="{FF2B5EF4-FFF2-40B4-BE49-F238E27FC236}">
                        <a16:creationId xmlns:a16="http://schemas.microsoft.com/office/drawing/2014/main" id="{065A6BBA-18B4-2978-07DD-222BE085C0B5}"/>
                      </a:ext>
                    </a:extLst>
                  </p14:cNvPr>
                  <p14:cNvContentPartPr/>
                  <p14:nvPr/>
                </p14:nvContentPartPr>
                <p14:xfrm>
                  <a:off x="4850259" y="2182426"/>
                  <a:ext cx="45000" cy="1036440"/>
                </p14:xfrm>
              </p:contentPart>
            </mc:Choice>
            <mc:Fallback xmlns="">
              <p:pic>
                <p:nvPicPr>
                  <p:cNvPr id="41093" name="Ink 41092">
                    <a:extLst>
                      <a:ext uri="{FF2B5EF4-FFF2-40B4-BE49-F238E27FC236}">
                        <a16:creationId xmlns:a16="http://schemas.microsoft.com/office/drawing/2014/main" id="{065A6BBA-18B4-2978-07DD-222BE085C0B5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4841619" y="2173786"/>
                    <a:ext cx="62640" cy="10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8">
                <p14:nvContentPartPr>
                  <p14:cNvPr id="41095" name="Ink 41094">
                    <a:extLst>
                      <a:ext uri="{FF2B5EF4-FFF2-40B4-BE49-F238E27FC236}">
                        <a16:creationId xmlns:a16="http://schemas.microsoft.com/office/drawing/2014/main" id="{31A52813-F505-989F-E278-F8F5A7ED25A4}"/>
                      </a:ext>
                    </a:extLst>
                  </p14:cNvPr>
                  <p14:cNvContentPartPr/>
                  <p14:nvPr/>
                </p14:nvContentPartPr>
                <p14:xfrm>
                  <a:off x="4876539" y="2142106"/>
                  <a:ext cx="100440" cy="165600"/>
                </p14:xfrm>
              </p:contentPart>
            </mc:Choice>
            <mc:Fallback xmlns="">
              <p:pic>
                <p:nvPicPr>
                  <p:cNvPr id="41095" name="Ink 41094">
                    <a:extLst>
                      <a:ext uri="{FF2B5EF4-FFF2-40B4-BE49-F238E27FC236}">
                        <a16:creationId xmlns:a16="http://schemas.microsoft.com/office/drawing/2014/main" id="{31A52813-F505-989F-E278-F8F5A7ED25A4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4867899" y="2133106"/>
                    <a:ext cx="118080" cy="18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9">
                <p14:nvContentPartPr>
                  <p14:cNvPr id="41096" name="Ink 41095">
                    <a:extLst>
                      <a:ext uri="{FF2B5EF4-FFF2-40B4-BE49-F238E27FC236}">
                        <a16:creationId xmlns:a16="http://schemas.microsoft.com/office/drawing/2014/main" id="{ED03AA97-EF52-04E8-E6B8-32BB387ECEE1}"/>
                      </a:ext>
                    </a:extLst>
                  </p14:cNvPr>
                  <p14:cNvContentPartPr/>
                  <p14:nvPr/>
                </p14:nvContentPartPr>
                <p14:xfrm>
                  <a:off x="4935219" y="2286826"/>
                  <a:ext cx="30600" cy="61920"/>
                </p14:xfrm>
              </p:contentPart>
            </mc:Choice>
            <mc:Fallback xmlns="">
              <p:pic>
                <p:nvPicPr>
                  <p:cNvPr id="41096" name="Ink 41095">
                    <a:extLst>
                      <a:ext uri="{FF2B5EF4-FFF2-40B4-BE49-F238E27FC236}">
                        <a16:creationId xmlns:a16="http://schemas.microsoft.com/office/drawing/2014/main" id="{ED03AA97-EF52-04E8-E6B8-32BB387ECEE1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4926219" y="2278186"/>
                    <a:ext cx="48240" cy="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0">
                <p14:nvContentPartPr>
                  <p14:cNvPr id="41097" name="Ink 41096">
                    <a:extLst>
                      <a:ext uri="{FF2B5EF4-FFF2-40B4-BE49-F238E27FC236}">
                        <a16:creationId xmlns:a16="http://schemas.microsoft.com/office/drawing/2014/main" id="{722F5FF9-3DC7-1B9A-3324-1295CD41C229}"/>
                      </a:ext>
                    </a:extLst>
                  </p14:cNvPr>
                  <p14:cNvContentPartPr/>
                  <p14:nvPr/>
                </p14:nvContentPartPr>
                <p14:xfrm>
                  <a:off x="4932699" y="2319946"/>
                  <a:ext cx="57600" cy="165240"/>
                </p14:xfrm>
              </p:contentPart>
            </mc:Choice>
            <mc:Fallback xmlns="">
              <p:pic>
                <p:nvPicPr>
                  <p:cNvPr id="41097" name="Ink 41096">
                    <a:extLst>
                      <a:ext uri="{FF2B5EF4-FFF2-40B4-BE49-F238E27FC236}">
                        <a16:creationId xmlns:a16="http://schemas.microsoft.com/office/drawing/2014/main" id="{722F5FF9-3DC7-1B9A-3324-1295CD41C229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4923699" y="2311306"/>
                    <a:ext cx="75240" cy="18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1">
                <p14:nvContentPartPr>
                  <p14:cNvPr id="41098" name="Ink 41097">
                    <a:extLst>
                      <a:ext uri="{FF2B5EF4-FFF2-40B4-BE49-F238E27FC236}">
                        <a16:creationId xmlns:a16="http://schemas.microsoft.com/office/drawing/2014/main" id="{063D9228-8B5A-6669-D086-95102789EAF0}"/>
                      </a:ext>
                    </a:extLst>
                  </p14:cNvPr>
                  <p14:cNvContentPartPr/>
                  <p14:nvPr/>
                </p14:nvContentPartPr>
                <p14:xfrm>
                  <a:off x="4930539" y="2508586"/>
                  <a:ext cx="56880" cy="123840"/>
                </p14:xfrm>
              </p:contentPart>
            </mc:Choice>
            <mc:Fallback xmlns="">
              <p:pic>
                <p:nvPicPr>
                  <p:cNvPr id="41098" name="Ink 41097">
                    <a:extLst>
                      <a:ext uri="{FF2B5EF4-FFF2-40B4-BE49-F238E27FC236}">
                        <a16:creationId xmlns:a16="http://schemas.microsoft.com/office/drawing/2014/main" id="{063D9228-8B5A-6669-D086-95102789EAF0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4921899" y="2499586"/>
                    <a:ext cx="74520" cy="14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2">
                <p14:nvContentPartPr>
                  <p14:cNvPr id="41099" name="Ink 41098">
                    <a:extLst>
                      <a:ext uri="{FF2B5EF4-FFF2-40B4-BE49-F238E27FC236}">
                        <a16:creationId xmlns:a16="http://schemas.microsoft.com/office/drawing/2014/main" id="{07EC903C-8FE0-7FCE-2357-F5A819996D50}"/>
                      </a:ext>
                    </a:extLst>
                  </p14:cNvPr>
                  <p14:cNvContentPartPr/>
                  <p14:nvPr/>
                </p14:nvContentPartPr>
                <p14:xfrm>
                  <a:off x="4956099" y="2641066"/>
                  <a:ext cx="83160" cy="160920"/>
                </p14:xfrm>
              </p:contentPart>
            </mc:Choice>
            <mc:Fallback xmlns="">
              <p:pic>
                <p:nvPicPr>
                  <p:cNvPr id="41099" name="Ink 41098">
                    <a:extLst>
                      <a:ext uri="{FF2B5EF4-FFF2-40B4-BE49-F238E27FC236}">
                        <a16:creationId xmlns:a16="http://schemas.microsoft.com/office/drawing/2014/main" id="{07EC903C-8FE0-7FCE-2357-F5A819996D50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4947459" y="2632066"/>
                    <a:ext cx="100800" cy="17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3">
                <p14:nvContentPartPr>
                  <p14:cNvPr id="41100" name="Ink 41099">
                    <a:extLst>
                      <a:ext uri="{FF2B5EF4-FFF2-40B4-BE49-F238E27FC236}">
                        <a16:creationId xmlns:a16="http://schemas.microsoft.com/office/drawing/2014/main" id="{77258CE1-65A9-731C-D311-9654AB26B5E3}"/>
                      </a:ext>
                    </a:extLst>
                  </p14:cNvPr>
                  <p14:cNvContentPartPr/>
                  <p14:nvPr/>
                </p14:nvContentPartPr>
                <p14:xfrm>
                  <a:off x="5036019" y="2889826"/>
                  <a:ext cx="6480" cy="59040"/>
                </p14:xfrm>
              </p:contentPart>
            </mc:Choice>
            <mc:Fallback xmlns="">
              <p:pic>
                <p:nvPicPr>
                  <p:cNvPr id="41100" name="Ink 41099">
                    <a:extLst>
                      <a:ext uri="{FF2B5EF4-FFF2-40B4-BE49-F238E27FC236}">
                        <a16:creationId xmlns:a16="http://schemas.microsoft.com/office/drawing/2014/main" id="{77258CE1-65A9-731C-D311-9654AB26B5E3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5027379" y="2881186"/>
                    <a:ext cx="24120" cy="7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4">
                <p14:nvContentPartPr>
                  <p14:cNvPr id="41101" name="Ink 41100">
                    <a:extLst>
                      <a:ext uri="{FF2B5EF4-FFF2-40B4-BE49-F238E27FC236}">
                        <a16:creationId xmlns:a16="http://schemas.microsoft.com/office/drawing/2014/main" id="{9D322611-FBC7-B1E3-849A-F38E78D209DD}"/>
                      </a:ext>
                    </a:extLst>
                  </p14:cNvPr>
                  <p14:cNvContentPartPr/>
                  <p14:nvPr/>
                </p14:nvContentPartPr>
                <p14:xfrm>
                  <a:off x="4916139" y="2871826"/>
                  <a:ext cx="120960" cy="176400"/>
                </p14:xfrm>
              </p:contentPart>
            </mc:Choice>
            <mc:Fallback xmlns="">
              <p:pic>
                <p:nvPicPr>
                  <p:cNvPr id="41101" name="Ink 41100">
                    <a:extLst>
                      <a:ext uri="{FF2B5EF4-FFF2-40B4-BE49-F238E27FC236}">
                        <a16:creationId xmlns:a16="http://schemas.microsoft.com/office/drawing/2014/main" id="{9D322611-FBC7-B1E3-849A-F38E78D209DD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4907499" y="2862826"/>
                    <a:ext cx="13860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5">
                <p14:nvContentPartPr>
                  <p14:cNvPr id="41102" name="Ink 41101">
                    <a:extLst>
                      <a:ext uri="{FF2B5EF4-FFF2-40B4-BE49-F238E27FC236}">
                        <a16:creationId xmlns:a16="http://schemas.microsoft.com/office/drawing/2014/main" id="{233C7D98-166E-E245-BBC2-A1DA32E16721}"/>
                      </a:ext>
                    </a:extLst>
                  </p14:cNvPr>
                  <p14:cNvContentPartPr/>
                  <p14:nvPr/>
                </p14:nvContentPartPr>
                <p14:xfrm>
                  <a:off x="4962939" y="3055786"/>
                  <a:ext cx="80640" cy="70200"/>
                </p14:xfrm>
              </p:contentPart>
            </mc:Choice>
            <mc:Fallback xmlns="">
              <p:pic>
                <p:nvPicPr>
                  <p:cNvPr id="41102" name="Ink 41101">
                    <a:extLst>
                      <a:ext uri="{FF2B5EF4-FFF2-40B4-BE49-F238E27FC236}">
                        <a16:creationId xmlns:a16="http://schemas.microsoft.com/office/drawing/2014/main" id="{233C7D98-166E-E245-BBC2-A1DA32E16721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4954299" y="3047146"/>
                    <a:ext cx="98280" cy="8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6">
                <p14:nvContentPartPr>
                  <p14:cNvPr id="41103" name="Ink 41102">
                    <a:extLst>
                      <a:ext uri="{FF2B5EF4-FFF2-40B4-BE49-F238E27FC236}">
                        <a16:creationId xmlns:a16="http://schemas.microsoft.com/office/drawing/2014/main" id="{513588F7-EED8-BBA3-4A9C-E5C5301E23BE}"/>
                      </a:ext>
                    </a:extLst>
                  </p14:cNvPr>
                  <p14:cNvContentPartPr/>
                  <p14:nvPr/>
                </p14:nvContentPartPr>
                <p14:xfrm>
                  <a:off x="5018379" y="3113386"/>
                  <a:ext cx="69120" cy="55440"/>
                </p14:xfrm>
              </p:contentPart>
            </mc:Choice>
            <mc:Fallback xmlns="">
              <p:pic>
                <p:nvPicPr>
                  <p:cNvPr id="41103" name="Ink 41102">
                    <a:extLst>
                      <a:ext uri="{FF2B5EF4-FFF2-40B4-BE49-F238E27FC236}">
                        <a16:creationId xmlns:a16="http://schemas.microsoft.com/office/drawing/2014/main" id="{513588F7-EED8-BBA3-4A9C-E5C5301E23BE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009379" y="3104746"/>
                    <a:ext cx="86760" cy="7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7">
                <p14:nvContentPartPr>
                  <p14:cNvPr id="41105" name="Ink 41104">
                    <a:extLst>
                      <a:ext uri="{FF2B5EF4-FFF2-40B4-BE49-F238E27FC236}">
                        <a16:creationId xmlns:a16="http://schemas.microsoft.com/office/drawing/2014/main" id="{8C201F3D-4754-E087-7AED-CA00A7D0BCE5}"/>
                      </a:ext>
                    </a:extLst>
                  </p14:cNvPr>
                  <p14:cNvContentPartPr/>
                  <p14:nvPr/>
                </p14:nvContentPartPr>
                <p14:xfrm>
                  <a:off x="4889859" y="2624866"/>
                  <a:ext cx="7200" cy="532080"/>
                </p14:xfrm>
              </p:contentPart>
            </mc:Choice>
            <mc:Fallback xmlns="">
              <p:pic>
                <p:nvPicPr>
                  <p:cNvPr id="41105" name="Ink 41104">
                    <a:extLst>
                      <a:ext uri="{FF2B5EF4-FFF2-40B4-BE49-F238E27FC236}">
                        <a16:creationId xmlns:a16="http://schemas.microsoft.com/office/drawing/2014/main" id="{8C201F3D-4754-E087-7AED-CA00A7D0BCE5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4880859" y="2616226"/>
                    <a:ext cx="24840" cy="549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41107" name="Ink 41106">
                  <a:extLst>
                    <a:ext uri="{FF2B5EF4-FFF2-40B4-BE49-F238E27FC236}">
                      <a16:creationId xmlns:a16="http://schemas.microsoft.com/office/drawing/2014/main" id="{909669E5-07ED-FE67-DE62-FAEBB2C52918}"/>
                    </a:ext>
                  </a:extLst>
                </p14:cNvPr>
                <p14:cNvContentPartPr/>
                <p14:nvPr/>
              </p14:nvContentPartPr>
              <p14:xfrm>
                <a:off x="3002838" y="3986280"/>
                <a:ext cx="259560" cy="269280"/>
              </p14:xfrm>
            </p:contentPart>
          </mc:Choice>
          <mc:Fallback xmlns="">
            <p:pic>
              <p:nvPicPr>
                <p:cNvPr id="41107" name="Ink 41106">
                  <a:extLst>
                    <a:ext uri="{FF2B5EF4-FFF2-40B4-BE49-F238E27FC236}">
                      <a16:creationId xmlns:a16="http://schemas.microsoft.com/office/drawing/2014/main" id="{909669E5-07ED-FE67-DE62-FAEBB2C5291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993825" y="3977280"/>
                  <a:ext cx="277225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488B33-AE0D-9B8C-80A7-185E18C6CBCE}"/>
              </a:ext>
            </a:extLst>
          </p:cNvPr>
          <p:cNvGrpSpPr/>
          <p:nvPr/>
        </p:nvGrpSpPr>
        <p:grpSpPr>
          <a:xfrm>
            <a:off x="466332" y="1694145"/>
            <a:ext cx="1168560" cy="1504080"/>
            <a:chOff x="466332" y="1694145"/>
            <a:chExt cx="1168560" cy="150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A22138D-962A-66A2-2FA3-16B7E934E492}"/>
                    </a:ext>
                  </a:extLst>
                </p14:cNvPr>
                <p14:cNvContentPartPr/>
                <p14:nvPr/>
              </p14:nvContentPartPr>
              <p14:xfrm>
                <a:off x="534732" y="1694145"/>
                <a:ext cx="945360" cy="456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A22138D-962A-66A2-2FA3-16B7E934E49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26092" y="1685505"/>
                  <a:ext cx="9630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51BC1B9-6CA5-4DE3-D719-86B213B91A37}"/>
                    </a:ext>
                  </a:extLst>
                </p14:cNvPr>
                <p14:cNvContentPartPr/>
                <p14:nvPr/>
              </p14:nvContentPartPr>
              <p14:xfrm>
                <a:off x="1086972" y="1838865"/>
                <a:ext cx="5400" cy="5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51BC1B9-6CA5-4DE3-D719-86B213B91A3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78332" y="1829865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1AE95D7-B28E-92D8-63B0-615A7A75099F}"/>
                    </a:ext>
                  </a:extLst>
                </p14:cNvPr>
                <p14:cNvContentPartPr/>
                <p14:nvPr/>
              </p14:nvContentPartPr>
              <p14:xfrm>
                <a:off x="466332" y="2175105"/>
                <a:ext cx="1168560" cy="48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1AE95D7-B28E-92D8-63B0-615A7A75099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57332" y="2166105"/>
                  <a:ext cx="118620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B3A5535-1346-83CC-93E3-56C17C3F7AF2}"/>
                    </a:ext>
                  </a:extLst>
                </p14:cNvPr>
                <p14:cNvContentPartPr/>
                <p14:nvPr/>
              </p14:nvContentPartPr>
              <p14:xfrm>
                <a:off x="1183452" y="2170065"/>
                <a:ext cx="218160" cy="160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B3A5535-1346-83CC-93E3-56C17C3F7AF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74812" y="2161065"/>
                  <a:ext cx="235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F096D3E-2851-7617-7EA7-B26F285BAB35}"/>
                    </a:ext>
                  </a:extLst>
                </p14:cNvPr>
                <p14:cNvContentPartPr/>
                <p14:nvPr/>
              </p14:nvContentPartPr>
              <p14:xfrm>
                <a:off x="1386132" y="2110665"/>
                <a:ext cx="2520" cy="2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F096D3E-2851-7617-7EA7-B26F285BAB3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377492" y="2102025"/>
                  <a:ext cx="20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3D8230C-2014-2D41-1615-03D02AADF72D}"/>
                    </a:ext>
                  </a:extLst>
                </p14:cNvPr>
                <p14:cNvContentPartPr/>
                <p14:nvPr/>
              </p14:nvContentPartPr>
              <p14:xfrm>
                <a:off x="516732" y="2754345"/>
                <a:ext cx="833040" cy="443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3D8230C-2014-2D41-1615-03D02AADF72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08092" y="2745705"/>
                  <a:ext cx="8506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A3B3B3-6ECB-0568-E1F5-972ED81149BC}"/>
                    </a:ext>
                  </a:extLst>
                </p14:cNvPr>
                <p14:cNvContentPartPr/>
                <p14:nvPr/>
              </p14:nvContentPartPr>
              <p14:xfrm>
                <a:off x="888252" y="2745345"/>
                <a:ext cx="360" cy="7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A3B3B3-6ECB-0568-E1F5-972ED81149B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79252" y="2736705"/>
                  <a:ext cx="18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129EA76-F4A0-0D47-D2C1-71F4A8C5FD56}"/>
                    </a:ext>
                  </a:extLst>
                </p14:cNvPr>
                <p14:cNvContentPartPr/>
                <p14:nvPr/>
              </p14:nvContentPartPr>
              <p14:xfrm>
                <a:off x="485772" y="3056745"/>
                <a:ext cx="29160" cy="38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129EA76-F4A0-0D47-D2C1-71F4A8C5FD5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76772" y="3047745"/>
                  <a:ext cx="46800" cy="558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FA25D8-50D3-4D5A-970E-1B975AC5C1B0}"/>
              </a:ext>
            </a:extLst>
          </p:cNvPr>
          <p:cNvCxnSpPr/>
          <p:nvPr/>
        </p:nvCxnSpPr>
        <p:spPr bwMode="auto">
          <a:xfrm>
            <a:off x="685800" y="5105400"/>
            <a:ext cx="1676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9AB1AF-37A1-9F64-3667-FD08EAC01EAF}"/>
              </a:ext>
            </a:extLst>
          </p:cNvPr>
          <p:cNvCxnSpPr/>
          <p:nvPr/>
        </p:nvCxnSpPr>
        <p:spPr bwMode="auto">
          <a:xfrm>
            <a:off x="2534820" y="4815424"/>
            <a:ext cx="1676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17" name="!!A">
            <a:extLst>
              <a:ext uri="{FF2B5EF4-FFF2-40B4-BE49-F238E27FC236}">
                <a16:creationId xmlns:a16="http://schemas.microsoft.com/office/drawing/2014/main" id="{54D1C924-991E-C6C6-6DFA-9639BAE2957B}"/>
              </a:ext>
            </a:extLst>
          </p:cNvPr>
          <p:cNvSpPr/>
          <p:nvPr/>
        </p:nvSpPr>
        <p:spPr>
          <a:xfrm>
            <a:off x="694481" y="4076958"/>
            <a:ext cx="1794076" cy="323509"/>
          </a:xfrm>
          <a:custGeom>
            <a:avLst/>
            <a:gdLst>
              <a:gd name="connsiteX0" fmla="*/ 0 w 1794076"/>
              <a:gd name="connsiteY0" fmla="*/ 8910 h 437174"/>
              <a:gd name="connsiteX1" fmla="*/ 1041722 w 1794076"/>
              <a:gd name="connsiteY1" fmla="*/ 8910 h 437174"/>
              <a:gd name="connsiteX2" fmla="*/ 1493134 w 1794076"/>
              <a:gd name="connsiteY2" fmla="*/ 101508 h 437174"/>
              <a:gd name="connsiteX3" fmla="*/ 1794076 w 1794076"/>
              <a:gd name="connsiteY3" fmla="*/ 437174 h 43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4076" h="437174">
                <a:moveTo>
                  <a:pt x="0" y="8910"/>
                </a:moveTo>
                <a:cubicBezTo>
                  <a:pt x="396433" y="1193"/>
                  <a:pt x="792866" y="-6523"/>
                  <a:pt x="1041722" y="8910"/>
                </a:cubicBezTo>
                <a:cubicBezTo>
                  <a:pt x="1290578" y="24343"/>
                  <a:pt x="1367742" y="30131"/>
                  <a:pt x="1493134" y="101508"/>
                </a:cubicBezTo>
                <a:cubicBezTo>
                  <a:pt x="1618526" y="172885"/>
                  <a:pt x="1706301" y="305029"/>
                  <a:pt x="1794076" y="437174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!!C">
            <a:extLst>
              <a:ext uri="{FF2B5EF4-FFF2-40B4-BE49-F238E27FC236}">
                <a16:creationId xmlns:a16="http://schemas.microsoft.com/office/drawing/2014/main" id="{C0AEEC82-9C03-7207-E344-DDC5B7E43F1D}"/>
              </a:ext>
            </a:extLst>
          </p:cNvPr>
          <p:cNvSpPr/>
          <p:nvPr/>
        </p:nvSpPr>
        <p:spPr>
          <a:xfrm>
            <a:off x="2448927" y="4365474"/>
            <a:ext cx="1921398" cy="182880"/>
          </a:xfrm>
          <a:custGeom>
            <a:avLst/>
            <a:gdLst>
              <a:gd name="connsiteX0" fmla="*/ 0 w 1921398"/>
              <a:gd name="connsiteY0" fmla="*/ 0 h 421142"/>
              <a:gd name="connsiteX1" fmla="*/ 219919 w 1921398"/>
              <a:gd name="connsiteY1" fmla="*/ 231493 h 421142"/>
              <a:gd name="connsiteX2" fmla="*/ 474562 w 1921398"/>
              <a:gd name="connsiteY2" fmla="*/ 370389 h 421142"/>
              <a:gd name="connsiteX3" fmla="*/ 833377 w 1921398"/>
              <a:gd name="connsiteY3" fmla="*/ 416688 h 421142"/>
              <a:gd name="connsiteX4" fmla="*/ 1921398 w 1921398"/>
              <a:gd name="connsiteY4" fmla="*/ 416688 h 42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398" h="421142">
                <a:moveTo>
                  <a:pt x="0" y="0"/>
                </a:moveTo>
                <a:cubicBezTo>
                  <a:pt x="70412" y="84881"/>
                  <a:pt x="140825" y="169762"/>
                  <a:pt x="219919" y="231493"/>
                </a:cubicBezTo>
                <a:cubicBezTo>
                  <a:pt x="299013" y="293225"/>
                  <a:pt x="372319" y="339523"/>
                  <a:pt x="474562" y="370389"/>
                </a:cubicBezTo>
                <a:cubicBezTo>
                  <a:pt x="576805" y="401255"/>
                  <a:pt x="592238" y="408972"/>
                  <a:pt x="833377" y="416688"/>
                </a:cubicBezTo>
                <a:cubicBezTo>
                  <a:pt x="1074516" y="424404"/>
                  <a:pt x="1497957" y="420546"/>
                  <a:pt x="1921398" y="416688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!!B">
            <a:extLst>
              <a:ext uri="{FF2B5EF4-FFF2-40B4-BE49-F238E27FC236}">
                <a16:creationId xmlns:a16="http://schemas.microsoft.com/office/drawing/2014/main" id="{54D0AD0F-A20F-5285-C093-F57614EF0FE4}"/>
              </a:ext>
            </a:extLst>
          </p:cNvPr>
          <p:cNvSpPr/>
          <p:nvPr/>
        </p:nvSpPr>
        <p:spPr>
          <a:xfrm>
            <a:off x="729205" y="5330794"/>
            <a:ext cx="1794076" cy="320040"/>
          </a:xfrm>
          <a:custGeom>
            <a:avLst/>
            <a:gdLst>
              <a:gd name="connsiteX0" fmla="*/ 0 w 1794076"/>
              <a:gd name="connsiteY0" fmla="*/ 8910 h 437174"/>
              <a:gd name="connsiteX1" fmla="*/ 1041722 w 1794076"/>
              <a:gd name="connsiteY1" fmla="*/ 8910 h 437174"/>
              <a:gd name="connsiteX2" fmla="*/ 1493134 w 1794076"/>
              <a:gd name="connsiteY2" fmla="*/ 101508 h 437174"/>
              <a:gd name="connsiteX3" fmla="*/ 1794076 w 1794076"/>
              <a:gd name="connsiteY3" fmla="*/ 437174 h 43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4076" h="437174">
                <a:moveTo>
                  <a:pt x="0" y="8910"/>
                </a:moveTo>
                <a:cubicBezTo>
                  <a:pt x="396433" y="1193"/>
                  <a:pt x="792866" y="-6523"/>
                  <a:pt x="1041722" y="8910"/>
                </a:cubicBezTo>
                <a:cubicBezTo>
                  <a:pt x="1290578" y="24343"/>
                  <a:pt x="1367742" y="30131"/>
                  <a:pt x="1493134" y="101508"/>
                </a:cubicBezTo>
                <a:cubicBezTo>
                  <a:pt x="1618526" y="172885"/>
                  <a:pt x="1706301" y="305029"/>
                  <a:pt x="1794076" y="437174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!!D">
            <a:extLst>
              <a:ext uri="{FF2B5EF4-FFF2-40B4-BE49-F238E27FC236}">
                <a16:creationId xmlns:a16="http://schemas.microsoft.com/office/drawing/2014/main" id="{FBFF4FF9-12B6-E90D-2B60-71EA2F4FE3CF}"/>
              </a:ext>
            </a:extLst>
          </p:cNvPr>
          <p:cNvSpPr/>
          <p:nvPr/>
        </p:nvSpPr>
        <p:spPr>
          <a:xfrm>
            <a:off x="2478228" y="5623901"/>
            <a:ext cx="1921398" cy="182880"/>
          </a:xfrm>
          <a:custGeom>
            <a:avLst/>
            <a:gdLst>
              <a:gd name="connsiteX0" fmla="*/ 0 w 1921398"/>
              <a:gd name="connsiteY0" fmla="*/ 0 h 421142"/>
              <a:gd name="connsiteX1" fmla="*/ 219919 w 1921398"/>
              <a:gd name="connsiteY1" fmla="*/ 231493 h 421142"/>
              <a:gd name="connsiteX2" fmla="*/ 474562 w 1921398"/>
              <a:gd name="connsiteY2" fmla="*/ 370389 h 421142"/>
              <a:gd name="connsiteX3" fmla="*/ 833377 w 1921398"/>
              <a:gd name="connsiteY3" fmla="*/ 416688 h 421142"/>
              <a:gd name="connsiteX4" fmla="*/ 1921398 w 1921398"/>
              <a:gd name="connsiteY4" fmla="*/ 416688 h 42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398" h="421142">
                <a:moveTo>
                  <a:pt x="0" y="0"/>
                </a:moveTo>
                <a:cubicBezTo>
                  <a:pt x="70412" y="84881"/>
                  <a:pt x="140825" y="169762"/>
                  <a:pt x="219919" y="231493"/>
                </a:cubicBezTo>
                <a:cubicBezTo>
                  <a:pt x="299013" y="293225"/>
                  <a:pt x="372319" y="339523"/>
                  <a:pt x="474562" y="370389"/>
                </a:cubicBezTo>
                <a:cubicBezTo>
                  <a:pt x="576805" y="401255"/>
                  <a:pt x="592238" y="408972"/>
                  <a:pt x="833377" y="416688"/>
                </a:cubicBezTo>
                <a:cubicBezTo>
                  <a:pt x="1074516" y="424404"/>
                  <a:pt x="1497957" y="420546"/>
                  <a:pt x="1921398" y="416688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D3831ED-7DA0-115E-3FBC-4D26F91F3686}"/>
                  </a:ext>
                </a:extLst>
              </p14:cNvPr>
              <p14:cNvContentPartPr/>
              <p14:nvPr/>
            </p14:nvContentPartPr>
            <p14:xfrm>
              <a:off x="2264760" y="3864510"/>
              <a:ext cx="639597" cy="291804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D3831ED-7DA0-115E-3FBC-4D26F91F3686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2255762" y="3855515"/>
                <a:ext cx="657234" cy="309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C253128-6F41-593C-3F67-A51E5DB3C539}"/>
                  </a:ext>
                </a:extLst>
              </p14:cNvPr>
              <p14:cNvContentPartPr/>
              <p14:nvPr/>
            </p14:nvContentPartPr>
            <p14:xfrm>
              <a:off x="2151000" y="3759750"/>
              <a:ext cx="131400" cy="180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C253128-6F41-593C-3F67-A51E5DB3C539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2142000" y="3750750"/>
                <a:ext cx="1490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DF41B63-8F56-C8A8-D488-7D469FD1BE38}"/>
                  </a:ext>
                </a:extLst>
              </p14:cNvPr>
              <p14:cNvContentPartPr/>
              <p14:nvPr/>
            </p14:nvContentPartPr>
            <p14:xfrm>
              <a:off x="2332800" y="5850270"/>
              <a:ext cx="140400" cy="236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DF41B63-8F56-C8A8-D488-7D469FD1BE38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2324160" y="5841630"/>
                <a:ext cx="1580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14CA2C0-A8EF-643C-56F6-F762615DF2F8}"/>
                  </a:ext>
                </a:extLst>
              </p14:cNvPr>
              <p14:cNvContentPartPr/>
              <p14:nvPr/>
            </p14:nvContentPartPr>
            <p14:xfrm>
              <a:off x="3815640" y="4343520"/>
              <a:ext cx="91080" cy="113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14CA2C0-A8EF-643C-56F6-F762615DF2F8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3807000" y="4334880"/>
                <a:ext cx="1087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DA845A8-C9E6-0014-546B-C5FF8DE6B1AD}"/>
                  </a:ext>
                </a:extLst>
              </p14:cNvPr>
              <p14:cNvContentPartPr/>
              <p14:nvPr/>
            </p14:nvContentPartPr>
            <p14:xfrm>
              <a:off x="4012560" y="4406880"/>
              <a:ext cx="79200" cy="88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DA845A8-C9E6-0014-546B-C5FF8DE6B1AD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4003560" y="4397880"/>
                <a:ext cx="968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6A520BC-5532-60E1-A418-19DEF648AEC6}"/>
                  </a:ext>
                </a:extLst>
              </p14:cNvPr>
              <p14:cNvContentPartPr/>
              <p14:nvPr/>
            </p14:nvContentPartPr>
            <p14:xfrm>
              <a:off x="4004640" y="4189800"/>
              <a:ext cx="77400" cy="122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6A520BC-5532-60E1-A418-19DEF648AEC6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3995640" y="4180800"/>
                <a:ext cx="950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565C485-9C5B-67A1-831C-B06D2DC3AF21}"/>
                  </a:ext>
                </a:extLst>
              </p14:cNvPr>
              <p14:cNvContentPartPr/>
              <p14:nvPr/>
            </p14:nvContentPartPr>
            <p14:xfrm>
              <a:off x="4219560" y="4340640"/>
              <a:ext cx="67320" cy="117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565C485-9C5B-67A1-831C-B06D2DC3AF21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4210920" y="4331640"/>
                <a:ext cx="849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6DD3F65-35A8-1763-9E6E-44B7BB1EF837}"/>
                  </a:ext>
                </a:extLst>
              </p14:cNvPr>
              <p14:cNvContentPartPr/>
              <p14:nvPr/>
            </p14:nvContentPartPr>
            <p14:xfrm>
              <a:off x="4209120" y="4135080"/>
              <a:ext cx="69840" cy="101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6DD3F65-35A8-1763-9E6E-44B7BB1EF837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4200480" y="4126440"/>
                <a:ext cx="8748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25C70E1D-AAFD-919A-ED63-4AB76CB76B32}"/>
              </a:ext>
            </a:extLst>
          </p:cNvPr>
          <p:cNvGrpSpPr/>
          <p:nvPr/>
        </p:nvGrpSpPr>
        <p:grpSpPr>
          <a:xfrm>
            <a:off x="624240" y="5446710"/>
            <a:ext cx="625320" cy="468720"/>
            <a:chOff x="624240" y="5446710"/>
            <a:chExt cx="62532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6A0C1B5-7247-D49B-A706-DA8CC2FB904C}"/>
                    </a:ext>
                  </a:extLst>
                </p14:cNvPr>
                <p14:cNvContentPartPr/>
                <p14:nvPr/>
              </p14:nvContentPartPr>
              <p14:xfrm>
                <a:off x="624240" y="5461110"/>
                <a:ext cx="155160" cy="144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6A0C1B5-7247-D49B-A706-DA8CC2FB904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15240" y="5452110"/>
                  <a:ext cx="172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F932CF7-4892-5C33-2674-04F6B9C64EA1}"/>
                    </a:ext>
                  </a:extLst>
                </p14:cNvPr>
                <p14:cNvContentPartPr/>
                <p14:nvPr/>
              </p14:nvContentPartPr>
              <p14:xfrm>
                <a:off x="960480" y="5446710"/>
                <a:ext cx="118800" cy="154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F932CF7-4892-5C33-2674-04F6B9C64EA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51840" y="5438070"/>
                  <a:ext cx="136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7AE7B62-FFDD-A6DA-7755-95B1831443D8}"/>
                    </a:ext>
                  </a:extLst>
                </p14:cNvPr>
                <p14:cNvContentPartPr/>
                <p14:nvPr/>
              </p14:nvContentPartPr>
              <p14:xfrm>
                <a:off x="841680" y="5614470"/>
                <a:ext cx="117720" cy="147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7AE7B62-FFDD-A6DA-7755-95B1831443D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33040" y="5605830"/>
                  <a:ext cx="135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2069B0E-2525-8B76-106F-62C34A25D755}"/>
                    </a:ext>
                  </a:extLst>
                </p14:cNvPr>
                <p14:cNvContentPartPr/>
                <p14:nvPr/>
              </p14:nvContentPartPr>
              <p14:xfrm>
                <a:off x="755280" y="5775030"/>
                <a:ext cx="133200" cy="140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2069B0E-2525-8B76-106F-62C34A25D75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46640" y="5766030"/>
                  <a:ext cx="150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E371331-C564-C036-175E-D2EEE7DD4D05}"/>
                    </a:ext>
                  </a:extLst>
                </p14:cNvPr>
                <p14:cNvContentPartPr/>
                <p14:nvPr/>
              </p14:nvContentPartPr>
              <p14:xfrm>
                <a:off x="1121400" y="5654430"/>
                <a:ext cx="128160" cy="214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E371331-C564-C036-175E-D2EEE7DD4D0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12760" y="5645430"/>
                  <a:ext cx="14580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41244" name="Ink 41243">
                <a:extLst>
                  <a:ext uri="{FF2B5EF4-FFF2-40B4-BE49-F238E27FC236}">
                    <a16:creationId xmlns:a16="http://schemas.microsoft.com/office/drawing/2014/main" id="{B565D277-EC22-A022-F42A-4F0C8ABE485B}"/>
                  </a:ext>
                </a:extLst>
              </p14:cNvPr>
              <p14:cNvContentPartPr/>
              <p14:nvPr/>
            </p14:nvContentPartPr>
            <p14:xfrm>
              <a:off x="3136788" y="3994317"/>
              <a:ext cx="360" cy="360"/>
            </p14:xfrm>
          </p:contentPart>
        </mc:Choice>
        <mc:Fallback xmlns="">
          <p:pic>
            <p:nvPicPr>
              <p:cNvPr id="41244" name="Ink 41243">
                <a:extLst>
                  <a:ext uri="{FF2B5EF4-FFF2-40B4-BE49-F238E27FC236}">
                    <a16:creationId xmlns:a16="http://schemas.microsoft.com/office/drawing/2014/main" id="{B565D277-EC22-A022-F42A-4F0C8ABE485B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3119148" y="397631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41245" name="Ink 41244">
                <a:extLst>
                  <a:ext uri="{FF2B5EF4-FFF2-40B4-BE49-F238E27FC236}">
                    <a16:creationId xmlns:a16="http://schemas.microsoft.com/office/drawing/2014/main" id="{CAF258B4-020D-97E3-D8A8-649F288C2603}"/>
                  </a:ext>
                </a:extLst>
              </p14:cNvPr>
              <p14:cNvContentPartPr/>
              <p14:nvPr/>
            </p14:nvContentPartPr>
            <p14:xfrm>
              <a:off x="2648628" y="3749517"/>
              <a:ext cx="694080" cy="523440"/>
            </p14:xfrm>
          </p:contentPart>
        </mc:Choice>
        <mc:Fallback xmlns="">
          <p:pic>
            <p:nvPicPr>
              <p:cNvPr id="41245" name="Ink 41244">
                <a:extLst>
                  <a:ext uri="{FF2B5EF4-FFF2-40B4-BE49-F238E27FC236}">
                    <a16:creationId xmlns:a16="http://schemas.microsoft.com/office/drawing/2014/main" id="{CAF258B4-020D-97E3-D8A8-649F288C2603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2630988" y="3731877"/>
                <a:ext cx="7297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41247" name="Ink 41246">
                <a:extLst>
                  <a:ext uri="{FF2B5EF4-FFF2-40B4-BE49-F238E27FC236}">
                    <a16:creationId xmlns:a16="http://schemas.microsoft.com/office/drawing/2014/main" id="{6D074696-26E4-DBC2-7226-E85302281272}"/>
                  </a:ext>
                </a:extLst>
              </p14:cNvPr>
              <p14:cNvContentPartPr/>
              <p14:nvPr/>
            </p14:nvContentPartPr>
            <p14:xfrm>
              <a:off x="1378980" y="5801778"/>
              <a:ext cx="725400" cy="209160"/>
            </p14:xfrm>
          </p:contentPart>
        </mc:Choice>
        <mc:Fallback xmlns="">
          <p:pic>
            <p:nvPicPr>
              <p:cNvPr id="41247" name="Ink 41246">
                <a:extLst>
                  <a:ext uri="{FF2B5EF4-FFF2-40B4-BE49-F238E27FC236}">
                    <a16:creationId xmlns:a16="http://schemas.microsoft.com/office/drawing/2014/main" id="{6D074696-26E4-DBC2-7226-E85302281272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1360980" y="5784138"/>
                <a:ext cx="7610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41248" name="Ink 41247">
                <a:extLst>
                  <a:ext uri="{FF2B5EF4-FFF2-40B4-BE49-F238E27FC236}">
                    <a16:creationId xmlns:a16="http://schemas.microsoft.com/office/drawing/2014/main" id="{1A5DFD1D-D8A7-04D0-DABE-4369FC464F29}"/>
                  </a:ext>
                </a:extLst>
              </p14:cNvPr>
              <p14:cNvContentPartPr/>
              <p14:nvPr/>
            </p14:nvContentPartPr>
            <p14:xfrm>
              <a:off x="1961640" y="5529870"/>
              <a:ext cx="376560" cy="426600"/>
            </p14:xfrm>
          </p:contentPart>
        </mc:Choice>
        <mc:Fallback xmlns="">
          <p:pic>
            <p:nvPicPr>
              <p:cNvPr id="41248" name="Ink 41247">
                <a:extLst>
                  <a:ext uri="{FF2B5EF4-FFF2-40B4-BE49-F238E27FC236}">
                    <a16:creationId xmlns:a16="http://schemas.microsoft.com/office/drawing/2014/main" id="{1A5DFD1D-D8A7-04D0-DABE-4369FC464F29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952640" y="5520870"/>
                <a:ext cx="394200" cy="44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94" name="Group 41093">
            <a:extLst>
              <a:ext uri="{FF2B5EF4-FFF2-40B4-BE49-F238E27FC236}">
                <a16:creationId xmlns:a16="http://schemas.microsoft.com/office/drawing/2014/main" id="{16AC23A6-093A-FDE3-B9B1-66532E683D84}"/>
              </a:ext>
            </a:extLst>
          </p:cNvPr>
          <p:cNvGrpSpPr/>
          <p:nvPr/>
        </p:nvGrpSpPr>
        <p:grpSpPr>
          <a:xfrm>
            <a:off x="3650280" y="3895970"/>
            <a:ext cx="5189872" cy="2749532"/>
            <a:chOff x="3188595" y="3919585"/>
            <a:chExt cx="5189872" cy="274953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A17BB2D-CBC0-D228-91FA-8D9E9E1950CE}"/>
                    </a:ext>
                  </a:extLst>
                </p14:cNvPr>
                <p14:cNvContentPartPr/>
                <p14:nvPr/>
              </p14:nvContentPartPr>
              <p14:xfrm>
                <a:off x="5402988" y="4041477"/>
                <a:ext cx="360" cy="26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A17BB2D-CBC0-D228-91FA-8D9E9E1950C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394348" y="4032477"/>
                  <a:ext cx="18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C697AE8-C1EA-C676-7041-65FFBD2166D1}"/>
                    </a:ext>
                  </a:extLst>
                </p14:cNvPr>
                <p14:cNvContentPartPr/>
                <p14:nvPr/>
              </p14:nvContentPartPr>
              <p14:xfrm>
                <a:off x="5771347" y="4666225"/>
                <a:ext cx="1163160" cy="941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C697AE8-C1EA-C676-7041-65FFBD2166D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762347" y="4657585"/>
                  <a:ext cx="1180800" cy="9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F059C8C-DF5D-544F-5537-B003595A1D43}"/>
                    </a:ext>
                  </a:extLst>
                </p14:cNvPr>
                <p14:cNvContentPartPr/>
                <p14:nvPr/>
              </p14:nvContentPartPr>
              <p14:xfrm>
                <a:off x="5734267" y="4151425"/>
                <a:ext cx="167040" cy="1427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F059C8C-DF5D-544F-5537-B003595A1D4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725267" y="4142425"/>
                  <a:ext cx="184680" cy="14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1234" name="Ink 41233">
                  <a:extLst>
                    <a:ext uri="{FF2B5EF4-FFF2-40B4-BE49-F238E27FC236}">
                      <a16:creationId xmlns:a16="http://schemas.microsoft.com/office/drawing/2014/main" id="{18D7D464-4150-53D2-BC99-05D57A4F7141}"/>
                    </a:ext>
                  </a:extLst>
                </p14:cNvPr>
                <p14:cNvContentPartPr/>
                <p14:nvPr/>
              </p14:nvContentPartPr>
              <p14:xfrm>
                <a:off x="5569027" y="5044225"/>
                <a:ext cx="131040" cy="455400"/>
              </p14:xfrm>
            </p:contentPart>
          </mc:Choice>
          <mc:Fallback xmlns="">
            <p:pic>
              <p:nvPicPr>
                <p:cNvPr id="41234" name="Ink 41233">
                  <a:extLst>
                    <a:ext uri="{FF2B5EF4-FFF2-40B4-BE49-F238E27FC236}">
                      <a16:creationId xmlns:a16="http://schemas.microsoft.com/office/drawing/2014/main" id="{18D7D464-4150-53D2-BC99-05D57A4F714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560027" y="5035225"/>
                  <a:ext cx="14868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1261" name="Ink 41260">
                  <a:extLst>
                    <a:ext uri="{FF2B5EF4-FFF2-40B4-BE49-F238E27FC236}">
                      <a16:creationId xmlns:a16="http://schemas.microsoft.com/office/drawing/2014/main" id="{4A1ED7F8-E629-253D-A058-2459863D196B}"/>
                    </a:ext>
                  </a:extLst>
                </p14:cNvPr>
                <p14:cNvContentPartPr/>
                <p14:nvPr/>
              </p14:nvContentPartPr>
              <p14:xfrm>
                <a:off x="7593720" y="6451685"/>
                <a:ext cx="254880" cy="196920"/>
              </p14:xfrm>
            </p:contentPart>
          </mc:Choice>
          <mc:Fallback xmlns="">
            <p:pic>
              <p:nvPicPr>
                <p:cNvPr id="41261" name="Ink 41260">
                  <a:extLst>
                    <a:ext uri="{FF2B5EF4-FFF2-40B4-BE49-F238E27FC236}">
                      <a16:creationId xmlns:a16="http://schemas.microsoft.com/office/drawing/2014/main" id="{4A1ED7F8-E629-253D-A058-2459863D196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585080" y="6443045"/>
                  <a:ext cx="272520" cy="2145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1264" name="Group 41263">
              <a:extLst>
                <a:ext uri="{FF2B5EF4-FFF2-40B4-BE49-F238E27FC236}">
                  <a16:creationId xmlns:a16="http://schemas.microsoft.com/office/drawing/2014/main" id="{B51B54B7-D1F6-34BE-1D79-787A3B714C59}"/>
                </a:ext>
              </a:extLst>
            </p:cNvPr>
            <p:cNvGrpSpPr/>
            <p:nvPr/>
          </p:nvGrpSpPr>
          <p:grpSpPr>
            <a:xfrm>
              <a:off x="5965747" y="3919585"/>
              <a:ext cx="292320" cy="370080"/>
              <a:chOff x="6218388" y="3344517"/>
              <a:chExt cx="292320" cy="370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32">
                <p14:nvContentPartPr>
                  <p14:cNvPr id="41262" name="Ink 41261">
                    <a:extLst>
                      <a:ext uri="{FF2B5EF4-FFF2-40B4-BE49-F238E27FC236}">
                        <a16:creationId xmlns:a16="http://schemas.microsoft.com/office/drawing/2014/main" id="{53137F5B-9966-BCF8-A6AB-D38BBDB0A61C}"/>
                      </a:ext>
                    </a:extLst>
                  </p14:cNvPr>
                  <p14:cNvContentPartPr/>
                  <p14:nvPr/>
                </p14:nvContentPartPr>
                <p14:xfrm>
                  <a:off x="6218388" y="3344517"/>
                  <a:ext cx="94320" cy="277560"/>
                </p14:xfrm>
              </p:contentPart>
            </mc:Choice>
            <mc:Fallback xmlns="">
              <p:pic>
                <p:nvPicPr>
                  <p:cNvPr id="41262" name="Ink 41261">
                    <a:extLst>
                      <a:ext uri="{FF2B5EF4-FFF2-40B4-BE49-F238E27FC236}">
                        <a16:creationId xmlns:a16="http://schemas.microsoft.com/office/drawing/2014/main" id="{53137F5B-9966-BCF8-A6AB-D38BBDB0A61C}"/>
                      </a:ext>
                    </a:extLst>
                  </p:cNvPr>
                  <p:cNvPicPr/>
                  <p:nvPr/>
                </p:nvPicPr>
                <p:blipFill>
                  <a:blip r:embed="rId533"/>
                  <a:stretch>
                    <a:fillRect/>
                  </a:stretch>
                </p:blipFill>
                <p:spPr>
                  <a:xfrm>
                    <a:off x="6209748" y="3335517"/>
                    <a:ext cx="111960" cy="29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4">
                <p14:nvContentPartPr>
                  <p14:cNvPr id="41263" name="Ink 41262">
                    <a:extLst>
                      <a:ext uri="{FF2B5EF4-FFF2-40B4-BE49-F238E27FC236}">
                        <a16:creationId xmlns:a16="http://schemas.microsoft.com/office/drawing/2014/main" id="{FC375351-6A7E-54A3-18EE-D6FF4235CE41}"/>
                      </a:ext>
                    </a:extLst>
                  </p14:cNvPr>
                  <p14:cNvContentPartPr/>
                  <p14:nvPr/>
                </p14:nvContentPartPr>
                <p14:xfrm>
                  <a:off x="6355188" y="3557637"/>
                  <a:ext cx="155520" cy="156960"/>
                </p14:xfrm>
              </p:contentPart>
            </mc:Choice>
            <mc:Fallback xmlns="">
              <p:pic>
                <p:nvPicPr>
                  <p:cNvPr id="41263" name="Ink 41262">
                    <a:extLst>
                      <a:ext uri="{FF2B5EF4-FFF2-40B4-BE49-F238E27FC236}">
                        <a16:creationId xmlns:a16="http://schemas.microsoft.com/office/drawing/2014/main" id="{FC375351-6A7E-54A3-18EE-D6FF4235CE41}"/>
                      </a:ext>
                    </a:extLst>
                  </p:cNvPr>
                  <p:cNvPicPr/>
                  <p:nvPr/>
                </p:nvPicPr>
                <p:blipFill>
                  <a:blip r:embed="rId535"/>
                  <a:stretch>
                    <a:fillRect/>
                  </a:stretch>
                </p:blipFill>
                <p:spPr>
                  <a:xfrm>
                    <a:off x="6346188" y="3548637"/>
                    <a:ext cx="173160" cy="174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0970" name="Group 40969">
              <a:extLst>
                <a:ext uri="{FF2B5EF4-FFF2-40B4-BE49-F238E27FC236}">
                  <a16:creationId xmlns:a16="http://schemas.microsoft.com/office/drawing/2014/main" id="{8DE40695-138E-B777-B4DD-90E8757E76CB}"/>
                </a:ext>
              </a:extLst>
            </p:cNvPr>
            <p:cNvGrpSpPr/>
            <p:nvPr/>
          </p:nvGrpSpPr>
          <p:grpSpPr>
            <a:xfrm>
              <a:off x="6366067" y="4831105"/>
              <a:ext cx="198000" cy="286200"/>
              <a:chOff x="6618708" y="4256037"/>
              <a:chExt cx="198000" cy="286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36">
                <p14:nvContentPartPr>
                  <p14:cNvPr id="40968" name="Ink 40967">
                    <a:extLst>
                      <a:ext uri="{FF2B5EF4-FFF2-40B4-BE49-F238E27FC236}">
                        <a16:creationId xmlns:a16="http://schemas.microsoft.com/office/drawing/2014/main" id="{70FF4746-8CC6-7761-5ED3-F4DAF878D373}"/>
                      </a:ext>
                    </a:extLst>
                  </p14:cNvPr>
                  <p14:cNvContentPartPr/>
                  <p14:nvPr/>
                </p14:nvContentPartPr>
                <p14:xfrm>
                  <a:off x="6650388" y="4256037"/>
                  <a:ext cx="166320" cy="286200"/>
                </p14:xfrm>
              </p:contentPart>
            </mc:Choice>
            <mc:Fallback xmlns="">
              <p:pic>
                <p:nvPicPr>
                  <p:cNvPr id="40968" name="Ink 40967">
                    <a:extLst>
                      <a:ext uri="{FF2B5EF4-FFF2-40B4-BE49-F238E27FC236}">
                        <a16:creationId xmlns:a16="http://schemas.microsoft.com/office/drawing/2014/main" id="{70FF4746-8CC6-7761-5ED3-F4DAF878D373}"/>
                      </a:ext>
                    </a:extLst>
                  </p:cNvPr>
                  <p:cNvPicPr/>
                  <p:nvPr/>
                </p:nvPicPr>
                <p:blipFill>
                  <a:blip r:embed="rId537"/>
                  <a:stretch>
                    <a:fillRect/>
                  </a:stretch>
                </p:blipFill>
                <p:spPr>
                  <a:xfrm>
                    <a:off x="6641388" y="4247397"/>
                    <a:ext cx="183960" cy="30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8">
                <p14:nvContentPartPr>
                  <p14:cNvPr id="40969" name="Ink 40968">
                    <a:extLst>
                      <a:ext uri="{FF2B5EF4-FFF2-40B4-BE49-F238E27FC236}">
                        <a16:creationId xmlns:a16="http://schemas.microsoft.com/office/drawing/2014/main" id="{09599A93-9D6A-50E2-176A-FECFD6EA8185}"/>
                      </a:ext>
                    </a:extLst>
                  </p14:cNvPr>
                  <p14:cNvContentPartPr/>
                  <p14:nvPr/>
                </p14:nvContentPartPr>
                <p14:xfrm>
                  <a:off x="6618708" y="4496517"/>
                  <a:ext cx="14040" cy="41400"/>
                </p14:xfrm>
              </p:contentPart>
            </mc:Choice>
            <mc:Fallback xmlns="">
              <p:pic>
                <p:nvPicPr>
                  <p:cNvPr id="40969" name="Ink 40968">
                    <a:extLst>
                      <a:ext uri="{FF2B5EF4-FFF2-40B4-BE49-F238E27FC236}">
                        <a16:creationId xmlns:a16="http://schemas.microsoft.com/office/drawing/2014/main" id="{09599A93-9D6A-50E2-176A-FECFD6EA8185}"/>
                      </a:ext>
                    </a:extLst>
                  </p:cNvPr>
                  <p:cNvPicPr/>
                  <p:nvPr/>
                </p:nvPicPr>
                <p:blipFill>
                  <a:blip r:embed="rId539"/>
                  <a:stretch>
                    <a:fillRect/>
                  </a:stretch>
                </p:blipFill>
                <p:spPr>
                  <a:xfrm>
                    <a:off x="6610068" y="4487877"/>
                    <a:ext cx="31680" cy="59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0982" name="Group 40981">
              <a:extLst>
                <a:ext uri="{FF2B5EF4-FFF2-40B4-BE49-F238E27FC236}">
                  <a16:creationId xmlns:a16="http://schemas.microsoft.com/office/drawing/2014/main" id="{10416F2B-FC41-5E52-1783-1E8BED7D7D31}"/>
                </a:ext>
              </a:extLst>
            </p:cNvPr>
            <p:cNvGrpSpPr/>
            <p:nvPr/>
          </p:nvGrpSpPr>
          <p:grpSpPr>
            <a:xfrm>
              <a:off x="6602227" y="4840465"/>
              <a:ext cx="1208160" cy="421920"/>
              <a:chOff x="6854868" y="4265397"/>
              <a:chExt cx="1208160" cy="421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40">
                <p14:nvContentPartPr>
                  <p14:cNvPr id="40971" name="Ink 40970">
                    <a:extLst>
                      <a:ext uri="{FF2B5EF4-FFF2-40B4-BE49-F238E27FC236}">
                        <a16:creationId xmlns:a16="http://schemas.microsoft.com/office/drawing/2014/main" id="{D202CB3F-5086-98A5-EBDB-0EB7CE90937A}"/>
                      </a:ext>
                    </a:extLst>
                  </p14:cNvPr>
                  <p14:cNvContentPartPr/>
                  <p14:nvPr/>
                </p14:nvContentPartPr>
                <p14:xfrm>
                  <a:off x="6854868" y="4276917"/>
                  <a:ext cx="95400" cy="410400"/>
                </p14:xfrm>
              </p:contentPart>
            </mc:Choice>
            <mc:Fallback xmlns="">
              <p:pic>
                <p:nvPicPr>
                  <p:cNvPr id="40971" name="Ink 40970">
                    <a:extLst>
                      <a:ext uri="{FF2B5EF4-FFF2-40B4-BE49-F238E27FC236}">
                        <a16:creationId xmlns:a16="http://schemas.microsoft.com/office/drawing/2014/main" id="{D202CB3F-5086-98A5-EBDB-0EB7CE90937A}"/>
                      </a:ext>
                    </a:extLst>
                  </p:cNvPr>
                  <p:cNvPicPr/>
                  <p:nvPr/>
                </p:nvPicPr>
                <p:blipFill>
                  <a:blip r:embed="rId541"/>
                  <a:stretch>
                    <a:fillRect/>
                  </a:stretch>
                </p:blipFill>
                <p:spPr>
                  <a:xfrm>
                    <a:off x="6845868" y="4267917"/>
                    <a:ext cx="113040" cy="42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2">
                <p14:nvContentPartPr>
                  <p14:cNvPr id="40972" name="Ink 40971">
                    <a:extLst>
                      <a:ext uri="{FF2B5EF4-FFF2-40B4-BE49-F238E27FC236}">
                        <a16:creationId xmlns:a16="http://schemas.microsoft.com/office/drawing/2014/main" id="{59F2FDB5-9491-B877-C43A-E0798636D532}"/>
                      </a:ext>
                    </a:extLst>
                  </p14:cNvPr>
                  <p14:cNvContentPartPr/>
                  <p14:nvPr/>
                </p14:nvContentPartPr>
                <p14:xfrm>
                  <a:off x="6939108" y="4485717"/>
                  <a:ext cx="112320" cy="130680"/>
                </p14:xfrm>
              </p:contentPart>
            </mc:Choice>
            <mc:Fallback xmlns="">
              <p:pic>
                <p:nvPicPr>
                  <p:cNvPr id="40972" name="Ink 40971">
                    <a:extLst>
                      <a:ext uri="{FF2B5EF4-FFF2-40B4-BE49-F238E27FC236}">
                        <a16:creationId xmlns:a16="http://schemas.microsoft.com/office/drawing/2014/main" id="{59F2FDB5-9491-B877-C43A-E0798636D532}"/>
                      </a:ext>
                    </a:extLst>
                  </p:cNvPr>
                  <p:cNvPicPr/>
                  <p:nvPr/>
                </p:nvPicPr>
                <p:blipFill>
                  <a:blip r:embed="rId543"/>
                  <a:stretch>
                    <a:fillRect/>
                  </a:stretch>
                </p:blipFill>
                <p:spPr>
                  <a:xfrm>
                    <a:off x="6930468" y="4476717"/>
                    <a:ext cx="129960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4">
                <p14:nvContentPartPr>
                  <p14:cNvPr id="40974" name="Ink 40973">
                    <a:extLst>
                      <a:ext uri="{FF2B5EF4-FFF2-40B4-BE49-F238E27FC236}">
                        <a16:creationId xmlns:a16="http://schemas.microsoft.com/office/drawing/2014/main" id="{6A3A2FF6-0824-A225-A962-B60AA497423A}"/>
                      </a:ext>
                    </a:extLst>
                  </p14:cNvPr>
                  <p14:cNvContentPartPr/>
                  <p14:nvPr/>
                </p14:nvContentPartPr>
                <p14:xfrm>
                  <a:off x="7153668" y="4357197"/>
                  <a:ext cx="142200" cy="70560"/>
                </p14:xfrm>
              </p:contentPart>
            </mc:Choice>
            <mc:Fallback xmlns="">
              <p:pic>
                <p:nvPicPr>
                  <p:cNvPr id="40974" name="Ink 40973">
                    <a:extLst>
                      <a:ext uri="{FF2B5EF4-FFF2-40B4-BE49-F238E27FC236}">
                        <a16:creationId xmlns:a16="http://schemas.microsoft.com/office/drawing/2014/main" id="{6A3A2FF6-0824-A225-A962-B60AA497423A}"/>
                      </a:ext>
                    </a:extLst>
                  </p:cNvPr>
                  <p:cNvPicPr/>
                  <p:nvPr/>
                </p:nvPicPr>
                <p:blipFill>
                  <a:blip r:embed="rId545"/>
                  <a:stretch>
                    <a:fillRect/>
                  </a:stretch>
                </p:blipFill>
                <p:spPr>
                  <a:xfrm>
                    <a:off x="7144668" y="4348197"/>
                    <a:ext cx="15984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6">
                <p14:nvContentPartPr>
                  <p14:cNvPr id="40976" name="Ink 40975">
                    <a:extLst>
                      <a:ext uri="{FF2B5EF4-FFF2-40B4-BE49-F238E27FC236}">
                        <a16:creationId xmlns:a16="http://schemas.microsoft.com/office/drawing/2014/main" id="{D8FE57AB-C86B-11F5-EED0-02918B2E8396}"/>
                      </a:ext>
                    </a:extLst>
                  </p14:cNvPr>
                  <p14:cNvContentPartPr/>
                  <p14:nvPr/>
                </p14:nvContentPartPr>
                <p14:xfrm>
                  <a:off x="7163388" y="4497957"/>
                  <a:ext cx="143640" cy="51120"/>
                </p14:xfrm>
              </p:contentPart>
            </mc:Choice>
            <mc:Fallback xmlns="">
              <p:pic>
                <p:nvPicPr>
                  <p:cNvPr id="40976" name="Ink 40975">
                    <a:extLst>
                      <a:ext uri="{FF2B5EF4-FFF2-40B4-BE49-F238E27FC236}">
                        <a16:creationId xmlns:a16="http://schemas.microsoft.com/office/drawing/2014/main" id="{D8FE57AB-C86B-11F5-EED0-02918B2E8396}"/>
                      </a:ext>
                    </a:extLst>
                  </p:cNvPr>
                  <p:cNvPicPr/>
                  <p:nvPr/>
                </p:nvPicPr>
                <p:blipFill>
                  <a:blip r:embed="rId547"/>
                  <a:stretch>
                    <a:fillRect/>
                  </a:stretch>
                </p:blipFill>
                <p:spPr>
                  <a:xfrm>
                    <a:off x="7154748" y="4488957"/>
                    <a:ext cx="161280" cy="6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8">
                <p14:nvContentPartPr>
                  <p14:cNvPr id="40977" name="Ink 40976">
                    <a:extLst>
                      <a:ext uri="{FF2B5EF4-FFF2-40B4-BE49-F238E27FC236}">
                        <a16:creationId xmlns:a16="http://schemas.microsoft.com/office/drawing/2014/main" id="{1AB84C77-D638-1048-B77D-7798B49CC9DA}"/>
                      </a:ext>
                    </a:extLst>
                  </p14:cNvPr>
                  <p14:cNvContentPartPr/>
                  <p14:nvPr/>
                </p14:nvContentPartPr>
                <p14:xfrm>
                  <a:off x="7472268" y="4294197"/>
                  <a:ext cx="84240" cy="276120"/>
                </p14:xfrm>
              </p:contentPart>
            </mc:Choice>
            <mc:Fallback xmlns="">
              <p:pic>
                <p:nvPicPr>
                  <p:cNvPr id="40977" name="Ink 40976">
                    <a:extLst>
                      <a:ext uri="{FF2B5EF4-FFF2-40B4-BE49-F238E27FC236}">
                        <a16:creationId xmlns:a16="http://schemas.microsoft.com/office/drawing/2014/main" id="{1AB84C77-D638-1048-B77D-7798B49CC9DA}"/>
                      </a:ext>
                    </a:extLst>
                  </p:cNvPr>
                  <p:cNvPicPr/>
                  <p:nvPr/>
                </p:nvPicPr>
                <p:blipFill>
                  <a:blip r:embed="rId549"/>
                  <a:stretch>
                    <a:fillRect/>
                  </a:stretch>
                </p:blipFill>
                <p:spPr>
                  <a:xfrm>
                    <a:off x="7463628" y="4285197"/>
                    <a:ext cx="101880" cy="29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0">
                <p14:nvContentPartPr>
                  <p14:cNvPr id="40978" name="Ink 40977">
                    <a:extLst>
                      <a:ext uri="{FF2B5EF4-FFF2-40B4-BE49-F238E27FC236}">
                        <a16:creationId xmlns:a16="http://schemas.microsoft.com/office/drawing/2014/main" id="{B0A03601-E372-437B-400D-CE1DF896EAAD}"/>
                      </a:ext>
                    </a:extLst>
                  </p14:cNvPr>
                  <p14:cNvContentPartPr/>
                  <p14:nvPr/>
                </p14:nvContentPartPr>
                <p14:xfrm>
                  <a:off x="7543548" y="4468797"/>
                  <a:ext cx="113400" cy="102240"/>
                </p14:xfrm>
              </p:contentPart>
            </mc:Choice>
            <mc:Fallback xmlns="">
              <p:pic>
                <p:nvPicPr>
                  <p:cNvPr id="40978" name="Ink 40977">
                    <a:extLst>
                      <a:ext uri="{FF2B5EF4-FFF2-40B4-BE49-F238E27FC236}">
                        <a16:creationId xmlns:a16="http://schemas.microsoft.com/office/drawing/2014/main" id="{B0A03601-E372-437B-400D-CE1DF896EAAD}"/>
                      </a:ext>
                    </a:extLst>
                  </p:cNvPr>
                  <p:cNvPicPr/>
                  <p:nvPr/>
                </p:nvPicPr>
                <p:blipFill>
                  <a:blip r:embed="rId551"/>
                  <a:stretch>
                    <a:fillRect/>
                  </a:stretch>
                </p:blipFill>
                <p:spPr>
                  <a:xfrm>
                    <a:off x="7534548" y="4460157"/>
                    <a:ext cx="131040" cy="11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2">
                <p14:nvContentPartPr>
                  <p14:cNvPr id="40979" name="Ink 40978">
                    <a:extLst>
                      <a:ext uri="{FF2B5EF4-FFF2-40B4-BE49-F238E27FC236}">
                        <a16:creationId xmlns:a16="http://schemas.microsoft.com/office/drawing/2014/main" id="{EB6767F2-0C0A-D569-209A-456443BEBC09}"/>
                      </a:ext>
                    </a:extLst>
                  </p14:cNvPr>
                  <p14:cNvContentPartPr/>
                  <p14:nvPr/>
                </p14:nvContentPartPr>
                <p14:xfrm>
                  <a:off x="7720668" y="4448997"/>
                  <a:ext cx="94680" cy="91080"/>
                </p14:xfrm>
              </p:contentPart>
            </mc:Choice>
            <mc:Fallback xmlns="">
              <p:pic>
                <p:nvPicPr>
                  <p:cNvPr id="40979" name="Ink 40978">
                    <a:extLst>
                      <a:ext uri="{FF2B5EF4-FFF2-40B4-BE49-F238E27FC236}">
                        <a16:creationId xmlns:a16="http://schemas.microsoft.com/office/drawing/2014/main" id="{EB6767F2-0C0A-D569-209A-456443BEBC09}"/>
                      </a:ext>
                    </a:extLst>
                  </p:cNvPr>
                  <p:cNvPicPr/>
                  <p:nvPr/>
                </p:nvPicPr>
                <p:blipFill>
                  <a:blip r:embed="rId553"/>
                  <a:stretch>
                    <a:fillRect/>
                  </a:stretch>
                </p:blipFill>
                <p:spPr>
                  <a:xfrm>
                    <a:off x="7711668" y="4440357"/>
                    <a:ext cx="112320" cy="10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4">
                <p14:nvContentPartPr>
                  <p14:cNvPr id="40981" name="Ink 40980">
                    <a:extLst>
                      <a:ext uri="{FF2B5EF4-FFF2-40B4-BE49-F238E27FC236}">
                        <a16:creationId xmlns:a16="http://schemas.microsoft.com/office/drawing/2014/main" id="{2514E7AB-A206-FFF4-073F-171A7B3097C8}"/>
                      </a:ext>
                    </a:extLst>
                  </p14:cNvPr>
                  <p14:cNvContentPartPr/>
                  <p14:nvPr/>
                </p14:nvContentPartPr>
                <p14:xfrm>
                  <a:off x="7899948" y="4265397"/>
                  <a:ext cx="163080" cy="252000"/>
                </p14:xfrm>
              </p:contentPart>
            </mc:Choice>
            <mc:Fallback xmlns="">
              <p:pic>
                <p:nvPicPr>
                  <p:cNvPr id="40981" name="Ink 40980">
                    <a:extLst>
                      <a:ext uri="{FF2B5EF4-FFF2-40B4-BE49-F238E27FC236}">
                        <a16:creationId xmlns:a16="http://schemas.microsoft.com/office/drawing/2014/main" id="{2514E7AB-A206-FFF4-073F-171A7B3097C8}"/>
                      </a:ext>
                    </a:extLst>
                  </p:cNvPr>
                  <p:cNvPicPr/>
                  <p:nvPr/>
                </p:nvPicPr>
                <p:blipFill>
                  <a:blip r:embed="rId555"/>
                  <a:stretch>
                    <a:fillRect/>
                  </a:stretch>
                </p:blipFill>
                <p:spPr>
                  <a:xfrm>
                    <a:off x="7891308" y="4256397"/>
                    <a:ext cx="180720" cy="269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0991" name="Group 40990">
              <a:extLst>
                <a:ext uri="{FF2B5EF4-FFF2-40B4-BE49-F238E27FC236}">
                  <a16:creationId xmlns:a16="http://schemas.microsoft.com/office/drawing/2014/main" id="{ED126821-3FA4-50D3-BFB8-C39FE5FB5E91}"/>
                </a:ext>
              </a:extLst>
            </p:cNvPr>
            <p:cNvGrpSpPr/>
            <p:nvPr/>
          </p:nvGrpSpPr>
          <p:grpSpPr>
            <a:xfrm>
              <a:off x="7819747" y="4476505"/>
              <a:ext cx="558720" cy="410040"/>
              <a:chOff x="8072388" y="3901437"/>
              <a:chExt cx="558720" cy="410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56">
                <p14:nvContentPartPr>
                  <p14:cNvPr id="40986" name="Ink 40985">
                    <a:extLst>
                      <a:ext uri="{FF2B5EF4-FFF2-40B4-BE49-F238E27FC236}">
                        <a16:creationId xmlns:a16="http://schemas.microsoft.com/office/drawing/2014/main" id="{108D7A35-64E2-AFEC-A591-ADF151FDAE8B}"/>
                      </a:ext>
                    </a:extLst>
                  </p14:cNvPr>
                  <p14:cNvContentPartPr/>
                  <p14:nvPr/>
                </p14:nvContentPartPr>
                <p14:xfrm>
                  <a:off x="8072388" y="3908277"/>
                  <a:ext cx="156960" cy="217080"/>
                </p14:xfrm>
              </p:contentPart>
            </mc:Choice>
            <mc:Fallback xmlns="">
              <p:pic>
                <p:nvPicPr>
                  <p:cNvPr id="40986" name="Ink 40985">
                    <a:extLst>
                      <a:ext uri="{FF2B5EF4-FFF2-40B4-BE49-F238E27FC236}">
                        <a16:creationId xmlns:a16="http://schemas.microsoft.com/office/drawing/2014/main" id="{108D7A35-64E2-AFEC-A591-ADF151FDAE8B}"/>
                      </a:ext>
                    </a:extLst>
                  </p:cNvPr>
                  <p:cNvPicPr/>
                  <p:nvPr/>
                </p:nvPicPr>
                <p:blipFill>
                  <a:blip r:embed="rId557"/>
                  <a:stretch>
                    <a:fillRect/>
                  </a:stretch>
                </p:blipFill>
                <p:spPr>
                  <a:xfrm>
                    <a:off x="8063388" y="3899637"/>
                    <a:ext cx="174600" cy="23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8">
                <p14:nvContentPartPr>
                  <p14:cNvPr id="40987" name="Ink 40986">
                    <a:extLst>
                      <a:ext uri="{FF2B5EF4-FFF2-40B4-BE49-F238E27FC236}">
                        <a16:creationId xmlns:a16="http://schemas.microsoft.com/office/drawing/2014/main" id="{D40F4A58-D04C-506A-A2B1-244881B90A07}"/>
                      </a:ext>
                    </a:extLst>
                  </p14:cNvPr>
                  <p14:cNvContentPartPr/>
                  <p14:nvPr/>
                </p14:nvContentPartPr>
                <p14:xfrm>
                  <a:off x="8222508" y="3901437"/>
                  <a:ext cx="124200" cy="311040"/>
                </p14:xfrm>
              </p:contentPart>
            </mc:Choice>
            <mc:Fallback xmlns="">
              <p:pic>
                <p:nvPicPr>
                  <p:cNvPr id="40987" name="Ink 40986">
                    <a:extLst>
                      <a:ext uri="{FF2B5EF4-FFF2-40B4-BE49-F238E27FC236}">
                        <a16:creationId xmlns:a16="http://schemas.microsoft.com/office/drawing/2014/main" id="{D40F4A58-D04C-506A-A2B1-244881B90A07}"/>
                      </a:ext>
                    </a:extLst>
                  </p:cNvPr>
                  <p:cNvPicPr/>
                  <p:nvPr/>
                </p:nvPicPr>
                <p:blipFill>
                  <a:blip r:embed="rId559"/>
                  <a:stretch>
                    <a:fillRect/>
                  </a:stretch>
                </p:blipFill>
                <p:spPr>
                  <a:xfrm>
                    <a:off x="8213508" y="3892797"/>
                    <a:ext cx="141840" cy="32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0">
                <p14:nvContentPartPr>
                  <p14:cNvPr id="40988" name="Ink 40987">
                    <a:extLst>
                      <a:ext uri="{FF2B5EF4-FFF2-40B4-BE49-F238E27FC236}">
                        <a16:creationId xmlns:a16="http://schemas.microsoft.com/office/drawing/2014/main" id="{74EF2B94-640E-1ADB-21E3-F1CA01DF3D8A}"/>
                      </a:ext>
                    </a:extLst>
                  </p14:cNvPr>
                  <p14:cNvContentPartPr/>
                  <p14:nvPr/>
                </p14:nvContentPartPr>
                <p14:xfrm>
                  <a:off x="8345628" y="4009437"/>
                  <a:ext cx="140760" cy="176040"/>
                </p14:xfrm>
              </p:contentPart>
            </mc:Choice>
            <mc:Fallback xmlns="">
              <p:pic>
                <p:nvPicPr>
                  <p:cNvPr id="40988" name="Ink 40987">
                    <a:extLst>
                      <a:ext uri="{FF2B5EF4-FFF2-40B4-BE49-F238E27FC236}">
                        <a16:creationId xmlns:a16="http://schemas.microsoft.com/office/drawing/2014/main" id="{74EF2B94-640E-1ADB-21E3-F1CA01DF3D8A}"/>
                      </a:ext>
                    </a:extLst>
                  </p:cNvPr>
                  <p:cNvPicPr/>
                  <p:nvPr/>
                </p:nvPicPr>
                <p:blipFill>
                  <a:blip r:embed="rId561"/>
                  <a:stretch>
                    <a:fillRect/>
                  </a:stretch>
                </p:blipFill>
                <p:spPr>
                  <a:xfrm>
                    <a:off x="8336988" y="4000797"/>
                    <a:ext cx="158400" cy="19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2">
                <p14:nvContentPartPr>
                  <p14:cNvPr id="40989" name="Ink 40988">
                    <a:extLst>
                      <a:ext uri="{FF2B5EF4-FFF2-40B4-BE49-F238E27FC236}">
                        <a16:creationId xmlns:a16="http://schemas.microsoft.com/office/drawing/2014/main" id="{DF4CA4E4-7FA7-BA95-7821-F27BE85B73C8}"/>
                      </a:ext>
                    </a:extLst>
                  </p14:cNvPr>
                  <p14:cNvContentPartPr/>
                  <p14:nvPr/>
                </p14:nvContentPartPr>
                <p14:xfrm>
                  <a:off x="8560908" y="4167117"/>
                  <a:ext cx="56520" cy="144360"/>
                </p14:xfrm>
              </p:contentPart>
            </mc:Choice>
            <mc:Fallback xmlns="">
              <p:pic>
                <p:nvPicPr>
                  <p:cNvPr id="40989" name="Ink 40988">
                    <a:extLst>
                      <a:ext uri="{FF2B5EF4-FFF2-40B4-BE49-F238E27FC236}">
                        <a16:creationId xmlns:a16="http://schemas.microsoft.com/office/drawing/2014/main" id="{DF4CA4E4-7FA7-BA95-7821-F27BE85B73C8}"/>
                      </a:ext>
                    </a:extLst>
                  </p:cNvPr>
                  <p:cNvPicPr/>
                  <p:nvPr/>
                </p:nvPicPr>
                <p:blipFill>
                  <a:blip r:embed="rId563"/>
                  <a:stretch>
                    <a:fillRect/>
                  </a:stretch>
                </p:blipFill>
                <p:spPr>
                  <a:xfrm>
                    <a:off x="8552268" y="4158117"/>
                    <a:ext cx="74160" cy="16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4">
                <p14:nvContentPartPr>
                  <p14:cNvPr id="40990" name="Ink 40989">
                    <a:extLst>
                      <a:ext uri="{FF2B5EF4-FFF2-40B4-BE49-F238E27FC236}">
                        <a16:creationId xmlns:a16="http://schemas.microsoft.com/office/drawing/2014/main" id="{34919D95-D600-ECF4-C48D-4D55F04F0AC1}"/>
                      </a:ext>
                    </a:extLst>
                  </p14:cNvPr>
                  <p14:cNvContentPartPr/>
                  <p14:nvPr/>
                </p14:nvContentPartPr>
                <p14:xfrm>
                  <a:off x="8475228" y="4195917"/>
                  <a:ext cx="155880" cy="34560"/>
                </p14:xfrm>
              </p:contentPart>
            </mc:Choice>
            <mc:Fallback xmlns="">
              <p:pic>
                <p:nvPicPr>
                  <p:cNvPr id="40990" name="Ink 40989">
                    <a:extLst>
                      <a:ext uri="{FF2B5EF4-FFF2-40B4-BE49-F238E27FC236}">
                        <a16:creationId xmlns:a16="http://schemas.microsoft.com/office/drawing/2014/main" id="{34919D95-D600-ECF4-C48D-4D55F04F0AC1}"/>
                      </a:ext>
                    </a:extLst>
                  </p:cNvPr>
                  <p:cNvPicPr/>
                  <p:nvPr/>
                </p:nvPicPr>
                <p:blipFill>
                  <a:blip r:embed="rId565"/>
                  <a:stretch>
                    <a:fillRect/>
                  </a:stretch>
                </p:blipFill>
                <p:spPr>
                  <a:xfrm>
                    <a:off x="8466228" y="4187277"/>
                    <a:ext cx="173520" cy="52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40994" name="Oval 40993">
              <a:extLst>
                <a:ext uri="{FF2B5EF4-FFF2-40B4-BE49-F238E27FC236}">
                  <a16:creationId xmlns:a16="http://schemas.microsoft.com/office/drawing/2014/main" id="{F9DB5EE4-BF10-6C8C-17CD-1D35318C4F39}"/>
                </a:ext>
              </a:extLst>
            </p:cNvPr>
            <p:cNvSpPr/>
            <p:nvPr/>
          </p:nvSpPr>
          <p:spPr>
            <a:xfrm>
              <a:off x="3188595" y="3973797"/>
              <a:ext cx="1133766" cy="2116228"/>
            </a:xfrm>
            <a:prstGeom prst="ellipse">
              <a:avLst/>
            </a:prstGeom>
            <a:solidFill>
              <a:schemeClr val="accent1">
                <a:alpha val="27898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0996" name="Ink 40995">
                  <a:extLst>
                    <a:ext uri="{FF2B5EF4-FFF2-40B4-BE49-F238E27FC236}">
                      <a16:creationId xmlns:a16="http://schemas.microsoft.com/office/drawing/2014/main" id="{B9BE247D-B49D-BCD0-9FA7-B6FD5985AF5D}"/>
                    </a:ext>
                  </a:extLst>
                </p14:cNvPr>
                <p14:cNvContentPartPr/>
                <p14:nvPr/>
              </p14:nvContentPartPr>
              <p14:xfrm>
                <a:off x="4920228" y="4751037"/>
                <a:ext cx="339840" cy="461520"/>
              </p14:xfrm>
            </p:contentPart>
          </mc:Choice>
          <mc:Fallback xmlns="">
            <p:pic>
              <p:nvPicPr>
                <p:cNvPr id="40996" name="Ink 40995">
                  <a:extLst>
                    <a:ext uri="{FF2B5EF4-FFF2-40B4-BE49-F238E27FC236}">
                      <a16:creationId xmlns:a16="http://schemas.microsoft.com/office/drawing/2014/main" id="{B9BE247D-B49D-BCD0-9FA7-B6FD5985AF5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911228" y="4742397"/>
                  <a:ext cx="35748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1000" name="Ink 40999">
                  <a:extLst>
                    <a:ext uri="{FF2B5EF4-FFF2-40B4-BE49-F238E27FC236}">
                      <a16:creationId xmlns:a16="http://schemas.microsoft.com/office/drawing/2014/main" id="{3FC67D5A-0992-B1F1-79DB-35FF77832E0D}"/>
                    </a:ext>
                  </a:extLst>
                </p14:cNvPr>
                <p14:cNvContentPartPr/>
                <p14:nvPr/>
              </p14:nvContentPartPr>
              <p14:xfrm>
                <a:off x="5808708" y="6057477"/>
                <a:ext cx="1165680" cy="538560"/>
              </p14:xfrm>
            </p:contentPart>
          </mc:Choice>
          <mc:Fallback xmlns="">
            <p:pic>
              <p:nvPicPr>
                <p:cNvPr id="41000" name="Ink 40999">
                  <a:extLst>
                    <a:ext uri="{FF2B5EF4-FFF2-40B4-BE49-F238E27FC236}">
                      <a16:creationId xmlns:a16="http://schemas.microsoft.com/office/drawing/2014/main" id="{3FC67D5A-0992-B1F1-79DB-35FF77832E0D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799708" y="6048477"/>
                  <a:ext cx="118332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1001" name="Ink 41000">
                  <a:extLst>
                    <a:ext uri="{FF2B5EF4-FFF2-40B4-BE49-F238E27FC236}">
                      <a16:creationId xmlns:a16="http://schemas.microsoft.com/office/drawing/2014/main" id="{CD2CC556-2F4D-4331-5CB7-DC0769E8ECA6}"/>
                    </a:ext>
                  </a:extLst>
                </p14:cNvPr>
                <p14:cNvContentPartPr/>
                <p14:nvPr/>
              </p14:nvContentPartPr>
              <p14:xfrm>
                <a:off x="6849108" y="6501357"/>
                <a:ext cx="165600" cy="167760"/>
              </p14:xfrm>
            </p:contentPart>
          </mc:Choice>
          <mc:Fallback xmlns="">
            <p:pic>
              <p:nvPicPr>
                <p:cNvPr id="41001" name="Ink 41000">
                  <a:extLst>
                    <a:ext uri="{FF2B5EF4-FFF2-40B4-BE49-F238E27FC236}">
                      <a16:creationId xmlns:a16="http://schemas.microsoft.com/office/drawing/2014/main" id="{CD2CC556-2F4D-4331-5CB7-DC0769E8ECA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840108" y="6492717"/>
                  <a:ext cx="183240" cy="185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1083" name="Group 41082">
              <a:extLst>
                <a:ext uri="{FF2B5EF4-FFF2-40B4-BE49-F238E27FC236}">
                  <a16:creationId xmlns:a16="http://schemas.microsoft.com/office/drawing/2014/main" id="{168AD6E9-AF46-539D-3576-7D347F949590}"/>
                </a:ext>
              </a:extLst>
            </p:cNvPr>
            <p:cNvGrpSpPr/>
            <p:nvPr/>
          </p:nvGrpSpPr>
          <p:grpSpPr>
            <a:xfrm>
              <a:off x="5791428" y="5571625"/>
              <a:ext cx="1799280" cy="656375"/>
              <a:chOff x="5791428" y="5571625"/>
              <a:chExt cx="1799280" cy="656375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72">
                <p14:nvContentPartPr>
                  <p14:cNvPr id="40961" name="Ink 40960">
                    <a:extLst>
                      <a:ext uri="{FF2B5EF4-FFF2-40B4-BE49-F238E27FC236}">
                        <a16:creationId xmlns:a16="http://schemas.microsoft.com/office/drawing/2014/main" id="{9BFF1AE3-4890-D2C2-5BC9-F395AF025365}"/>
                      </a:ext>
                    </a:extLst>
                  </p14:cNvPr>
                  <p14:cNvContentPartPr/>
                  <p14:nvPr/>
                </p14:nvContentPartPr>
                <p14:xfrm>
                  <a:off x="7142520" y="5902920"/>
                  <a:ext cx="134640" cy="325080"/>
                </p14:xfrm>
              </p:contentPart>
            </mc:Choice>
            <mc:Fallback xmlns="">
              <p:pic>
                <p:nvPicPr>
                  <p:cNvPr id="40961" name="Ink 40960">
                    <a:extLst>
                      <a:ext uri="{FF2B5EF4-FFF2-40B4-BE49-F238E27FC236}">
                        <a16:creationId xmlns:a16="http://schemas.microsoft.com/office/drawing/2014/main" id="{9BFF1AE3-4890-D2C2-5BC9-F395AF025365}"/>
                      </a:ext>
                    </a:extLst>
                  </p:cNvPr>
                  <p:cNvPicPr/>
                  <p:nvPr/>
                </p:nvPicPr>
                <p:blipFill>
                  <a:blip r:embed="rId573"/>
                  <a:stretch>
                    <a:fillRect/>
                  </a:stretch>
                </p:blipFill>
                <p:spPr>
                  <a:xfrm>
                    <a:off x="7133880" y="5894280"/>
                    <a:ext cx="152280" cy="34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4">
                <p14:nvContentPartPr>
                  <p14:cNvPr id="40963" name="Ink 40962">
                    <a:extLst>
                      <a:ext uri="{FF2B5EF4-FFF2-40B4-BE49-F238E27FC236}">
                        <a16:creationId xmlns:a16="http://schemas.microsoft.com/office/drawing/2014/main" id="{6B565E03-0C1D-7699-A152-055F3C9E12A4}"/>
                      </a:ext>
                    </a:extLst>
                  </p14:cNvPr>
                  <p14:cNvContentPartPr/>
                  <p14:nvPr/>
                </p14:nvContentPartPr>
                <p14:xfrm>
                  <a:off x="7334400" y="6082920"/>
                  <a:ext cx="108360" cy="144360"/>
                </p14:xfrm>
              </p:contentPart>
            </mc:Choice>
            <mc:Fallback xmlns="">
              <p:pic>
                <p:nvPicPr>
                  <p:cNvPr id="40963" name="Ink 40962">
                    <a:extLst>
                      <a:ext uri="{FF2B5EF4-FFF2-40B4-BE49-F238E27FC236}">
                        <a16:creationId xmlns:a16="http://schemas.microsoft.com/office/drawing/2014/main" id="{6B565E03-0C1D-7699-A152-055F3C9E12A4}"/>
                      </a:ext>
                    </a:extLst>
                  </p:cNvPr>
                  <p:cNvPicPr/>
                  <p:nvPr/>
                </p:nvPicPr>
                <p:blipFill>
                  <a:blip r:embed="rId575"/>
                  <a:stretch>
                    <a:fillRect/>
                  </a:stretch>
                </p:blipFill>
                <p:spPr>
                  <a:xfrm>
                    <a:off x="7325760" y="6073920"/>
                    <a:ext cx="126000" cy="16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6">
                <p14:nvContentPartPr>
                  <p14:cNvPr id="40965" name="Ink 40964">
                    <a:extLst>
                      <a:ext uri="{FF2B5EF4-FFF2-40B4-BE49-F238E27FC236}">
                        <a16:creationId xmlns:a16="http://schemas.microsoft.com/office/drawing/2014/main" id="{686EED4F-84A0-F879-CE03-1E224394509B}"/>
                      </a:ext>
                    </a:extLst>
                  </p14:cNvPr>
                  <p14:cNvContentPartPr/>
                  <p14:nvPr/>
                </p14:nvContentPartPr>
                <p14:xfrm>
                  <a:off x="5987347" y="6003625"/>
                  <a:ext cx="21960" cy="3240"/>
                </p14:xfrm>
              </p:contentPart>
            </mc:Choice>
            <mc:Fallback xmlns="">
              <p:pic>
                <p:nvPicPr>
                  <p:cNvPr id="40965" name="Ink 40964">
                    <a:extLst>
                      <a:ext uri="{FF2B5EF4-FFF2-40B4-BE49-F238E27FC236}">
                        <a16:creationId xmlns:a16="http://schemas.microsoft.com/office/drawing/2014/main" id="{686EED4F-84A0-F879-CE03-1E224394509B}"/>
                      </a:ext>
                    </a:extLst>
                  </p:cNvPr>
                  <p:cNvPicPr/>
                  <p:nvPr/>
                </p:nvPicPr>
                <p:blipFill>
                  <a:blip r:embed="rId577"/>
                  <a:stretch>
                    <a:fillRect/>
                  </a:stretch>
                </p:blipFill>
                <p:spPr>
                  <a:xfrm>
                    <a:off x="5978347" y="5994985"/>
                    <a:ext cx="39600" cy="2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8">
                <p14:nvContentPartPr>
                  <p14:cNvPr id="41269" name="Ink 41268">
                    <a:extLst>
                      <a:ext uri="{FF2B5EF4-FFF2-40B4-BE49-F238E27FC236}">
                        <a16:creationId xmlns:a16="http://schemas.microsoft.com/office/drawing/2014/main" id="{BDFE4273-B878-1D19-EA97-5E4B5D26EAC7}"/>
                      </a:ext>
                    </a:extLst>
                  </p14:cNvPr>
                  <p14:cNvContentPartPr/>
                  <p14:nvPr/>
                </p14:nvContentPartPr>
                <p14:xfrm>
                  <a:off x="6324600" y="5956560"/>
                  <a:ext cx="89280" cy="360"/>
                </p14:xfrm>
              </p:contentPart>
            </mc:Choice>
            <mc:Fallback xmlns="">
              <p:pic>
                <p:nvPicPr>
                  <p:cNvPr id="41269" name="Ink 41268">
                    <a:extLst>
                      <a:ext uri="{FF2B5EF4-FFF2-40B4-BE49-F238E27FC236}">
                        <a16:creationId xmlns:a16="http://schemas.microsoft.com/office/drawing/2014/main" id="{BDFE4273-B878-1D19-EA97-5E4B5D26EAC7}"/>
                      </a:ext>
                    </a:extLst>
                  </p:cNvPr>
                  <p:cNvPicPr/>
                  <p:nvPr/>
                </p:nvPicPr>
                <p:blipFill>
                  <a:blip r:embed="rId579"/>
                  <a:stretch>
                    <a:fillRect/>
                  </a:stretch>
                </p:blipFill>
                <p:spPr>
                  <a:xfrm>
                    <a:off x="6315600" y="5947560"/>
                    <a:ext cx="1069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0">
                <p14:nvContentPartPr>
                  <p14:cNvPr id="41270" name="Ink 41269">
                    <a:extLst>
                      <a:ext uri="{FF2B5EF4-FFF2-40B4-BE49-F238E27FC236}">
                        <a16:creationId xmlns:a16="http://schemas.microsoft.com/office/drawing/2014/main" id="{E55DEE3C-F021-E62E-57D7-B5D556641C25}"/>
                      </a:ext>
                    </a:extLst>
                  </p14:cNvPr>
                  <p14:cNvContentPartPr/>
                  <p14:nvPr/>
                </p14:nvContentPartPr>
                <p14:xfrm>
                  <a:off x="6349080" y="6069600"/>
                  <a:ext cx="72000" cy="6480"/>
                </p14:xfrm>
              </p:contentPart>
            </mc:Choice>
            <mc:Fallback xmlns="">
              <p:pic>
                <p:nvPicPr>
                  <p:cNvPr id="41270" name="Ink 41269">
                    <a:extLst>
                      <a:ext uri="{FF2B5EF4-FFF2-40B4-BE49-F238E27FC236}">
                        <a16:creationId xmlns:a16="http://schemas.microsoft.com/office/drawing/2014/main" id="{E55DEE3C-F021-E62E-57D7-B5D556641C25}"/>
                      </a:ext>
                    </a:extLst>
                  </p:cNvPr>
                  <p:cNvPicPr/>
                  <p:nvPr/>
                </p:nvPicPr>
                <p:blipFill>
                  <a:blip r:embed="rId581"/>
                  <a:stretch>
                    <a:fillRect/>
                  </a:stretch>
                </p:blipFill>
                <p:spPr>
                  <a:xfrm>
                    <a:off x="6340080" y="6060960"/>
                    <a:ext cx="89640" cy="2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2">
                <p14:nvContentPartPr>
                  <p14:cNvPr id="41274" name="Ink 41273">
                    <a:extLst>
                      <a:ext uri="{FF2B5EF4-FFF2-40B4-BE49-F238E27FC236}">
                        <a16:creationId xmlns:a16="http://schemas.microsoft.com/office/drawing/2014/main" id="{0DB992A5-E7A1-5D88-6A7F-45F7DCF14FFA}"/>
                      </a:ext>
                    </a:extLst>
                  </p14:cNvPr>
                  <p14:cNvContentPartPr/>
                  <p14:nvPr/>
                </p14:nvContentPartPr>
                <p14:xfrm>
                  <a:off x="6567600" y="5828760"/>
                  <a:ext cx="141840" cy="158760"/>
                </p14:xfrm>
              </p:contentPart>
            </mc:Choice>
            <mc:Fallback xmlns="">
              <p:pic>
                <p:nvPicPr>
                  <p:cNvPr id="41274" name="Ink 41273">
                    <a:extLst>
                      <a:ext uri="{FF2B5EF4-FFF2-40B4-BE49-F238E27FC236}">
                        <a16:creationId xmlns:a16="http://schemas.microsoft.com/office/drawing/2014/main" id="{0DB992A5-E7A1-5D88-6A7F-45F7DCF14FFA}"/>
                      </a:ext>
                    </a:extLst>
                  </p:cNvPr>
                  <p:cNvPicPr/>
                  <p:nvPr/>
                </p:nvPicPr>
                <p:blipFill>
                  <a:blip r:embed="rId583"/>
                  <a:stretch>
                    <a:fillRect/>
                  </a:stretch>
                </p:blipFill>
                <p:spPr>
                  <a:xfrm>
                    <a:off x="6558960" y="5820120"/>
                    <a:ext cx="159480" cy="17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4">
                <p14:nvContentPartPr>
                  <p14:cNvPr id="41275" name="Ink 41274">
                    <a:extLst>
                      <a:ext uri="{FF2B5EF4-FFF2-40B4-BE49-F238E27FC236}">
                        <a16:creationId xmlns:a16="http://schemas.microsoft.com/office/drawing/2014/main" id="{64A8ACDF-CA17-0022-A70B-581FE5C8ED8B}"/>
                      </a:ext>
                    </a:extLst>
                  </p14:cNvPr>
                  <p14:cNvContentPartPr/>
                  <p14:nvPr/>
                </p14:nvContentPartPr>
                <p14:xfrm>
                  <a:off x="6778560" y="5978520"/>
                  <a:ext cx="28080" cy="113400"/>
                </p14:xfrm>
              </p:contentPart>
            </mc:Choice>
            <mc:Fallback xmlns="">
              <p:pic>
                <p:nvPicPr>
                  <p:cNvPr id="41275" name="Ink 41274">
                    <a:extLst>
                      <a:ext uri="{FF2B5EF4-FFF2-40B4-BE49-F238E27FC236}">
                        <a16:creationId xmlns:a16="http://schemas.microsoft.com/office/drawing/2014/main" id="{64A8ACDF-CA17-0022-A70B-581FE5C8ED8B}"/>
                      </a:ext>
                    </a:extLst>
                  </p:cNvPr>
                  <p:cNvPicPr/>
                  <p:nvPr/>
                </p:nvPicPr>
                <p:blipFill>
                  <a:blip r:embed="rId585"/>
                  <a:stretch>
                    <a:fillRect/>
                  </a:stretch>
                </p:blipFill>
                <p:spPr>
                  <a:xfrm>
                    <a:off x="6769920" y="5969880"/>
                    <a:ext cx="45720" cy="13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6">
                <p14:nvContentPartPr>
                  <p14:cNvPr id="41276" name="Ink 41275">
                    <a:extLst>
                      <a:ext uri="{FF2B5EF4-FFF2-40B4-BE49-F238E27FC236}">
                        <a16:creationId xmlns:a16="http://schemas.microsoft.com/office/drawing/2014/main" id="{689091C4-C5C0-D7BD-920A-FEC6B56681CD}"/>
                      </a:ext>
                    </a:extLst>
                  </p14:cNvPr>
                  <p14:cNvContentPartPr/>
                  <p14:nvPr/>
                </p14:nvContentPartPr>
                <p14:xfrm>
                  <a:off x="6775680" y="5907240"/>
                  <a:ext cx="360" cy="360"/>
                </p14:xfrm>
              </p:contentPart>
            </mc:Choice>
            <mc:Fallback xmlns="">
              <p:pic>
                <p:nvPicPr>
                  <p:cNvPr id="41276" name="Ink 41275">
                    <a:extLst>
                      <a:ext uri="{FF2B5EF4-FFF2-40B4-BE49-F238E27FC236}">
                        <a16:creationId xmlns:a16="http://schemas.microsoft.com/office/drawing/2014/main" id="{689091C4-C5C0-D7BD-920A-FEC6B56681CD}"/>
                      </a:ext>
                    </a:extLst>
                  </p:cNvPr>
                  <p:cNvPicPr/>
                  <p:nvPr/>
                </p:nvPicPr>
                <p:blipFill>
                  <a:blip r:embed="rId587"/>
                  <a:stretch>
                    <a:fillRect/>
                  </a:stretch>
                </p:blipFill>
                <p:spPr>
                  <a:xfrm>
                    <a:off x="6766680" y="5898240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8">
                <p14:nvContentPartPr>
                  <p14:cNvPr id="41277" name="Ink 41276">
                    <a:extLst>
                      <a:ext uri="{FF2B5EF4-FFF2-40B4-BE49-F238E27FC236}">
                        <a16:creationId xmlns:a16="http://schemas.microsoft.com/office/drawing/2014/main" id="{ECB36C13-5701-87CB-2B67-4D5D1660E004}"/>
                      </a:ext>
                    </a:extLst>
                  </p14:cNvPr>
                  <p14:cNvContentPartPr/>
                  <p14:nvPr/>
                </p14:nvContentPartPr>
                <p14:xfrm>
                  <a:off x="6817080" y="5735880"/>
                  <a:ext cx="104760" cy="117720"/>
                </p14:xfrm>
              </p:contentPart>
            </mc:Choice>
            <mc:Fallback xmlns="">
              <p:pic>
                <p:nvPicPr>
                  <p:cNvPr id="41277" name="Ink 41276">
                    <a:extLst>
                      <a:ext uri="{FF2B5EF4-FFF2-40B4-BE49-F238E27FC236}">
                        <a16:creationId xmlns:a16="http://schemas.microsoft.com/office/drawing/2014/main" id="{ECB36C13-5701-87CB-2B67-4D5D1660E004}"/>
                      </a:ext>
                    </a:extLst>
                  </p:cNvPr>
                  <p:cNvPicPr/>
                  <p:nvPr/>
                </p:nvPicPr>
                <p:blipFill>
                  <a:blip r:embed="rId589"/>
                  <a:stretch>
                    <a:fillRect/>
                  </a:stretch>
                </p:blipFill>
                <p:spPr>
                  <a:xfrm>
                    <a:off x="6808080" y="5727240"/>
                    <a:ext cx="122400" cy="13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0">
                <p14:nvContentPartPr>
                  <p14:cNvPr id="41278" name="Ink 41277">
                    <a:extLst>
                      <a:ext uri="{FF2B5EF4-FFF2-40B4-BE49-F238E27FC236}">
                        <a16:creationId xmlns:a16="http://schemas.microsoft.com/office/drawing/2014/main" id="{025D3C55-078A-C97C-45DB-349E95EDC442}"/>
                      </a:ext>
                    </a:extLst>
                  </p14:cNvPr>
                  <p14:cNvContentPartPr/>
                  <p14:nvPr/>
                </p14:nvContentPartPr>
                <p14:xfrm>
                  <a:off x="6780000" y="5927040"/>
                  <a:ext cx="30240" cy="360"/>
                </p14:xfrm>
              </p:contentPart>
            </mc:Choice>
            <mc:Fallback xmlns="">
              <p:pic>
                <p:nvPicPr>
                  <p:cNvPr id="41278" name="Ink 41277">
                    <a:extLst>
                      <a:ext uri="{FF2B5EF4-FFF2-40B4-BE49-F238E27FC236}">
                        <a16:creationId xmlns:a16="http://schemas.microsoft.com/office/drawing/2014/main" id="{025D3C55-078A-C97C-45DB-349E95EDC442}"/>
                      </a:ext>
                    </a:extLst>
                  </p:cNvPr>
                  <p:cNvPicPr/>
                  <p:nvPr/>
                </p:nvPicPr>
                <p:blipFill>
                  <a:blip r:embed="rId591"/>
                  <a:stretch>
                    <a:fillRect/>
                  </a:stretch>
                </p:blipFill>
                <p:spPr>
                  <a:xfrm>
                    <a:off x="6771360" y="5918400"/>
                    <a:ext cx="478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2">
                <p14:nvContentPartPr>
                  <p14:cNvPr id="41279" name="Ink 41278">
                    <a:extLst>
                      <a:ext uri="{FF2B5EF4-FFF2-40B4-BE49-F238E27FC236}">
                        <a16:creationId xmlns:a16="http://schemas.microsoft.com/office/drawing/2014/main" id="{F2EA4C22-FC23-0F3D-0E6E-B28D5EB8B6EA}"/>
                      </a:ext>
                    </a:extLst>
                  </p14:cNvPr>
                  <p14:cNvContentPartPr/>
                  <p14:nvPr/>
                </p14:nvContentPartPr>
                <p14:xfrm>
                  <a:off x="6965040" y="5715000"/>
                  <a:ext cx="105120" cy="393480"/>
                </p14:xfrm>
              </p:contentPart>
            </mc:Choice>
            <mc:Fallback xmlns="">
              <p:pic>
                <p:nvPicPr>
                  <p:cNvPr id="41279" name="Ink 41278">
                    <a:extLst>
                      <a:ext uri="{FF2B5EF4-FFF2-40B4-BE49-F238E27FC236}">
                        <a16:creationId xmlns:a16="http://schemas.microsoft.com/office/drawing/2014/main" id="{F2EA4C22-FC23-0F3D-0E6E-B28D5EB8B6EA}"/>
                      </a:ext>
                    </a:extLst>
                  </p:cNvPr>
                  <p:cNvPicPr/>
                  <p:nvPr/>
                </p:nvPicPr>
                <p:blipFill>
                  <a:blip r:embed="rId593"/>
                  <a:stretch>
                    <a:fillRect/>
                  </a:stretch>
                </p:blipFill>
                <p:spPr>
                  <a:xfrm>
                    <a:off x="6956400" y="5706000"/>
                    <a:ext cx="122760" cy="41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4">
                <p14:nvContentPartPr>
                  <p14:cNvPr id="41265" name="Ink 41264">
                    <a:extLst>
                      <a:ext uri="{FF2B5EF4-FFF2-40B4-BE49-F238E27FC236}">
                        <a16:creationId xmlns:a16="http://schemas.microsoft.com/office/drawing/2014/main" id="{90D3A540-CE01-4945-B84D-48FCB71B94D1}"/>
                      </a:ext>
                    </a:extLst>
                  </p14:cNvPr>
                  <p14:cNvContentPartPr/>
                  <p14:nvPr/>
                </p14:nvContentPartPr>
                <p14:xfrm>
                  <a:off x="5791507" y="5571625"/>
                  <a:ext cx="13320" cy="518400"/>
                </p14:xfrm>
              </p:contentPart>
            </mc:Choice>
            <mc:Fallback xmlns="">
              <p:pic>
                <p:nvPicPr>
                  <p:cNvPr id="41265" name="Ink 41264">
                    <a:extLst>
                      <a:ext uri="{FF2B5EF4-FFF2-40B4-BE49-F238E27FC236}">
                        <a16:creationId xmlns:a16="http://schemas.microsoft.com/office/drawing/2014/main" id="{90D3A540-CE01-4945-B84D-48FCB71B94D1}"/>
                      </a:ext>
                    </a:extLst>
                  </p:cNvPr>
                  <p:cNvPicPr/>
                  <p:nvPr/>
                </p:nvPicPr>
                <p:blipFill>
                  <a:blip r:embed="rId595"/>
                  <a:stretch>
                    <a:fillRect/>
                  </a:stretch>
                </p:blipFill>
                <p:spPr>
                  <a:xfrm>
                    <a:off x="5782507" y="5562625"/>
                    <a:ext cx="30960" cy="53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6">
                <p14:nvContentPartPr>
                  <p14:cNvPr id="41266" name="Ink 41265">
                    <a:extLst>
                      <a:ext uri="{FF2B5EF4-FFF2-40B4-BE49-F238E27FC236}">
                        <a16:creationId xmlns:a16="http://schemas.microsoft.com/office/drawing/2014/main" id="{8064E111-C6A0-8874-2E00-E98AB2DD3527}"/>
                      </a:ext>
                    </a:extLst>
                  </p14:cNvPr>
                  <p14:cNvContentPartPr/>
                  <p14:nvPr/>
                </p14:nvContentPartPr>
                <p14:xfrm>
                  <a:off x="5869987" y="5819665"/>
                  <a:ext cx="109080" cy="259200"/>
                </p14:xfrm>
              </p:contentPart>
            </mc:Choice>
            <mc:Fallback xmlns="">
              <p:pic>
                <p:nvPicPr>
                  <p:cNvPr id="41266" name="Ink 41265">
                    <a:extLst>
                      <a:ext uri="{FF2B5EF4-FFF2-40B4-BE49-F238E27FC236}">
                        <a16:creationId xmlns:a16="http://schemas.microsoft.com/office/drawing/2014/main" id="{8064E111-C6A0-8874-2E00-E98AB2DD3527}"/>
                      </a:ext>
                    </a:extLst>
                  </p:cNvPr>
                  <p:cNvPicPr/>
                  <p:nvPr/>
                </p:nvPicPr>
                <p:blipFill>
                  <a:blip r:embed="rId597"/>
                  <a:stretch>
                    <a:fillRect/>
                  </a:stretch>
                </p:blipFill>
                <p:spPr>
                  <a:xfrm>
                    <a:off x="5860987" y="5811025"/>
                    <a:ext cx="126720" cy="27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8">
                <p14:nvContentPartPr>
                  <p14:cNvPr id="41267" name="Ink 41266">
                    <a:extLst>
                      <a:ext uri="{FF2B5EF4-FFF2-40B4-BE49-F238E27FC236}">
                        <a16:creationId xmlns:a16="http://schemas.microsoft.com/office/drawing/2014/main" id="{E7A7CDC5-7E5C-6B09-9BF2-32F8C5EE65B4}"/>
                      </a:ext>
                    </a:extLst>
                  </p14:cNvPr>
                  <p14:cNvContentPartPr/>
                  <p14:nvPr/>
                </p14:nvContentPartPr>
                <p14:xfrm>
                  <a:off x="5984107" y="5956465"/>
                  <a:ext cx="91080" cy="108360"/>
                </p14:xfrm>
              </p:contentPart>
            </mc:Choice>
            <mc:Fallback xmlns="">
              <p:pic>
                <p:nvPicPr>
                  <p:cNvPr id="41267" name="Ink 41266">
                    <a:extLst>
                      <a:ext uri="{FF2B5EF4-FFF2-40B4-BE49-F238E27FC236}">
                        <a16:creationId xmlns:a16="http://schemas.microsoft.com/office/drawing/2014/main" id="{E7A7CDC5-7E5C-6B09-9BF2-32F8C5EE65B4}"/>
                      </a:ext>
                    </a:extLst>
                  </p:cNvPr>
                  <p:cNvPicPr/>
                  <p:nvPr/>
                </p:nvPicPr>
                <p:blipFill>
                  <a:blip r:embed="rId599"/>
                  <a:stretch>
                    <a:fillRect/>
                  </a:stretch>
                </p:blipFill>
                <p:spPr>
                  <a:xfrm>
                    <a:off x="5975107" y="5947465"/>
                    <a:ext cx="10872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0">
                <p14:nvContentPartPr>
                  <p14:cNvPr id="41268" name="Ink 41267">
                    <a:extLst>
                      <a:ext uri="{FF2B5EF4-FFF2-40B4-BE49-F238E27FC236}">
                        <a16:creationId xmlns:a16="http://schemas.microsoft.com/office/drawing/2014/main" id="{0D0B4528-7038-9A93-CBC2-6FE505017492}"/>
                      </a:ext>
                    </a:extLst>
                  </p14:cNvPr>
                  <p14:cNvContentPartPr/>
                  <p14:nvPr/>
                </p14:nvContentPartPr>
                <p14:xfrm>
                  <a:off x="6146467" y="5942785"/>
                  <a:ext cx="79200" cy="102240"/>
                </p14:xfrm>
              </p:contentPart>
            </mc:Choice>
            <mc:Fallback xmlns="">
              <p:pic>
                <p:nvPicPr>
                  <p:cNvPr id="41268" name="Ink 41267">
                    <a:extLst>
                      <a:ext uri="{FF2B5EF4-FFF2-40B4-BE49-F238E27FC236}">
                        <a16:creationId xmlns:a16="http://schemas.microsoft.com/office/drawing/2014/main" id="{0D0B4528-7038-9A93-CBC2-6FE505017492}"/>
                      </a:ext>
                    </a:extLst>
                  </p:cNvPr>
                  <p:cNvPicPr/>
                  <p:nvPr/>
                </p:nvPicPr>
                <p:blipFill>
                  <a:blip r:embed="rId601"/>
                  <a:stretch>
                    <a:fillRect/>
                  </a:stretch>
                </p:blipFill>
                <p:spPr>
                  <a:xfrm>
                    <a:off x="6137827" y="5933785"/>
                    <a:ext cx="96840" cy="11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2">
                <p14:nvContentPartPr>
                  <p14:cNvPr id="41003" name="Ink 41002">
                    <a:extLst>
                      <a:ext uri="{FF2B5EF4-FFF2-40B4-BE49-F238E27FC236}">
                        <a16:creationId xmlns:a16="http://schemas.microsoft.com/office/drawing/2014/main" id="{C2B480C4-BD59-5E04-914B-EC6F9A1B8A85}"/>
                      </a:ext>
                    </a:extLst>
                  </p14:cNvPr>
                  <p14:cNvContentPartPr/>
                  <p14:nvPr/>
                </p14:nvContentPartPr>
                <p14:xfrm>
                  <a:off x="5791428" y="5683797"/>
                  <a:ext cx="46440" cy="360"/>
                </p14:xfrm>
              </p:contentPart>
            </mc:Choice>
            <mc:Fallback xmlns="">
              <p:pic>
                <p:nvPicPr>
                  <p:cNvPr id="41003" name="Ink 41002">
                    <a:extLst>
                      <a:ext uri="{FF2B5EF4-FFF2-40B4-BE49-F238E27FC236}">
                        <a16:creationId xmlns:a16="http://schemas.microsoft.com/office/drawing/2014/main" id="{C2B480C4-BD59-5E04-914B-EC6F9A1B8A85}"/>
                      </a:ext>
                    </a:extLst>
                  </p:cNvPr>
                  <p:cNvPicPr/>
                  <p:nvPr/>
                </p:nvPicPr>
                <p:blipFill>
                  <a:blip r:embed="rId603"/>
                  <a:stretch>
                    <a:fillRect/>
                  </a:stretch>
                </p:blipFill>
                <p:spPr>
                  <a:xfrm>
                    <a:off x="5782428" y="5675157"/>
                    <a:ext cx="640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4">
                <p14:nvContentPartPr>
                  <p14:cNvPr id="41007" name="Ink 41006">
                    <a:extLst>
                      <a:ext uri="{FF2B5EF4-FFF2-40B4-BE49-F238E27FC236}">
                        <a16:creationId xmlns:a16="http://schemas.microsoft.com/office/drawing/2014/main" id="{20669836-A638-EA29-EDB5-90B298E302B7}"/>
                      </a:ext>
                    </a:extLst>
                  </p14:cNvPr>
                  <p14:cNvContentPartPr/>
                  <p14:nvPr/>
                </p14:nvContentPartPr>
                <p14:xfrm>
                  <a:off x="5918148" y="5674797"/>
                  <a:ext cx="96840" cy="360"/>
                </p14:xfrm>
              </p:contentPart>
            </mc:Choice>
            <mc:Fallback xmlns="">
              <p:pic>
                <p:nvPicPr>
                  <p:cNvPr id="41007" name="Ink 41006">
                    <a:extLst>
                      <a:ext uri="{FF2B5EF4-FFF2-40B4-BE49-F238E27FC236}">
                        <a16:creationId xmlns:a16="http://schemas.microsoft.com/office/drawing/2014/main" id="{20669836-A638-EA29-EDB5-90B298E302B7}"/>
                      </a:ext>
                    </a:extLst>
                  </p:cNvPr>
                  <p:cNvPicPr/>
                  <p:nvPr/>
                </p:nvPicPr>
                <p:blipFill>
                  <a:blip r:embed="rId605"/>
                  <a:stretch>
                    <a:fillRect/>
                  </a:stretch>
                </p:blipFill>
                <p:spPr>
                  <a:xfrm>
                    <a:off x="5909148" y="5665797"/>
                    <a:ext cx="1144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6">
                <p14:nvContentPartPr>
                  <p14:cNvPr id="41009" name="Ink 41008">
                    <a:extLst>
                      <a:ext uri="{FF2B5EF4-FFF2-40B4-BE49-F238E27FC236}">
                        <a16:creationId xmlns:a16="http://schemas.microsoft.com/office/drawing/2014/main" id="{DEC2B7D3-9969-9DF0-C21D-47790DCD6754}"/>
                      </a:ext>
                    </a:extLst>
                  </p14:cNvPr>
                  <p14:cNvContentPartPr/>
                  <p14:nvPr/>
                </p14:nvContentPartPr>
                <p14:xfrm>
                  <a:off x="6144228" y="5687757"/>
                  <a:ext cx="116280" cy="360"/>
                </p14:xfrm>
              </p:contentPart>
            </mc:Choice>
            <mc:Fallback xmlns="">
              <p:pic>
                <p:nvPicPr>
                  <p:cNvPr id="41009" name="Ink 41008">
                    <a:extLst>
                      <a:ext uri="{FF2B5EF4-FFF2-40B4-BE49-F238E27FC236}">
                        <a16:creationId xmlns:a16="http://schemas.microsoft.com/office/drawing/2014/main" id="{DEC2B7D3-9969-9DF0-C21D-47790DCD6754}"/>
                      </a:ext>
                    </a:extLst>
                  </p:cNvPr>
                  <p:cNvPicPr/>
                  <p:nvPr/>
                </p:nvPicPr>
                <p:blipFill>
                  <a:blip r:embed="rId607"/>
                  <a:stretch>
                    <a:fillRect/>
                  </a:stretch>
                </p:blipFill>
                <p:spPr>
                  <a:xfrm>
                    <a:off x="6135588" y="5679117"/>
                    <a:ext cx="1339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8">
                <p14:nvContentPartPr>
                  <p14:cNvPr id="41015" name="Ink 41014">
                    <a:extLst>
                      <a:ext uri="{FF2B5EF4-FFF2-40B4-BE49-F238E27FC236}">
                        <a16:creationId xmlns:a16="http://schemas.microsoft.com/office/drawing/2014/main" id="{61ECF62F-C62F-C53B-E384-2E7F448CE6BE}"/>
                      </a:ext>
                    </a:extLst>
                  </p14:cNvPr>
                  <p14:cNvContentPartPr/>
                  <p14:nvPr/>
                </p14:nvContentPartPr>
                <p14:xfrm>
                  <a:off x="6391548" y="5691357"/>
                  <a:ext cx="88200" cy="360"/>
                </p14:xfrm>
              </p:contentPart>
            </mc:Choice>
            <mc:Fallback xmlns="">
              <p:pic>
                <p:nvPicPr>
                  <p:cNvPr id="41015" name="Ink 41014">
                    <a:extLst>
                      <a:ext uri="{FF2B5EF4-FFF2-40B4-BE49-F238E27FC236}">
                        <a16:creationId xmlns:a16="http://schemas.microsoft.com/office/drawing/2014/main" id="{61ECF62F-C62F-C53B-E384-2E7F448CE6BE}"/>
                      </a:ext>
                    </a:extLst>
                  </p:cNvPr>
                  <p:cNvPicPr/>
                  <p:nvPr/>
                </p:nvPicPr>
                <p:blipFill>
                  <a:blip r:embed="rId609"/>
                  <a:stretch>
                    <a:fillRect/>
                  </a:stretch>
                </p:blipFill>
                <p:spPr>
                  <a:xfrm>
                    <a:off x="6382908" y="5682357"/>
                    <a:ext cx="1058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0">
                <p14:nvContentPartPr>
                  <p14:cNvPr id="41016" name="Ink 41015">
                    <a:extLst>
                      <a:ext uri="{FF2B5EF4-FFF2-40B4-BE49-F238E27FC236}">
                        <a16:creationId xmlns:a16="http://schemas.microsoft.com/office/drawing/2014/main" id="{CD7BD6A9-BE9D-7A2F-A1D4-6921D208E303}"/>
                      </a:ext>
                    </a:extLst>
                  </p14:cNvPr>
                  <p14:cNvContentPartPr/>
                  <p14:nvPr/>
                </p14:nvContentPartPr>
                <p14:xfrm>
                  <a:off x="6601788" y="5691357"/>
                  <a:ext cx="135720" cy="360"/>
                </p14:xfrm>
              </p:contentPart>
            </mc:Choice>
            <mc:Fallback xmlns="">
              <p:pic>
                <p:nvPicPr>
                  <p:cNvPr id="41016" name="Ink 41015">
                    <a:extLst>
                      <a:ext uri="{FF2B5EF4-FFF2-40B4-BE49-F238E27FC236}">
                        <a16:creationId xmlns:a16="http://schemas.microsoft.com/office/drawing/2014/main" id="{CD7BD6A9-BE9D-7A2F-A1D4-6921D208E303}"/>
                      </a:ext>
                    </a:extLst>
                  </p:cNvPr>
                  <p:cNvPicPr/>
                  <p:nvPr/>
                </p:nvPicPr>
                <p:blipFill>
                  <a:blip r:embed="rId611"/>
                  <a:stretch>
                    <a:fillRect/>
                  </a:stretch>
                </p:blipFill>
                <p:spPr>
                  <a:xfrm>
                    <a:off x="6592788" y="5682357"/>
                    <a:ext cx="1533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2">
                <p14:nvContentPartPr>
                  <p14:cNvPr id="41018" name="Ink 41017">
                    <a:extLst>
                      <a:ext uri="{FF2B5EF4-FFF2-40B4-BE49-F238E27FC236}">
                        <a16:creationId xmlns:a16="http://schemas.microsoft.com/office/drawing/2014/main" id="{20C21ED8-4AB0-523D-C5BB-9CFF52CEE3F6}"/>
                      </a:ext>
                    </a:extLst>
                  </p14:cNvPr>
                  <p14:cNvContentPartPr/>
                  <p14:nvPr/>
                </p14:nvContentPartPr>
                <p14:xfrm>
                  <a:off x="6897708" y="5688477"/>
                  <a:ext cx="84240" cy="3240"/>
                </p14:xfrm>
              </p:contentPart>
            </mc:Choice>
            <mc:Fallback xmlns="">
              <p:pic>
                <p:nvPicPr>
                  <p:cNvPr id="41018" name="Ink 41017">
                    <a:extLst>
                      <a:ext uri="{FF2B5EF4-FFF2-40B4-BE49-F238E27FC236}">
                        <a16:creationId xmlns:a16="http://schemas.microsoft.com/office/drawing/2014/main" id="{20C21ED8-4AB0-523D-C5BB-9CFF52CEE3F6}"/>
                      </a:ext>
                    </a:extLst>
                  </p:cNvPr>
                  <p:cNvPicPr/>
                  <p:nvPr/>
                </p:nvPicPr>
                <p:blipFill>
                  <a:blip r:embed="rId613"/>
                  <a:stretch>
                    <a:fillRect/>
                  </a:stretch>
                </p:blipFill>
                <p:spPr>
                  <a:xfrm>
                    <a:off x="6889068" y="5679837"/>
                    <a:ext cx="101880" cy="2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4">
                <p14:nvContentPartPr>
                  <p14:cNvPr id="41020" name="Ink 41019">
                    <a:extLst>
                      <a:ext uri="{FF2B5EF4-FFF2-40B4-BE49-F238E27FC236}">
                        <a16:creationId xmlns:a16="http://schemas.microsoft.com/office/drawing/2014/main" id="{8082C034-378C-1BFB-45D6-F93998B7CF07}"/>
                      </a:ext>
                    </a:extLst>
                  </p14:cNvPr>
                  <p14:cNvContentPartPr/>
                  <p14:nvPr/>
                </p14:nvContentPartPr>
                <p14:xfrm>
                  <a:off x="7100028" y="5685957"/>
                  <a:ext cx="106560" cy="3240"/>
                </p14:xfrm>
              </p:contentPart>
            </mc:Choice>
            <mc:Fallback xmlns="">
              <p:pic>
                <p:nvPicPr>
                  <p:cNvPr id="41020" name="Ink 41019">
                    <a:extLst>
                      <a:ext uri="{FF2B5EF4-FFF2-40B4-BE49-F238E27FC236}">
                        <a16:creationId xmlns:a16="http://schemas.microsoft.com/office/drawing/2014/main" id="{8082C034-378C-1BFB-45D6-F93998B7CF07}"/>
                      </a:ext>
                    </a:extLst>
                  </p:cNvPr>
                  <p:cNvPicPr/>
                  <p:nvPr/>
                </p:nvPicPr>
                <p:blipFill>
                  <a:blip r:embed="rId615"/>
                  <a:stretch>
                    <a:fillRect/>
                  </a:stretch>
                </p:blipFill>
                <p:spPr>
                  <a:xfrm>
                    <a:off x="7091028" y="5676957"/>
                    <a:ext cx="124200" cy="2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6">
                <p14:nvContentPartPr>
                  <p14:cNvPr id="41022" name="Ink 41021">
                    <a:extLst>
                      <a:ext uri="{FF2B5EF4-FFF2-40B4-BE49-F238E27FC236}">
                        <a16:creationId xmlns:a16="http://schemas.microsoft.com/office/drawing/2014/main" id="{430904DD-7F3F-7DB6-1487-F42ECB647EC9}"/>
                      </a:ext>
                    </a:extLst>
                  </p14:cNvPr>
                  <p14:cNvContentPartPr/>
                  <p14:nvPr/>
                </p14:nvContentPartPr>
                <p14:xfrm>
                  <a:off x="7336908" y="5692437"/>
                  <a:ext cx="86040" cy="360"/>
                </p14:xfrm>
              </p:contentPart>
            </mc:Choice>
            <mc:Fallback xmlns="">
              <p:pic>
                <p:nvPicPr>
                  <p:cNvPr id="41022" name="Ink 41021">
                    <a:extLst>
                      <a:ext uri="{FF2B5EF4-FFF2-40B4-BE49-F238E27FC236}">
                        <a16:creationId xmlns:a16="http://schemas.microsoft.com/office/drawing/2014/main" id="{430904DD-7F3F-7DB6-1487-F42ECB647EC9}"/>
                      </a:ext>
                    </a:extLst>
                  </p:cNvPr>
                  <p:cNvPicPr/>
                  <p:nvPr/>
                </p:nvPicPr>
                <p:blipFill>
                  <a:blip r:embed="rId579"/>
                  <a:stretch>
                    <a:fillRect/>
                  </a:stretch>
                </p:blipFill>
                <p:spPr>
                  <a:xfrm>
                    <a:off x="7328268" y="5683797"/>
                    <a:ext cx="1036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7">
                <p14:nvContentPartPr>
                  <p14:cNvPr id="41082" name="Ink 41081">
                    <a:extLst>
                      <a:ext uri="{FF2B5EF4-FFF2-40B4-BE49-F238E27FC236}">
                        <a16:creationId xmlns:a16="http://schemas.microsoft.com/office/drawing/2014/main" id="{959FF185-7DD5-900D-AE56-9100930133B0}"/>
                      </a:ext>
                    </a:extLst>
                  </p14:cNvPr>
                  <p14:cNvContentPartPr/>
                  <p14:nvPr/>
                </p14:nvContentPartPr>
                <p14:xfrm>
                  <a:off x="7549308" y="5682357"/>
                  <a:ext cx="41400" cy="360"/>
                </p14:xfrm>
              </p:contentPart>
            </mc:Choice>
            <mc:Fallback xmlns="">
              <p:pic>
                <p:nvPicPr>
                  <p:cNvPr id="41082" name="Ink 41081">
                    <a:extLst>
                      <a:ext uri="{FF2B5EF4-FFF2-40B4-BE49-F238E27FC236}">
                        <a16:creationId xmlns:a16="http://schemas.microsoft.com/office/drawing/2014/main" id="{959FF185-7DD5-900D-AE56-9100930133B0}"/>
                      </a:ext>
                    </a:extLst>
                  </p:cNvPr>
                  <p:cNvPicPr/>
                  <p:nvPr/>
                </p:nvPicPr>
                <p:blipFill>
                  <a:blip r:embed="rId618"/>
                  <a:stretch>
                    <a:fillRect/>
                  </a:stretch>
                </p:blipFill>
                <p:spPr>
                  <a:xfrm>
                    <a:off x="7540308" y="5673357"/>
                    <a:ext cx="5904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F6272DB0-283A-BC26-CC10-15E52A21044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19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3056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93877">
        <p159:morph option="byObject"/>
      </p:transition>
    </mc:Choice>
    <mc:Fallback xmlns="">
      <p:transition spd="slow" advTm="938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3"/>
          <p:cNvSpPr txBox="1">
            <a:spLocks noChangeArrowheads="1"/>
          </p:cNvSpPr>
          <p:nvPr/>
        </p:nvSpPr>
        <p:spPr bwMode="auto">
          <a:xfrm>
            <a:off x="761042" y="0"/>
            <a:ext cx="7558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rgbClr val="0000FF"/>
                </a:solidFill>
              </a:rPr>
              <a:t>Reverse bias – Reduce current to saturation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3BEA-EC25-5644-B5A1-DEDF773DB9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085CAD-1714-96AF-7A64-96E364368CEC}"/>
              </a:ext>
            </a:extLst>
          </p:cNvPr>
          <p:cNvGrpSpPr/>
          <p:nvPr/>
        </p:nvGrpSpPr>
        <p:grpSpPr>
          <a:xfrm>
            <a:off x="2372166" y="609113"/>
            <a:ext cx="3911760" cy="2746080"/>
            <a:chOff x="5027379" y="3867946"/>
            <a:chExt cx="3911760" cy="274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1108" name="Ink 41107">
                  <a:extLst>
                    <a:ext uri="{FF2B5EF4-FFF2-40B4-BE49-F238E27FC236}">
                      <a16:creationId xmlns:a16="http://schemas.microsoft.com/office/drawing/2014/main" id="{406F9A7F-7F8B-F7E3-9391-EECEE61E5BA4}"/>
                    </a:ext>
                  </a:extLst>
                </p14:cNvPr>
                <p14:cNvContentPartPr/>
                <p14:nvPr/>
              </p14:nvContentPartPr>
              <p14:xfrm>
                <a:off x="7868636" y="4124520"/>
                <a:ext cx="360" cy="360"/>
              </p14:xfrm>
            </p:contentPart>
          </mc:Choice>
          <mc:Fallback xmlns="">
            <p:pic>
              <p:nvPicPr>
                <p:cNvPr id="41108" name="Ink 41107">
                  <a:extLst>
                    <a:ext uri="{FF2B5EF4-FFF2-40B4-BE49-F238E27FC236}">
                      <a16:creationId xmlns:a16="http://schemas.microsoft.com/office/drawing/2014/main" id="{406F9A7F-7F8B-F7E3-9391-EECEE61E5BA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859636" y="41155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41109" name="Ink 41108">
                  <a:extLst>
                    <a:ext uri="{FF2B5EF4-FFF2-40B4-BE49-F238E27FC236}">
                      <a16:creationId xmlns:a16="http://schemas.microsoft.com/office/drawing/2014/main" id="{32161137-639F-C3CD-2140-CF05F4F9C90B}"/>
                    </a:ext>
                  </a:extLst>
                </p14:cNvPr>
                <p14:cNvContentPartPr/>
                <p14:nvPr/>
              </p14:nvContentPartPr>
              <p14:xfrm>
                <a:off x="6093836" y="4402080"/>
                <a:ext cx="38520" cy="1034640"/>
              </p14:xfrm>
            </p:contentPart>
          </mc:Choice>
          <mc:Fallback xmlns="">
            <p:pic>
              <p:nvPicPr>
                <p:cNvPr id="41109" name="Ink 41108">
                  <a:extLst>
                    <a:ext uri="{FF2B5EF4-FFF2-40B4-BE49-F238E27FC236}">
                      <a16:creationId xmlns:a16="http://schemas.microsoft.com/office/drawing/2014/main" id="{32161137-639F-C3CD-2140-CF05F4F9C90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084836" y="4393083"/>
                  <a:ext cx="56160" cy="1052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41110" name="Ink 41109">
                  <a:extLst>
                    <a:ext uri="{FF2B5EF4-FFF2-40B4-BE49-F238E27FC236}">
                      <a16:creationId xmlns:a16="http://schemas.microsoft.com/office/drawing/2014/main" id="{E528AC92-8DB5-E007-8405-A33AA8B4FD05}"/>
                    </a:ext>
                  </a:extLst>
                </p14:cNvPr>
                <p14:cNvContentPartPr/>
                <p14:nvPr/>
              </p14:nvContentPartPr>
              <p14:xfrm>
                <a:off x="7101116" y="4540320"/>
                <a:ext cx="360" cy="360"/>
              </p14:xfrm>
            </p:contentPart>
          </mc:Choice>
          <mc:Fallback xmlns="">
            <p:pic>
              <p:nvPicPr>
                <p:cNvPr id="41110" name="Ink 41109">
                  <a:extLst>
                    <a:ext uri="{FF2B5EF4-FFF2-40B4-BE49-F238E27FC236}">
                      <a16:creationId xmlns:a16="http://schemas.microsoft.com/office/drawing/2014/main" id="{E528AC92-8DB5-E007-8405-A33AA8B4FD0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092116" y="45313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41111" name="Ink 41110">
                  <a:extLst>
                    <a:ext uri="{FF2B5EF4-FFF2-40B4-BE49-F238E27FC236}">
                      <a16:creationId xmlns:a16="http://schemas.microsoft.com/office/drawing/2014/main" id="{AFAE9382-B2BE-F58C-4E02-73B7E709E8EF}"/>
                    </a:ext>
                  </a:extLst>
                </p14:cNvPr>
                <p14:cNvContentPartPr/>
                <p14:nvPr/>
              </p14:nvContentPartPr>
              <p14:xfrm>
                <a:off x="6114356" y="4499280"/>
                <a:ext cx="2103840" cy="1135080"/>
              </p14:xfrm>
            </p:contentPart>
          </mc:Choice>
          <mc:Fallback xmlns="">
            <p:pic>
              <p:nvPicPr>
                <p:cNvPr id="41111" name="Ink 41110">
                  <a:extLst>
                    <a:ext uri="{FF2B5EF4-FFF2-40B4-BE49-F238E27FC236}">
                      <a16:creationId xmlns:a16="http://schemas.microsoft.com/office/drawing/2014/main" id="{AFAE9382-B2BE-F58C-4E02-73B7E709E8E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105356" y="4490280"/>
                  <a:ext cx="2121480" cy="11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41112" name="Ink 41111">
                  <a:extLst>
                    <a:ext uri="{FF2B5EF4-FFF2-40B4-BE49-F238E27FC236}">
                      <a16:creationId xmlns:a16="http://schemas.microsoft.com/office/drawing/2014/main" id="{233DC706-A16E-E32E-E639-59F660D934F9}"/>
                    </a:ext>
                  </a:extLst>
                </p14:cNvPr>
                <p14:cNvContentPartPr/>
                <p14:nvPr/>
              </p14:nvContentPartPr>
              <p14:xfrm>
                <a:off x="6646436" y="4918320"/>
                <a:ext cx="154800" cy="401040"/>
              </p14:xfrm>
            </p:contentPart>
          </mc:Choice>
          <mc:Fallback xmlns="">
            <p:pic>
              <p:nvPicPr>
                <p:cNvPr id="41112" name="Ink 41111">
                  <a:extLst>
                    <a:ext uri="{FF2B5EF4-FFF2-40B4-BE49-F238E27FC236}">
                      <a16:creationId xmlns:a16="http://schemas.microsoft.com/office/drawing/2014/main" id="{233DC706-A16E-E32E-E639-59F660D934F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637415" y="4909320"/>
                  <a:ext cx="172481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41113" name="Ink 41112">
                  <a:extLst>
                    <a:ext uri="{FF2B5EF4-FFF2-40B4-BE49-F238E27FC236}">
                      <a16:creationId xmlns:a16="http://schemas.microsoft.com/office/drawing/2014/main" id="{F9A213ED-BBBE-F5C7-CECE-60BD2AB865A4}"/>
                    </a:ext>
                  </a:extLst>
                </p14:cNvPr>
                <p14:cNvContentPartPr/>
                <p14:nvPr/>
              </p14:nvContentPartPr>
              <p14:xfrm>
                <a:off x="7087436" y="4541040"/>
                <a:ext cx="16200" cy="1073160"/>
              </p14:xfrm>
            </p:contentPart>
          </mc:Choice>
          <mc:Fallback xmlns="">
            <p:pic>
              <p:nvPicPr>
                <p:cNvPr id="41113" name="Ink 41112">
                  <a:extLst>
                    <a:ext uri="{FF2B5EF4-FFF2-40B4-BE49-F238E27FC236}">
                      <a16:creationId xmlns:a16="http://schemas.microsoft.com/office/drawing/2014/main" id="{F9A213ED-BBBE-F5C7-CECE-60BD2AB865A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078436" y="4532043"/>
                  <a:ext cx="33840" cy="1090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41114" name="Ink 41113">
                  <a:extLst>
                    <a:ext uri="{FF2B5EF4-FFF2-40B4-BE49-F238E27FC236}">
                      <a16:creationId xmlns:a16="http://schemas.microsoft.com/office/drawing/2014/main" id="{5E4D751A-11C2-E624-D274-5C0A06799E8D}"/>
                    </a:ext>
                  </a:extLst>
                </p14:cNvPr>
                <p14:cNvContentPartPr/>
                <p14:nvPr/>
              </p14:nvContentPartPr>
              <p14:xfrm>
                <a:off x="7275716" y="5040720"/>
                <a:ext cx="336240" cy="237960"/>
              </p14:xfrm>
            </p:contentPart>
          </mc:Choice>
          <mc:Fallback xmlns="">
            <p:pic>
              <p:nvPicPr>
                <p:cNvPr id="41114" name="Ink 41113">
                  <a:extLst>
                    <a:ext uri="{FF2B5EF4-FFF2-40B4-BE49-F238E27FC236}">
                      <a16:creationId xmlns:a16="http://schemas.microsoft.com/office/drawing/2014/main" id="{5E4D751A-11C2-E624-D274-5C0A06799E8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266716" y="5031720"/>
                  <a:ext cx="353880" cy="255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1121" name="Group 41120">
              <a:extLst>
                <a:ext uri="{FF2B5EF4-FFF2-40B4-BE49-F238E27FC236}">
                  <a16:creationId xmlns:a16="http://schemas.microsoft.com/office/drawing/2014/main" id="{A940B010-35A7-70C8-1835-AA51B16DE31E}"/>
                </a:ext>
              </a:extLst>
            </p:cNvPr>
            <p:cNvGrpSpPr/>
            <p:nvPr/>
          </p:nvGrpSpPr>
          <p:grpSpPr>
            <a:xfrm>
              <a:off x="6238196" y="4962240"/>
              <a:ext cx="176400" cy="188280"/>
              <a:chOff x="853539" y="2543866"/>
              <a:chExt cx="176400" cy="188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5">
                <p14:nvContentPartPr>
                  <p14:cNvPr id="41122" name="Ink 41121">
                    <a:extLst>
                      <a:ext uri="{FF2B5EF4-FFF2-40B4-BE49-F238E27FC236}">
                        <a16:creationId xmlns:a16="http://schemas.microsoft.com/office/drawing/2014/main" id="{9F23926E-3CDF-F5B5-BB4E-B63CC4B25E05}"/>
                      </a:ext>
                    </a:extLst>
                  </p14:cNvPr>
                  <p14:cNvContentPartPr/>
                  <p14:nvPr/>
                </p14:nvContentPartPr>
                <p14:xfrm>
                  <a:off x="950019" y="2543866"/>
                  <a:ext cx="360" cy="188280"/>
                </p14:xfrm>
              </p:contentPart>
            </mc:Choice>
            <mc:Fallback xmlns="">
              <p:pic>
                <p:nvPicPr>
                  <p:cNvPr id="41122" name="Ink 41121">
                    <a:extLst>
                      <a:ext uri="{FF2B5EF4-FFF2-40B4-BE49-F238E27FC236}">
                        <a16:creationId xmlns:a16="http://schemas.microsoft.com/office/drawing/2014/main" id="{9F23926E-3CDF-F5B5-BB4E-B63CC4B25E05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941019" y="2534866"/>
                    <a:ext cx="18000" cy="20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6">
                <p14:nvContentPartPr>
                  <p14:cNvPr id="41123" name="Ink 41122">
                    <a:extLst>
                      <a:ext uri="{FF2B5EF4-FFF2-40B4-BE49-F238E27FC236}">
                        <a16:creationId xmlns:a16="http://schemas.microsoft.com/office/drawing/2014/main" id="{9696AF22-2550-50BE-6FD9-B71204164E02}"/>
                      </a:ext>
                    </a:extLst>
                  </p14:cNvPr>
                  <p14:cNvContentPartPr/>
                  <p14:nvPr/>
                </p14:nvContentPartPr>
                <p14:xfrm>
                  <a:off x="853539" y="2639986"/>
                  <a:ext cx="176400" cy="360"/>
                </p14:xfrm>
              </p:contentPart>
            </mc:Choice>
            <mc:Fallback xmlns="">
              <p:pic>
                <p:nvPicPr>
                  <p:cNvPr id="41123" name="Ink 41122">
                    <a:extLst>
                      <a:ext uri="{FF2B5EF4-FFF2-40B4-BE49-F238E27FC236}">
                        <a16:creationId xmlns:a16="http://schemas.microsoft.com/office/drawing/2014/main" id="{9696AF22-2550-50BE-6FD9-B71204164E02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844899" y="2631346"/>
                    <a:ext cx="19404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124" name="Group 41123">
              <a:extLst>
                <a:ext uri="{FF2B5EF4-FFF2-40B4-BE49-F238E27FC236}">
                  <a16:creationId xmlns:a16="http://schemas.microsoft.com/office/drawing/2014/main" id="{EE14CA09-111F-013F-B4CF-18E828A39465}"/>
                </a:ext>
              </a:extLst>
            </p:cNvPr>
            <p:cNvGrpSpPr/>
            <p:nvPr/>
          </p:nvGrpSpPr>
          <p:grpSpPr>
            <a:xfrm>
              <a:off x="6285716" y="5272200"/>
              <a:ext cx="411840" cy="248040"/>
              <a:chOff x="901059" y="2853826"/>
              <a:chExt cx="411840" cy="248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7">
                <p14:nvContentPartPr>
                  <p14:cNvPr id="41125" name="Ink 41124">
                    <a:extLst>
                      <a:ext uri="{FF2B5EF4-FFF2-40B4-BE49-F238E27FC236}">
                        <a16:creationId xmlns:a16="http://schemas.microsoft.com/office/drawing/2014/main" id="{B30EC68F-3D50-AC23-6B1C-0C0D45A61926}"/>
                      </a:ext>
                    </a:extLst>
                  </p14:cNvPr>
                  <p14:cNvContentPartPr/>
                  <p14:nvPr/>
                </p14:nvContentPartPr>
                <p14:xfrm>
                  <a:off x="1001139" y="2853826"/>
                  <a:ext cx="360" cy="132840"/>
                </p14:xfrm>
              </p:contentPart>
            </mc:Choice>
            <mc:Fallback xmlns="">
              <p:pic>
                <p:nvPicPr>
                  <p:cNvPr id="41125" name="Ink 41124">
                    <a:extLst>
                      <a:ext uri="{FF2B5EF4-FFF2-40B4-BE49-F238E27FC236}">
                        <a16:creationId xmlns:a16="http://schemas.microsoft.com/office/drawing/2014/main" id="{B30EC68F-3D50-AC23-6B1C-0C0D45A61926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992499" y="2845186"/>
                    <a:ext cx="18000" cy="15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8">
                <p14:nvContentPartPr>
                  <p14:cNvPr id="41126" name="Ink 41125">
                    <a:extLst>
                      <a:ext uri="{FF2B5EF4-FFF2-40B4-BE49-F238E27FC236}">
                        <a16:creationId xmlns:a16="http://schemas.microsoft.com/office/drawing/2014/main" id="{23DF3618-E7A9-AF44-A181-8F847C8EEAF3}"/>
                      </a:ext>
                    </a:extLst>
                  </p14:cNvPr>
                  <p14:cNvContentPartPr/>
                  <p14:nvPr/>
                </p14:nvContentPartPr>
                <p14:xfrm>
                  <a:off x="901059" y="2909986"/>
                  <a:ext cx="167400" cy="360"/>
                </p14:xfrm>
              </p:contentPart>
            </mc:Choice>
            <mc:Fallback xmlns="">
              <p:pic>
                <p:nvPicPr>
                  <p:cNvPr id="41126" name="Ink 41125">
                    <a:extLst>
                      <a:ext uri="{FF2B5EF4-FFF2-40B4-BE49-F238E27FC236}">
                        <a16:creationId xmlns:a16="http://schemas.microsoft.com/office/drawing/2014/main" id="{23DF3618-E7A9-AF44-A181-8F847C8EEAF3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892419" y="2901346"/>
                    <a:ext cx="1850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9">
                <p14:nvContentPartPr>
                  <p14:cNvPr id="41127" name="Ink 41126">
                    <a:extLst>
                      <a:ext uri="{FF2B5EF4-FFF2-40B4-BE49-F238E27FC236}">
                        <a16:creationId xmlns:a16="http://schemas.microsoft.com/office/drawing/2014/main" id="{BDD52731-C005-C0F5-0B8D-A4A691A4949B}"/>
                      </a:ext>
                    </a:extLst>
                  </p14:cNvPr>
                  <p14:cNvContentPartPr/>
                  <p14:nvPr/>
                </p14:nvContentPartPr>
                <p14:xfrm>
                  <a:off x="1236579" y="2953546"/>
                  <a:ext cx="18360" cy="148320"/>
                </p14:xfrm>
              </p:contentPart>
            </mc:Choice>
            <mc:Fallback xmlns="">
              <p:pic>
                <p:nvPicPr>
                  <p:cNvPr id="41127" name="Ink 41126">
                    <a:extLst>
                      <a:ext uri="{FF2B5EF4-FFF2-40B4-BE49-F238E27FC236}">
                        <a16:creationId xmlns:a16="http://schemas.microsoft.com/office/drawing/2014/main" id="{BDD52731-C005-C0F5-0B8D-A4A691A4949B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1227579" y="2944546"/>
                    <a:ext cx="36000" cy="16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0">
                <p14:nvContentPartPr>
                  <p14:cNvPr id="41128" name="Ink 41127">
                    <a:extLst>
                      <a:ext uri="{FF2B5EF4-FFF2-40B4-BE49-F238E27FC236}">
                        <a16:creationId xmlns:a16="http://schemas.microsoft.com/office/drawing/2014/main" id="{F59B437D-C392-30A3-D1E4-3A439F6E2E1B}"/>
                      </a:ext>
                    </a:extLst>
                  </p14:cNvPr>
                  <p14:cNvContentPartPr/>
                  <p14:nvPr/>
                </p14:nvContentPartPr>
                <p14:xfrm>
                  <a:off x="1163859" y="3065506"/>
                  <a:ext cx="149040" cy="360"/>
                </p14:xfrm>
              </p:contentPart>
            </mc:Choice>
            <mc:Fallback xmlns="">
              <p:pic>
                <p:nvPicPr>
                  <p:cNvPr id="41128" name="Ink 41127">
                    <a:extLst>
                      <a:ext uri="{FF2B5EF4-FFF2-40B4-BE49-F238E27FC236}">
                        <a16:creationId xmlns:a16="http://schemas.microsoft.com/office/drawing/2014/main" id="{F59B437D-C392-30A3-D1E4-3A439F6E2E1B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1155219" y="3056506"/>
                    <a:ext cx="1666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129" name="Group 41128">
              <a:extLst>
                <a:ext uri="{FF2B5EF4-FFF2-40B4-BE49-F238E27FC236}">
                  <a16:creationId xmlns:a16="http://schemas.microsoft.com/office/drawing/2014/main" id="{870D1F57-10D2-9BF8-0124-9A9061B21E2A}"/>
                </a:ext>
              </a:extLst>
            </p:cNvPr>
            <p:cNvGrpSpPr/>
            <p:nvPr/>
          </p:nvGrpSpPr>
          <p:grpSpPr>
            <a:xfrm>
              <a:off x="6714116" y="4687920"/>
              <a:ext cx="123840" cy="145800"/>
              <a:chOff x="1329459" y="2269546"/>
              <a:chExt cx="123840" cy="145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1">
                <p14:nvContentPartPr>
                  <p14:cNvPr id="41130" name="Ink 41129">
                    <a:extLst>
                      <a:ext uri="{FF2B5EF4-FFF2-40B4-BE49-F238E27FC236}">
                        <a16:creationId xmlns:a16="http://schemas.microsoft.com/office/drawing/2014/main" id="{D7E22415-CCB2-6BB0-8BBF-3A5D5E03A914}"/>
                      </a:ext>
                    </a:extLst>
                  </p14:cNvPr>
                  <p14:cNvContentPartPr/>
                  <p14:nvPr/>
                </p14:nvContentPartPr>
                <p14:xfrm>
                  <a:off x="1387059" y="2269546"/>
                  <a:ext cx="10440" cy="145800"/>
                </p14:xfrm>
              </p:contentPart>
            </mc:Choice>
            <mc:Fallback xmlns="">
              <p:pic>
                <p:nvPicPr>
                  <p:cNvPr id="41130" name="Ink 41129">
                    <a:extLst>
                      <a:ext uri="{FF2B5EF4-FFF2-40B4-BE49-F238E27FC236}">
                        <a16:creationId xmlns:a16="http://schemas.microsoft.com/office/drawing/2014/main" id="{D7E22415-CCB2-6BB0-8BBF-3A5D5E03A914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1378419" y="2260546"/>
                    <a:ext cx="2808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2">
                <p14:nvContentPartPr>
                  <p14:cNvPr id="41131" name="Ink 41130">
                    <a:extLst>
                      <a:ext uri="{FF2B5EF4-FFF2-40B4-BE49-F238E27FC236}">
                        <a16:creationId xmlns:a16="http://schemas.microsoft.com/office/drawing/2014/main" id="{7E31FA5F-AB45-4B60-C609-FCD4EA9931F2}"/>
                      </a:ext>
                    </a:extLst>
                  </p14:cNvPr>
                  <p14:cNvContentPartPr/>
                  <p14:nvPr/>
                </p14:nvContentPartPr>
                <p14:xfrm>
                  <a:off x="1329459" y="2354866"/>
                  <a:ext cx="123840" cy="360"/>
                </p14:xfrm>
              </p:contentPart>
            </mc:Choice>
            <mc:Fallback xmlns="">
              <p:pic>
                <p:nvPicPr>
                  <p:cNvPr id="41131" name="Ink 41130">
                    <a:extLst>
                      <a:ext uri="{FF2B5EF4-FFF2-40B4-BE49-F238E27FC236}">
                        <a16:creationId xmlns:a16="http://schemas.microsoft.com/office/drawing/2014/main" id="{7E31FA5F-AB45-4B60-C609-FCD4EA9931F2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1320819" y="2345866"/>
                    <a:ext cx="1414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41132" name="Ink 41131">
                  <a:extLst>
                    <a:ext uri="{FF2B5EF4-FFF2-40B4-BE49-F238E27FC236}">
                      <a16:creationId xmlns:a16="http://schemas.microsoft.com/office/drawing/2014/main" id="{32B9EBBC-DB00-C310-6062-7CC314E034DC}"/>
                    </a:ext>
                  </a:extLst>
                </p14:cNvPr>
                <p14:cNvContentPartPr/>
                <p14:nvPr/>
              </p14:nvContentPartPr>
              <p14:xfrm>
                <a:off x="7408196" y="4716360"/>
                <a:ext cx="66960" cy="2880"/>
              </p14:xfrm>
            </p:contentPart>
          </mc:Choice>
          <mc:Fallback xmlns="">
            <p:pic>
              <p:nvPicPr>
                <p:cNvPr id="41132" name="Ink 41131">
                  <a:extLst>
                    <a:ext uri="{FF2B5EF4-FFF2-40B4-BE49-F238E27FC236}">
                      <a16:creationId xmlns:a16="http://schemas.microsoft.com/office/drawing/2014/main" id="{32B9EBBC-DB00-C310-6062-7CC314E034D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399196" y="4708360"/>
                  <a:ext cx="84600" cy="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41133" name="Ink 41132">
                  <a:extLst>
                    <a:ext uri="{FF2B5EF4-FFF2-40B4-BE49-F238E27FC236}">
                      <a16:creationId xmlns:a16="http://schemas.microsoft.com/office/drawing/2014/main" id="{A8F6C5EB-08BE-D19B-9A52-F602F88301A4}"/>
                    </a:ext>
                  </a:extLst>
                </p14:cNvPr>
                <p14:cNvContentPartPr/>
                <p14:nvPr/>
              </p14:nvContentPartPr>
              <p14:xfrm>
                <a:off x="7697636" y="4676760"/>
                <a:ext cx="73800" cy="360"/>
              </p14:xfrm>
            </p:contentPart>
          </mc:Choice>
          <mc:Fallback xmlns="">
            <p:pic>
              <p:nvPicPr>
                <p:cNvPr id="41133" name="Ink 41132">
                  <a:extLst>
                    <a:ext uri="{FF2B5EF4-FFF2-40B4-BE49-F238E27FC236}">
                      <a16:creationId xmlns:a16="http://schemas.microsoft.com/office/drawing/2014/main" id="{A8F6C5EB-08BE-D19B-9A52-F602F88301A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688592" y="4667760"/>
                  <a:ext cx="91526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41134" name="Ink 41133">
                  <a:extLst>
                    <a:ext uri="{FF2B5EF4-FFF2-40B4-BE49-F238E27FC236}">
                      <a16:creationId xmlns:a16="http://schemas.microsoft.com/office/drawing/2014/main" id="{0941C7A9-E788-6655-C580-A8F535DA3A47}"/>
                    </a:ext>
                  </a:extLst>
                </p14:cNvPr>
                <p14:cNvContentPartPr/>
                <p14:nvPr/>
              </p14:nvContentPartPr>
              <p14:xfrm>
                <a:off x="7661996" y="4847400"/>
                <a:ext cx="63000" cy="2880"/>
              </p14:xfrm>
            </p:contentPart>
          </mc:Choice>
          <mc:Fallback xmlns="">
            <p:pic>
              <p:nvPicPr>
                <p:cNvPr id="41134" name="Ink 41133">
                  <a:extLst>
                    <a:ext uri="{FF2B5EF4-FFF2-40B4-BE49-F238E27FC236}">
                      <a16:creationId xmlns:a16="http://schemas.microsoft.com/office/drawing/2014/main" id="{0941C7A9-E788-6655-C580-A8F535DA3A4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652996" y="4838400"/>
                  <a:ext cx="80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41135" name="Ink 41134">
                  <a:extLst>
                    <a:ext uri="{FF2B5EF4-FFF2-40B4-BE49-F238E27FC236}">
                      <a16:creationId xmlns:a16="http://schemas.microsoft.com/office/drawing/2014/main" id="{AC2726FA-1BF8-6C90-E641-76F6B8806A4A}"/>
                    </a:ext>
                  </a:extLst>
                </p14:cNvPr>
                <p14:cNvContentPartPr/>
                <p14:nvPr/>
              </p14:nvContentPartPr>
              <p14:xfrm>
                <a:off x="7736516" y="5045400"/>
                <a:ext cx="91800" cy="360"/>
              </p14:xfrm>
            </p:contentPart>
          </mc:Choice>
          <mc:Fallback xmlns="">
            <p:pic>
              <p:nvPicPr>
                <p:cNvPr id="41135" name="Ink 41134">
                  <a:extLst>
                    <a:ext uri="{FF2B5EF4-FFF2-40B4-BE49-F238E27FC236}">
                      <a16:creationId xmlns:a16="http://schemas.microsoft.com/office/drawing/2014/main" id="{AC2726FA-1BF8-6C90-E641-76F6B8806A4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727516" y="5036400"/>
                  <a:ext cx="10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41136" name="Ink 41135">
                  <a:extLst>
                    <a:ext uri="{FF2B5EF4-FFF2-40B4-BE49-F238E27FC236}">
                      <a16:creationId xmlns:a16="http://schemas.microsoft.com/office/drawing/2014/main" id="{C1D73204-3E0D-999A-EC37-672DF9B77DDD}"/>
                    </a:ext>
                  </a:extLst>
                </p14:cNvPr>
                <p14:cNvContentPartPr/>
                <p14:nvPr/>
              </p14:nvContentPartPr>
              <p14:xfrm>
                <a:off x="7813556" y="5256720"/>
                <a:ext cx="45720" cy="360"/>
              </p14:xfrm>
            </p:contentPart>
          </mc:Choice>
          <mc:Fallback xmlns="">
            <p:pic>
              <p:nvPicPr>
                <p:cNvPr id="41136" name="Ink 41135">
                  <a:extLst>
                    <a:ext uri="{FF2B5EF4-FFF2-40B4-BE49-F238E27FC236}">
                      <a16:creationId xmlns:a16="http://schemas.microsoft.com/office/drawing/2014/main" id="{C1D73204-3E0D-999A-EC37-672DF9B77DD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804556" y="5247720"/>
                  <a:ext cx="63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41137" name="Ink 41136">
                  <a:extLst>
                    <a:ext uri="{FF2B5EF4-FFF2-40B4-BE49-F238E27FC236}">
                      <a16:creationId xmlns:a16="http://schemas.microsoft.com/office/drawing/2014/main" id="{B4F5B7D2-E817-06BD-7D75-D74CBF0A6A34}"/>
                    </a:ext>
                  </a:extLst>
                </p14:cNvPr>
                <p14:cNvContentPartPr/>
                <p14:nvPr/>
              </p14:nvContentPartPr>
              <p14:xfrm>
                <a:off x="7667036" y="5455440"/>
                <a:ext cx="80640" cy="2880"/>
              </p14:xfrm>
            </p:contentPart>
          </mc:Choice>
          <mc:Fallback xmlns="">
            <p:pic>
              <p:nvPicPr>
                <p:cNvPr id="41137" name="Ink 41136">
                  <a:extLst>
                    <a:ext uri="{FF2B5EF4-FFF2-40B4-BE49-F238E27FC236}">
                      <a16:creationId xmlns:a16="http://schemas.microsoft.com/office/drawing/2014/main" id="{B4F5B7D2-E817-06BD-7D75-D74CBF0A6A3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658036" y="5446440"/>
                  <a:ext cx="98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41138" name="Ink 41137">
                  <a:extLst>
                    <a:ext uri="{FF2B5EF4-FFF2-40B4-BE49-F238E27FC236}">
                      <a16:creationId xmlns:a16="http://schemas.microsoft.com/office/drawing/2014/main" id="{B20218CF-D68C-7A04-A44E-AB518E32A32F}"/>
                    </a:ext>
                  </a:extLst>
                </p14:cNvPr>
                <p14:cNvContentPartPr/>
                <p14:nvPr/>
              </p14:nvContentPartPr>
              <p14:xfrm>
                <a:off x="7399916" y="5380920"/>
                <a:ext cx="67680" cy="360"/>
              </p14:xfrm>
            </p:contentPart>
          </mc:Choice>
          <mc:Fallback xmlns="">
            <p:pic>
              <p:nvPicPr>
                <p:cNvPr id="41138" name="Ink 41137">
                  <a:extLst>
                    <a:ext uri="{FF2B5EF4-FFF2-40B4-BE49-F238E27FC236}">
                      <a16:creationId xmlns:a16="http://schemas.microsoft.com/office/drawing/2014/main" id="{B20218CF-D68C-7A04-A44E-AB518E32A32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390916" y="5371920"/>
                  <a:ext cx="85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41139" name="Ink 41138">
                  <a:extLst>
                    <a:ext uri="{FF2B5EF4-FFF2-40B4-BE49-F238E27FC236}">
                      <a16:creationId xmlns:a16="http://schemas.microsoft.com/office/drawing/2014/main" id="{3393F506-46D5-6F59-8633-3D9CC7C97FCE}"/>
                    </a:ext>
                  </a:extLst>
                </p14:cNvPr>
                <p14:cNvContentPartPr/>
                <p14:nvPr/>
              </p14:nvContentPartPr>
              <p14:xfrm>
                <a:off x="7376156" y="4923720"/>
                <a:ext cx="71280" cy="360"/>
              </p14:xfrm>
            </p:contentPart>
          </mc:Choice>
          <mc:Fallback xmlns="">
            <p:pic>
              <p:nvPicPr>
                <p:cNvPr id="41139" name="Ink 41138">
                  <a:extLst>
                    <a:ext uri="{FF2B5EF4-FFF2-40B4-BE49-F238E27FC236}">
                      <a16:creationId xmlns:a16="http://schemas.microsoft.com/office/drawing/2014/main" id="{3393F506-46D5-6F59-8633-3D9CC7C97FC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367156" y="4914720"/>
                  <a:ext cx="88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41140" name="Ink 41139">
                  <a:extLst>
                    <a:ext uri="{FF2B5EF4-FFF2-40B4-BE49-F238E27FC236}">
                      <a16:creationId xmlns:a16="http://schemas.microsoft.com/office/drawing/2014/main" id="{353E50EB-E7DA-DFBD-6551-3E3E95A9F67F}"/>
                    </a:ext>
                  </a:extLst>
                </p14:cNvPr>
                <p14:cNvContentPartPr/>
                <p14:nvPr/>
              </p14:nvContentPartPr>
              <p14:xfrm>
                <a:off x="7989236" y="5033520"/>
                <a:ext cx="77760" cy="2880"/>
              </p14:xfrm>
            </p:contentPart>
          </mc:Choice>
          <mc:Fallback xmlns="">
            <p:pic>
              <p:nvPicPr>
                <p:cNvPr id="41140" name="Ink 41139">
                  <a:extLst>
                    <a:ext uri="{FF2B5EF4-FFF2-40B4-BE49-F238E27FC236}">
                      <a16:creationId xmlns:a16="http://schemas.microsoft.com/office/drawing/2014/main" id="{353E50EB-E7DA-DFBD-6551-3E3E95A9F67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980236" y="5025520"/>
                  <a:ext cx="95400" cy="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41141" name="Ink 41140">
                  <a:extLst>
                    <a:ext uri="{FF2B5EF4-FFF2-40B4-BE49-F238E27FC236}">
                      <a16:creationId xmlns:a16="http://schemas.microsoft.com/office/drawing/2014/main" id="{7E3F7F55-7850-8CE4-3543-4D470FD0DD87}"/>
                    </a:ext>
                  </a:extLst>
                </p14:cNvPr>
                <p14:cNvContentPartPr/>
                <p14:nvPr/>
              </p14:nvContentPartPr>
              <p14:xfrm>
                <a:off x="8044676" y="5459040"/>
                <a:ext cx="49680" cy="360"/>
              </p14:xfrm>
            </p:contentPart>
          </mc:Choice>
          <mc:Fallback xmlns="">
            <p:pic>
              <p:nvPicPr>
                <p:cNvPr id="41141" name="Ink 41140">
                  <a:extLst>
                    <a:ext uri="{FF2B5EF4-FFF2-40B4-BE49-F238E27FC236}">
                      <a16:creationId xmlns:a16="http://schemas.microsoft.com/office/drawing/2014/main" id="{7E3F7F55-7850-8CE4-3543-4D470FD0DD8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035676" y="5450040"/>
                  <a:ext cx="67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41188" name="Ink 41187">
                  <a:extLst>
                    <a:ext uri="{FF2B5EF4-FFF2-40B4-BE49-F238E27FC236}">
                      <a16:creationId xmlns:a16="http://schemas.microsoft.com/office/drawing/2014/main" id="{40E2F4A6-9459-2792-82F3-14109D7FFDE2}"/>
                    </a:ext>
                  </a:extLst>
                </p14:cNvPr>
                <p14:cNvContentPartPr/>
                <p14:nvPr/>
              </p14:nvContentPartPr>
              <p14:xfrm>
                <a:off x="6017210" y="6220440"/>
                <a:ext cx="259560" cy="269280"/>
              </p14:xfrm>
            </p:contentPart>
          </mc:Choice>
          <mc:Fallback xmlns="">
            <p:pic>
              <p:nvPicPr>
                <p:cNvPr id="41188" name="Ink 41187">
                  <a:extLst>
                    <a:ext uri="{FF2B5EF4-FFF2-40B4-BE49-F238E27FC236}">
                      <a16:creationId xmlns:a16="http://schemas.microsoft.com/office/drawing/2014/main" id="{40E2F4A6-9459-2792-82F3-14109D7FFDE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008197" y="6211440"/>
                  <a:ext cx="277225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41189" name="Ink 41188">
                  <a:extLst>
                    <a:ext uri="{FF2B5EF4-FFF2-40B4-BE49-F238E27FC236}">
                      <a16:creationId xmlns:a16="http://schemas.microsoft.com/office/drawing/2014/main" id="{6E13D8A0-66F5-768E-85B7-7ACE079636A4}"/>
                    </a:ext>
                  </a:extLst>
                </p14:cNvPr>
                <p14:cNvContentPartPr/>
                <p14:nvPr/>
              </p14:nvContentPartPr>
              <p14:xfrm>
                <a:off x="6329859" y="3867946"/>
                <a:ext cx="458640" cy="420120"/>
              </p14:xfrm>
            </p:contentPart>
          </mc:Choice>
          <mc:Fallback xmlns="">
            <p:pic>
              <p:nvPicPr>
                <p:cNvPr id="41189" name="Ink 41188">
                  <a:extLst>
                    <a:ext uri="{FF2B5EF4-FFF2-40B4-BE49-F238E27FC236}">
                      <a16:creationId xmlns:a16="http://schemas.microsoft.com/office/drawing/2014/main" id="{6E13D8A0-66F5-768E-85B7-7ACE079636A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320866" y="3858946"/>
                  <a:ext cx="476266" cy="437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1192" name="Group 41191">
              <a:extLst>
                <a:ext uri="{FF2B5EF4-FFF2-40B4-BE49-F238E27FC236}">
                  <a16:creationId xmlns:a16="http://schemas.microsoft.com/office/drawing/2014/main" id="{577A69A1-D564-0847-7B01-11C60EDB090C}"/>
                </a:ext>
              </a:extLst>
            </p:cNvPr>
            <p:cNvGrpSpPr/>
            <p:nvPr/>
          </p:nvGrpSpPr>
          <p:grpSpPr>
            <a:xfrm>
              <a:off x="6943659" y="3942466"/>
              <a:ext cx="913680" cy="423360"/>
              <a:chOff x="6943659" y="3942466"/>
              <a:chExt cx="913680" cy="423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7">
                <p14:nvContentPartPr>
                  <p14:cNvPr id="41190" name="Ink 41189">
                    <a:extLst>
                      <a:ext uri="{FF2B5EF4-FFF2-40B4-BE49-F238E27FC236}">
                        <a16:creationId xmlns:a16="http://schemas.microsoft.com/office/drawing/2014/main" id="{561EF835-E236-A51A-E2B0-B2969092B10D}"/>
                      </a:ext>
                    </a:extLst>
                  </p14:cNvPr>
                  <p14:cNvContentPartPr/>
                  <p14:nvPr/>
                </p14:nvContentPartPr>
                <p14:xfrm>
                  <a:off x="6943659" y="3942466"/>
                  <a:ext cx="910440" cy="423360"/>
                </p14:xfrm>
              </p:contentPart>
            </mc:Choice>
            <mc:Fallback xmlns="">
              <p:pic>
                <p:nvPicPr>
                  <p:cNvPr id="41190" name="Ink 41189">
                    <a:extLst>
                      <a:ext uri="{FF2B5EF4-FFF2-40B4-BE49-F238E27FC236}">
                        <a16:creationId xmlns:a16="http://schemas.microsoft.com/office/drawing/2014/main" id="{561EF835-E236-A51A-E2B0-B2969092B10D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6935019" y="3933466"/>
                    <a:ext cx="928080" cy="441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8">
                <p14:nvContentPartPr>
                  <p14:cNvPr id="41191" name="Ink 41190">
                    <a:extLst>
                      <a:ext uri="{FF2B5EF4-FFF2-40B4-BE49-F238E27FC236}">
                        <a16:creationId xmlns:a16="http://schemas.microsoft.com/office/drawing/2014/main" id="{A3326F90-43C4-6647-C213-9DA670B83B7D}"/>
                      </a:ext>
                    </a:extLst>
                  </p14:cNvPr>
                  <p14:cNvContentPartPr/>
                  <p14:nvPr/>
                </p14:nvContentPartPr>
                <p14:xfrm>
                  <a:off x="7581219" y="4114906"/>
                  <a:ext cx="276120" cy="5760"/>
                </p14:xfrm>
              </p:contentPart>
            </mc:Choice>
            <mc:Fallback xmlns="">
              <p:pic>
                <p:nvPicPr>
                  <p:cNvPr id="41191" name="Ink 41190">
                    <a:extLst>
                      <a:ext uri="{FF2B5EF4-FFF2-40B4-BE49-F238E27FC236}">
                        <a16:creationId xmlns:a16="http://schemas.microsoft.com/office/drawing/2014/main" id="{A3326F90-43C4-6647-C213-9DA670B83B7D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7572579" y="4106266"/>
                    <a:ext cx="293760" cy="23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204" name="Group 41203">
              <a:extLst>
                <a:ext uri="{FF2B5EF4-FFF2-40B4-BE49-F238E27FC236}">
                  <a16:creationId xmlns:a16="http://schemas.microsoft.com/office/drawing/2014/main" id="{701A183C-093A-E9A5-AB85-5FFF1BADFA1D}"/>
                </a:ext>
              </a:extLst>
            </p:cNvPr>
            <p:cNvGrpSpPr/>
            <p:nvPr/>
          </p:nvGrpSpPr>
          <p:grpSpPr>
            <a:xfrm>
              <a:off x="5848539" y="4932826"/>
              <a:ext cx="2721960" cy="1681200"/>
              <a:chOff x="5848539" y="4932826"/>
              <a:chExt cx="2721960" cy="168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9">
                <p14:nvContentPartPr>
                  <p14:cNvPr id="41193" name="Ink 41192">
                    <a:extLst>
                      <a:ext uri="{FF2B5EF4-FFF2-40B4-BE49-F238E27FC236}">
                        <a16:creationId xmlns:a16="http://schemas.microsoft.com/office/drawing/2014/main" id="{F12F2DD3-9306-E18F-A4ED-9F160A993791}"/>
                      </a:ext>
                    </a:extLst>
                  </p14:cNvPr>
                  <p14:cNvContentPartPr/>
                  <p14:nvPr/>
                </p14:nvContentPartPr>
                <p14:xfrm>
                  <a:off x="5848539" y="5213626"/>
                  <a:ext cx="1091520" cy="924120"/>
                </p14:xfrm>
              </p:contentPart>
            </mc:Choice>
            <mc:Fallback xmlns="">
              <p:pic>
                <p:nvPicPr>
                  <p:cNvPr id="41193" name="Ink 41192">
                    <a:extLst>
                      <a:ext uri="{FF2B5EF4-FFF2-40B4-BE49-F238E27FC236}">
                        <a16:creationId xmlns:a16="http://schemas.microsoft.com/office/drawing/2014/main" id="{F12F2DD3-9306-E18F-A4ED-9F160A993791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5839539" y="5204986"/>
                    <a:ext cx="1109160" cy="94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0">
                <p14:nvContentPartPr>
                  <p14:cNvPr id="41194" name="Ink 41193">
                    <a:extLst>
                      <a:ext uri="{FF2B5EF4-FFF2-40B4-BE49-F238E27FC236}">
                        <a16:creationId xmlns:a16="http://schemas.microsoft.com/office/drawing/2014/main" id="{E8CBFCCD-D7A5-EC47-C26B-68B55C1E8FAA}"/>
                      </a:ext>
                    </a:extLst>
                  </p14:cNvPr>
                  <p14:cNvContentPartPr/>
                  <p14:nvPr/>
                </p14:nvContentPartPr>
                <p14:xfrm>
                  <a:off x="6940419" y="5922826"/>
                  <a:ext cx="360" cy="316080"/>
                </p14:xfrm>
              </p:contentPart>
            </mc:Choice>
            <mc:Fallback xmlns="">
              <p:pic>
                <p:nvPicPr>
                  <p:cNvPr id="41194" name="Ink 41193">
                    <a:extLst>
                      <a:ext uri="{FF2B5EF4-FFF2-40B4-BE49-F238E27FC236}">
                        <a16:creationId xmlns:a16="http://schemas.microsoft.com/office/drawing/2014/main" id="{E8CBFCCD-D7A5-EC47-C26B-68B55C1E8FAA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6931779" y="5914186"/>
                    <a:ext cx="18000" cy="33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1">
                <p14:nvContentPartPr>
                  <p14:cNvPr id="41195" name="Ink 41194">
                    <a:extLst>
                      <a:ext uri="{FF2B5EF4-FFF2-40B4-BE49-F238E27FC236}">
                        <a16:creationId xmlns:a16="http://schemas.microsoft.com/office/drawing/2014/main" id="{2B097AB8-45C0-DC2E-35EA-D1BA4157C923}"/>
                      </a:ext>
                    </a:extLst>
                  </p14:cNvPr>
                  <p14:cNvContentPartPr/>
                  <p14:nvPr/>
                </p14:nvContentPartPr>
                <p14:xfrm>
                  <a:off x="7067139" y="5792506"/>
                  <a:ext cx="10440" cy="821520"/>
                </p14:xfrm>
              </p:contentPart>
            </mc:Choice>
            <mc:Fallback xmlns="">
              <p:pic>
                <p:nvPicPr>
                  <p:cNvPr id="41195" name="Ink 41194">
                    <a:extLst>
                      <a:ext uri="{FF2B5EF4-FFF2-40B4-BE49-F238E27FC236}">
                        <a16:creationId xmlns:a16="http://schemas.microsoft.com/office/drawing/2014/main" id="{2B097AB8-45C0-DC2E-35EA-D1BA4157C923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7058499" y="5783866"/>
                    <a:ext cx="28080" cy="83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2">
                <p14:nvContentPartPr>
                  <p14:cNvPr id="41196" name="Ink 41195">
                    <a:extLst>
                      <a:ext uri="{FF2B5EF4-FFF2-40B4-BE49-F238E27FC236}">
                        <a16:creationId xmlns:a16="http://schemas.microsoft.com/office/drawing/2014/main" id="{8BA60802-B64D-BE78-E6F8-61E476D06C2F}"/>
                      </a:ext>
                    </a:extLst>
                  </p14:cNvPr>
                  <p14:cNvContentPartPr/>
                  <p14:nvPr/>
                </p14:nvContentPartPr>
                <p14:xfrm>
                  <a:off x="7077579" y="4932826"/>
                  <a:ext cx="1492920" cy="1225800"/>
                </p14:xfrm>
              </p:contentPart>
            </mc:Choice>
            <mc:Fallback xmlns="">
              <p:pic>
                <p:nvPicPr>
                  <p:cNvPr id="41196" name="Ink 41195">
                    <a:extLst>
                      <a:ext uri="{FF2B5EF4-FFF2-40B4-BE49-F238E27FC236}">
                        <a16:creationId xmlns:a16="http://schemas.microsoft.com/office/drawing/2014/main" id="{8BA60802-B64D-BE78-E6F8-61E476D06C2F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7068579" y="4924186"/>
                    <a:ext cx="1510560" cy="124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3">
                <p14:nvContentPartPr>
                  <p14:cNvPr id="41198" name="Ink 41197">
                    <a:extLst>
                      <a:ext uri="{FF2B5EF4-FFF2-40B4-BE49-F238E27FC236}">
                        <a16:creationId xmlns:a16="http://schemas.microsoft.com/office/drawing/2014/main" id="{B311391A-DB11-D0DD-4018-917B11F707D7}"/>
                      </a:ext>
                    </a:extLst>
                  </p14:cNvPr>
                  <p14:cNvContentPartPr/>
                  <p14:nvPr/>
                </p14:nvContentPartPr>
                <p14:xfrm>
                  <a:off x="7249299" y="5845066"/>
                  <a:ext cx="2880" cy="163440"/>
                </p14:xfrm>
              </p:contentPart>
            </mc:Choice>
            <mc:Fallback xmlns="">
              <p:pic>
                <p:nvPicPr>
                  <p:cNvPr id="41198" name="Ink 41197">
                    <a:extLst>
                      <a:ext uri="{FF2B5EF4-FFF2-40B4-BE49-F238E27FC236}">
                        <a16:creationId xmlns:a16="http://schemas.microsoft.com/office/drawing/2014/main" id="{B311391A-DB11-D0DD-4018-917B11F707D7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7240299" y="5836066"/>
                    <a:ext cx="20520" cy="18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4">
                <p14:nvContentPartPr>
                  <p14:cNvPr id="41199" name="Ink 41198">
                    <a:extLst>
                      <a:ext uri="{FF2B5EF4-FFF2-40B4-BE49-F238E27FC236}">
                        <a16:creationId xmlns:a16="http://schemas.microsoft.com/office/drawing/2014/main" id="{7BBDF1AD-088D-E78A-883A-6291C77CACA4}"/>
                      </a:ext>
                    </a:extLst>
                  </p14:cNvPr>
                  <p14:cNvContentPartPr/>
                  <p14:nvPr/>
                </p14:nvContentPartPr>
                <p14:xfrm>
                  <a:off x="7185219" y="5920306"/>
                  <a:ext cx="169200" cy="14040"/>
                </p14:xfrm>
              </p:contentPart>
            </mc:Choice>
            <mc:Fallback xmlns="">
              <p:pic>
                <p:nvPicPr>
                  <p:cNvPr id="41199" name="Ink 41198">
                    <a:extLst>
                      <a:ext uri="{FF2B5EF4-FFF2-40B4-BE49-F238E27FC236}">
                        <a16:creationId xmlns:a16="http://schemas.microsoft.com/office/drawing/2014/main" id="{7BBDF1AD-088D-E78A-883A-6291C77CACA4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7176219" y="5911306"/>
                    <a:ext cx="186840" cy="3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5">
                <p14:nvContentPartPr>
                  <p14:cNvPr id="41200" name="Ink 41199">
                    <a:extLst>
                      <a:ext uri="{FF2B5EF4-FFF2-40B4-BE49-F238E27FC236}">
                        <a16:creationId xmlns:a16="http://schemas.microsoft.com/office/drawing/2014/main" id="{D2FF25E3-7A5F-5812-1F07-3B74F980FC48}"/>
                      </a:ext>
                    </a:extLst>
                  </p14:cNvPr>
                  <p14:cNvContentPartPr/>
                  <p14:nvPr/>
                </p14:nvContentPartPr>
                <p14:xfrm>
                  <a:off x="7226619" y="6323866"/>
                  <a:ext cx="360" cy="142200"/>
                </p14:xfrm>
              </p:contentPart>
            </mc:Choice>
            <mc:Fallback xmlns="">
              <p:pic>
                <p:nvPicPr>
                  <p:cNvPr id="41200" name="Ink 41199">
                    <a:extLst>
                      <a:ext uri="{FF2B5EF4-FFF2-40B4-BE49-F238E27FC236}">
                        <a16:creationId xmlns:a16="http://schemas.microsoft.com/office/drawing/2014/main" id="{D2FF25E3-7A5F-5812-1F07-3B74F980FC48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7217619" y="6314866"/>
                    <a:ext cx="18000" cy="15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6">
                <p14:nvContentPartPr>
                  <p14:cNvPr id="41201" name="Ink 41200">
                    <a:extLst>
                      <a:ext uri="{FF2B5EF4-FFF2-40B4-BE49-F238E27FC236}">
                        <a16:creationId xmlns:a16="http://schemas.microsoft.com/office/drawing/2014/main" id="{BFB8AE41-B585-8DDF-94AF-BD7434322DA9}"/>
                      </a:ext>
                    </a:extLst>
                  </p14:cNvPr>
                  <p14:cNvContentPartPr/>
                  <p14:nvPr/>
                </p14:nvContentPartPr>
                <p14:xfrm>
                  <a:off x="7162899" y="6388306"/>
                  <a:ext cx="178560" cy="360"/>
                </p14:xfrm>
              </p:contentPart>
            </mc:Choice>
            <mc:Fallback xmlns="">
              <p:pic>
                <p:nvPicPr>
                  <p:cNvPr id="41201" name="Ink 41200">
                    <a:extLst>
                      <a:ext uri="{FF2B5EF4-FFF2-40B4-BE49-F238E27FC236}">
                        <a16:creationId xmlns:a16="http://schemas.microsoft.com/office/drawing/2014/main" id="{BFB8AE41-B585-8DDF-94AF-BD7434322DA9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7153899" y="6379306"/>
                    <a:ext cx="1962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7">
                <p14:nvContentPartPr>
                  <p14:cNvPr id="41202" name="Ink 41201">
                    <a:extLst>
                      <a:ext uri="{FF2B5EF4-FFF2-40B4-BE49-F238E27FC236}">
                        <a16:creationId xmlns:a16="http://schemas.microsoft.com/office/drawing/2014/main" id="{9262CD32-ABC5-8F4D-50CF-81C756567570}"/>
                      </a:ext>
                    </a:extLst>
                  </p14:cNvPr>
                  <p14:cNvContentPartPr/>
                  <p14:nvPr/>
                </p14:nvContentPartPr>
                <p14:xfrm>
                  <a:off x="6711099" y="5997346"/>
                  <a:ext cx="123480" cy="360"/>
                </p14:xfrm>
              </p:contentPart>
            </mc:Choice>
            <mc:Fallback xmlns="">
              <p:pic>
                <p:nvPicPr>
                  <p:cNvPr id="41202" name="Ink 41201">
                    <a:extLst>
                      <a:ext uri="{FF2B5EF4-FFF2-40B4-BE49-F238E27FC236}">
                        <a16:creationId xmlns:a16="http://schemas.microsoft.com/office/drawing/2014/main" id="{9262CD32-ABC5-8F4D-50CF-81C756567570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6702459" y="5988346"/>
                    <a:ext cx="1411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8">
                <p14:nvContentPartPr>
                  <p14:cNvPr id="41203" name="Ink 41202">
                    <a:extLst>
                      <a:ext uri="{FF2B5EF4-FFF2-40B4-BE49-F238E27FC236}">
                        <a16:creationId xmlns:a16="http://schemas.microsoft.com/office/drawing/2014/main" id="{CC8747FC-5A17-3333-9619-3A2A6A15941C}"/>
                      </a:ext>
                    </a:extLst>
                  </p14:cNvPr>
                  <p14:cNvContentPartPr/>
                  <p14:nvPr/>
                </p14:nvContentPartPr>
                <p14:xfrm>
                  <a:off x="6711099" y="6297946"/>
                  <a:ext cx="162000" cy="360"/>
                </p14:xfrm>
              </p:contentPart>
            </mc:Choice>
            <mc:Fallback xmlns="">
              <p:pic>
                <p:nvPicPr>
                  <p:cNvPr id="41203" name="Ink 41202">
                    <a:extLst>
                      <a:ext uri="{FF2B5EF4-FFF2-40B4-BE49-F238E27FC236}">
                        <a16:creationId xmlns:a16="http://schemas.microsoft.com/office/drawing/2014/main" id="{CC8747FC-5A17-3333-9619-3A2A6A15941C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6702099" y="6288946"/>
                    <a:ext cx="17964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209" name="Group 41208">
              <a:extLst>
                <a:ext uri="{FF2B5EF4-FFF2-40B4-BE49-F238E27FC236}">
                  <a16:creationId xmlns:a16="http://schemas.microsoft.com/office/drawing/2014/main" id="{E808AA1C-3A93-44BC-D0C3-E3BCA65917B5}"/>
                </a:ext>
              </a:extLst>
            </p:cNvPr>
            <p:cNvGrpSpPr/>
            <p:nvPr/>
          </p:nvGrpSpPr>
          <p:grpSpPr>
            <a:xfrm>
              <a:off x="5027379" y="4831666"/>
              <a:ext cx="817560" cy="1080360"/>
              <a:chOff x="5027379" y="4831666"/>
              <a:chExt cx="817560" cy="1080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9">
                <p14:nvContentPartPr>
                  <p14:cNvPr id="41205" name="Ink 41204">
                    <a:extLst>
                      <a:ext uri="{FF2B5EF4-FFF2-40B4-BE49-F238E27FC236}">
                        <a16:creationId xmlns:a16="http://schemas.microsoft.com/office/drawing/2014/main" id="{8E7FB1A3-5E93-C904-7A1A-20EFDCF61D03}"/>
                      </a:ext>
                    </a:extLst>
                  </p14:cNvPr>
                  <p14:cNvContentPartPr/>
                  <p14:nvPr/>
                </p14:nvContentPartPr>
                <p14:xfrm>
                  <a:off x="5493579" y="4831666"/>
                  <a:ext cx="351360" cy="1062720"/>
                </p14:xfrm>
              </p:contentPart>
            </mc:Choice>
            <mc:Fallback xmlns="">
              <p:pic>
                <p:nvPicPr>
                  <p:cNvPr id="41205" name="Ink 41204">
                    <a:extLst>
                      <a:ext uri="{FF2B5EF4-FFF2-40B4-BE49-F238E27FC236}">
                        <a16:creationId xmlns:a16="http://schemas.microsoft.com/office/drawing/2014/main" id="{8E7FB1A3-5E93-C904-7A1A-20EFDCF61D03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5484579" y="4823026"/>
                    <a:ext cx="369000" cy="10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0">
                <p14:nvContentPartPr>
                  <p14:cNvPr id="41206" name="Ink 41205">
                    <a:extLst>
                      <a:ext uri="{FF2B5EF4-FFF2-40B4-BE49-F238E27FC236}">
                        <a16:creationId xmlns:a16="http://schemas.microsoft.com/office/drawing/2014/main" id="{E4F7AA1F-78DD-0518-AE50-0EDE286A520A}"/>
                      </a:ext>
                    </a:extLst>
                  </p14:cNvPr>
                  <p14:cNvContentPartPr/>
                  <p14:nvPr/>
                </p14:nvContentPartPr>
                <p14:xfrm>
                  <a:off x="5481339" y="5777746"/>
                  <a:ext cx="122400" cy="134280"/>
                </p14:xfrm>
              </p:contentPart>
            </mc:Choice>
            <mc:Fallback xmlns="">
              <p:pic>
                <p:nvPicPr>
                  <p:cNvPr id="41206" name="Ink 41205">
                    <a:extLst>
                      <a:ext uri="{FF2B5EF4-FFF2-40B4-BE49-F238E27FC236}">
                        <a16:creationId xmlns:a16="http://schemas.microsoft.com/office/drawing/2014/main" id="{E4F7AA1F-78DD-0518-AE50-0EDE286A520A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5472699" y="5768746"/>
                    <a:ext cx="140040" cy="15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1">
                <p14:nvContentPartPr>
                  <p14:cNvPr id="41207" name="Ink 41206">
                    <a:extLst>
                      <a:ext uri="{FF2B5EF4-FFF2-40B4-BE49-F238E27FC236}">
                        <a16:creationId xmlns:a16="http://schemas.microsoft.com/office/drawing/2014/main" id="{7EA431DC-5930-AB2B-87D9-5B62B1CE9E34}"/>
                      </a:ext>
                    </a:extLst>
                  </p14:cNvPr>
                  <p14:cNvContentPartPr/>
                  <p14:nvPr/>
                </p14:nvContentPartPr>
                <p14:xfrm>
                  <a:off x="5115579" y="5484346"/>
                  <a:ext cx="30960" cy="240840"/>
                </p14:xfrm>
              </p:contentPart>
            </mc:Choice>
            <mc:Fallback xmlns="">
              <p:pic>
                <p:nvPicPr>
                  <p:cNvPr id="41207" name="Ink 41206">
                    <a:extLst>
                      <a:ext uri="{FF2B5EF4-FFF2-40B4-BE49-F238E27FC236}">
                        <a16:creationId xmlns:a16="http://schemas.microsoft.com/office/drawing/2014/main" id="{7EA431DC-5930-AB2B-87D9-5B62B1CE9E34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5106939" y="5475346"/>
                    <a:ext cx="48600" cy="25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2">
                <p14:nvContentPartPr>
                  <p14:cNvPr id="41208" name="Ink 41207">
                    <a:extLst>
                      <a:ext uri="{FF2B5EF4-FFF2-40B4-BE49-F238E27FC236}">
                        <a16:creationId xmlns:a16="http://schemas.microsoft.com/office/drawing/2014/main" id="{3483BE6D-54EB-B7AA-777C-27F7D56FD4BA}"/>
                      </a:ext>
                    </a:extLst>
                  </p14:cNvPr>
                  <p14:cNvContentPartPr/>
                  <p14:nvPr/>
                </p14:nvContentPartPr>
                <p14:xfrm>
                  <a:off x="5027379" y="5597026"/>
                  <a:ext cx="234000" cy="39960"/>
                </p14:xfrm>
              </p:contentPart>
            </mc:Choice>
            <mc:Fallback xmlns="">
              <p:pic>
                <p:nvPicPr>
                  <p:cNvPr id="41208" name="Ink 41207">
                    <a:extLst>
                      <a:ext uri="{FF2B5EF4-FFF2-40B4-BE49-F238E27FC236}">
                        <a16:creationId xmlns:a16="http://schemas.microsoft.com/office/drawing/2014/main" id="{3483BE6D-54EB-B7AA-777C-27F7D56FD4BA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5018739" y="5588026"/>
                    <a:ext cx="251640" cy="57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214" name="Group 41213">
              <a:extLst>
                <a:ext uri="{FF2B5EF4-FFF2-40B4-BE49-F238E27FC236}">
                  <a16:creationId xmlns:a16="http://schemas.microsoft.com/office/drawing/2014/main" id="{15F915B4-1058-2AFD-662E-F2D0FA0C399A}"/>
                </a:ext>
              </a:extLst>
            </p:cNvPr>
            <p:cNvGrpSpPr/>
            <p:nvPr/>
          </p:nvGrpSpPr>
          <p:grpSpPr>
            <a:xfrm>
              <a:off x="8477259" y="4700986"/>
              <a:ext cx="461880" cy="955080"/>
              <a:chOff x="8477259" y="4700986"/>
              <a:chExt cx="461880" cy="955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3">
                <p14:nvContentPartPr>
                  <p14:cNvPr id="41210" name="Ink 41209">
                    <a:extLst>
                      <a:ext uri="{FF2B5EF4-FFF2-40B4-BE49-F238E27FC236}">
                        <a16:creationId xmlns:a16="http://schemas.microsoft.com/office/drawing/2014/main" id="{93B6C9E5-0FC7-F67F-C6B1-8CABB5BFBC78}"/>
                      </a:ext>
                    </a:extLst>
                  </p14:cNvPr>
                  <p14:cNvContentPartPr/>
                  <p14:nvPr/>
                </p14:nvContentPartPr>
                <p14:xfrm>
                  <a:off x="8477259" y="4700986"/>
                  <a:ext cx="446040" cy="955080"/>
                </p14:xfrm>
              </p:contentPart>
            </mc:Choice>
            <mc:Fallback xmlns="">
              <p:pic>
                <p:nvPicPr>
                  <p:cNvPr id="41210" name="Ink 41209">
                    <a:extLst>
                      <a:ext uri="{FF2B5EF4-FFF2-40B4-BE49-F238E27FC236}">
                        <a16:creationId xmlns:a16="http://schemas.microsoft.com/office/drawing/2014/main" id="{93B6C9E5-0FC7-F67F-C6B1-8CABB5BFBC78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8468619" y="4692346"/>
                    <a:ext cx="463680" cy="97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4">
                <p14:nvContentPartPr>
                  <p14:cNvPr id="41211" name="Ink 41210">
                    <a:extLst>
                      <a:ext uri="{FF2B5EF4-FFF2-40B4-BE49-F238E27FC236}">
                        <a16:creationId xmlns:a16="http://schemas.microsoft.com/office/drawing/2014/main" id="{5611B7B8-2612-AFFC-1AF4-5D5989621257}"/>
                      </a:ext>
                    </a:extLst>
                  </p14:cNvPr>
                  <p14:cNvContentPartPr/>
                  <p14:nvPr/>
                </p14:nvContentPartPr>
                <p14:xfrm>
                  <a:off x="8824299" y="5535826"/>
                  <a:ext cx="114840" cy="84600"/>
                </p14:xfrm>
              </p:contentPart>
            </mc:Choice>
            <mc:Fallback xmlns="">
              <p:pic>
                <p:nvPicPr>
                  <p:cNvPr id="41211" name="Ink 41210">
                    <a:extLst>
                      <a:ext uri="{FF2B5EF4-FFF2-40B4-BE49-F238E27FC236}">
                        <a16:creationId xmlns:a16="http://schemas.microsoft.com/office/drawing/2014/main" id="{5611B7B8-2612-AFFC-1AF4-5D5989621257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8815659" y="5526826"/>
                    <a:ext cx="132480" cy="102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41215" name="Ink 41214">
                  <a:extLst>
                    <a:ext uri="{FF2B5EF4-FFF2-40B4-BE49-F238E27FC236}">
                      <a16:creationId xmlns:a16="http://schemas.microsoft.com/office/drawing/2014/main" id="{DA24B402-5FF1-9FBC-9C8C-A39BE4C99221}"/>
                    </a:ext>
                  </a:extLst>
                </p14:cNvPr>
                <p14:cNvContentPartPr/>
                <p14:nvPr/>
              </p14:nvContentPartPr>
              <p14:xfrm>
                <a:off x="8760579" y="4640506"/>
                <a:ext cx="144000" cy="360"/>
              </p14:xfrm>
            </p:contentPart>
          </mc:Choice>
          <mc:Fallback xmlns="">
            <p:pic>
              <p:nvPicPr>
                <p:cNvPr id="41215" name="Ink 41214">
                  <a:extLst>
                    <a:ext uri="{FF2B5EF4-FFF2-40B4-BE49-F238E27FC236}">
                      <a16:creationId xmlns:a16="http://schemas.microsoft.com/office/drawing/2014/main" id="{DA24B402-5FF1-9FBC-9C8C-A39BE4C9922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751601" y="4631506"/>
                  <a:ext cx="161596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1228" name="Group 41227">
              <a:extLst>
                <a:ext uri="{FF2B5EF4-FFF2-40B4-BE49-F238E27FC236}">
                  <a16:creationId xmlns:a16="http://schemas.microsoft.com/office/drawing/2014/main" id="{6C7BC118-A09B-B1F1-79E8-2700476CBA95}"/>
                </a:ext>
              </a:extLst>
            </p:cNvPr>
            <p:cNvGrpSpPr/>
            <p:nvPr/>
          </p:nvGrpSpPr>
          <p:grpSpPr>
            <a:xfrm>
              <a:off x="6788859" y="4484266"/>
              <a:ext cx="598320" cy="1135080"/>
              <a:chOff x="6788859" y="4484266"/>
              <a:chExt cx="598320" cy="1135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7">
                <p14:nvContentPartPr>
                  <p14:cNvPr id="41216" name="Ink 41215">
                    <a:extLst>
                      <a:ext uri="{FF2B5EF4-FFF2-40B4-BE49-F238E27FC236}">
                        <a16:creationId xmlns:a16="http://schemas.microsoft.com/office/drawing/2014/main" id="{6DA7D7FB-1A3D-6AA7-9461-74EA42DD9F09}"/>
                      </a:ext>
                    </a:extLst>
                  </p14:cNvPr>
                  <p14:cNvContentPartPr/>
                  <p14:nvPr/>
                </p14:nvContentPartPr>
                <p14:xfrm>
                  <a:off x="6788859" y="4513426"/>
                  <a:ext cx="86040" cy="1091520"/>
                </p14:xfrm>
              </p:contentPart>
            </mc:Choice>
            <mc:Fallback xmlns="">
              <p:pic>
                <p:nvPicPr>
                  <p:cNvPr id="41216" name="Ink 41215">
                    <a:extLst>
                      <a:ext uri="{FF2B5EF4-FFF2-40B4-BE49-F238E27FC236}">
                        <a16:creationId xmlns:a16="http://schemas.microsoft.com/office/drawing/2014/main" id="{6DA7D7FB-1A3D-6AA7-9461-74EA42DD9F09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6779859" y="4504426"/>
                    <a:ext cx="103680" cy="110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8">
                <p14:nvContentPartPr>
                  <p14:cNvPr id="41217" name="Ink 41216">
                    <a:extLst>
                      <a:ext uri="{FF2B5EF4-FFF2-40B4-BE49-F238E27FC236}">
                        <a16:creationId xmlns:a16="http://schemas.microsoft.com/office/drawing/2014/main" id="{9AC3105C-71EE-0D53-B09F-E449C9D2B320}"/>
                      </a:ext>
                    </a:extLst>
                  </p14:cNvPr>
                  <p14:cNvContentPartPr/>
                  <p14:nvPr/>
                </p14:nvContentPartPr>
                <p14:xfrm>
                  <a:off x="7327059" y="4539346"/>
                  <a:ext cx="60120" cy="1080000"/>
                </p14:xfrm>
              </p:contentPart>
            </mc:Choice>
            <mc:Fallback xmlns="">
              <p:pic>
                <p:nvPicPr>
                  <p:cNvPr id="41217" name="Ink 41216">
                    <a:extLst>
                      <a:ext uri="{FF2B5EF4-FFF2-40B4-BE49-F238E27FC236}">
                        <a16:creationId xmlns:a16="http://schemas.microsoft.com/office/drawing/2014/main" id="{9AC3105C-71EE-0D53-B09F-E449C9D2B320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7318059" y="4530346"/>
                    <a:ext cx="77760" cy="109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9">
                <p14:nvContentPartPr>
                  <p14:cNvPr id="41218" name="Ink 41217">
                    <a:extLst>
                      <a:ext uri="{FF2B5EF4-FFF2-40B4-BE49-F238E27FC236}">
                        <a16:creationId xmlns:a16="http://schemas.microsoft.com/office/drawing/2014/main" id="{48817B35-F503-5826-8C18-BCCDC8C9D64F}"/>
                      </a:ext>
                    </a:extLst>
                  </p14:cNvPr>
                  <p14:cNvContentPartPr/>
                  <p14:nvPr/>
                </p14:nvContentPartPr>
                <p14:xfrm>
                  <a:off x="6866979" y="4560226"/>
                  <a:ext cx="43920" cy="27000"/>
                </p14:xfrm>
              </p:contentPart>
            </mc:Choice>
            <mc:Fallback xmlns="">
              <p:pic>
                <p:nvPicPr>
                  <p:cNvPr id="41218" name="Ink 41217">
                    <a:extLst>
                      <a:ext uri="{FF2B5EF4-FFF2-40B4-BE49-F238E27FC236}">
                        <a16:creationId xmlns:a16="http://schemas.microsoft.com/office/drawing/2014/main" id="{48817B35-F503-5826-8C18-BCCDC8C9D64F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6857979" y="4551586"/>
                    <a:ext cx="61560" cy="4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0">
                <p14:nvContentPartPr>
                  <p14:cNvPr id="41219" name="Ink 41218">
                    <a:extLst>
                      <a:ext uri="{FF2B5EF4-FFF2-40B4-BE49-F238E27FC236}">
                        <a16:creationId xmlns:a16="http://schemas.microsoft.com/office/drawing/2014/main" id="{3A911625-32E7-6ED8-0AC2-E59CB7F87EC6}"/>
                      </a:ext>
                    </a:extLst>
                  </p14:cNvPr>
                  <p14:cNvContentPartPr/>
                  <p14:nvPr/>
                </p14:nvContentPartPr>
                <p14:xfrm>
                  <a:off x="6869859" y="4484266"/>
                  <a:ext cx="223200" cy="191160"/>
                </p14:xfrm>
              </p:contentPart>
            </mc:Choice>
            <mc:Fallback xmlns="">
              <p:pic>
                <p:nvPicPr>
                  <p:cNvPr id="41219" name="Ink 41218">
                    <a:extLst>
                      <a:ext uri="{FF2B5EF4-FFF2-40B4-BE49-F238E27FC236}">
                        <a16:creationId xmlns:a16="http://schemas.microsoft.com/office/drawing/2014/main" id="{3A911625-32E7-6ED8-0AC2-E59CB7F87EC6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6860859" y="4475626"/>
                    <a:ext cx="240840" cy="20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1">
                <p14:nvContentPartPr>
                  <p14:cNvPr id="41220" name="Ink 41219">
                    <a:extLst>
                      <a:ext uri="{FF2B5EF4-FFF2-40B4-BE49-F238E27FC236}">
                        <a16:creationId xmlns:a16="http://schemas.microsoft.com/office/drawing/2014/main" id="{60F074E7-7DA2-1BAC-2202-9FC61E8A0935}"/>
                      </a:ext>
                    </a:extLst>
                  </p14:cNvPr>
                  <p14:cNvContentPartPr/>
                  <p14:nvPr/>
                </p14:nvContentPartPr>
                <p14:xfrm>
                  <a:off x="6877779" y="4582546"/>
                  <a:ext cx="281520" cy="194760"/>
                </p14:xfrm>
              </p:contentPart>
            </mc:Choice>
            <mc:Fallback xmlns="">
              <p:pic>
                <p:nvPicPr>
                  <p:cNvPr id="41220" name="Ink 41219">
                    <a:extLst>
                      <a:ext uri="{FF2B5EF4-FFF2-40B4-BE49-F238E27FC236}">
                        <a16:creationId xmlns:a16="http://schemas.microsoft.com/office/drawing/2014/main" id="{60F074E7-7DA2-1BAC-2202-9FC61E8A0935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6869139" y="4573546"/>
                    <a:ext cx="299160" cy="21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2">
                <p14:nvContentPartPr>
                  <p14:cNvPr id="41221" name="Ink 41220">
                    <a:extLst>
                      <a:ext uri="{FF2B5EF4-FFF2-40B4-BE49-F238E27FC236}">
                        <a16:creationId xmlns:a16="http://schemas.microsoft.com/office/drawing/2014/main" id="{0549E285-CDCD-5525-25F5-9C5FCD97EE44}"/>
                      </a:ext>
                    </a:extLst>
                  </p14:cNvPr>
                  <p14:cNvContentPartPr/>
                  <p14:nvPr/>
                </p14:nvContentPartPr>
                <p14:xfrm>
                  <a:off x="6871659" y="4575706"/>
                  <a:ext cx="406800" cy="315000"/>
                </p14:xfrm>
              </p:contentPart>
            </mc:Choice>
            <mc:Fallback xmlns="">
              <p:pic>
                <p:nvPicPr>
                  <p:cNvPr id="41221" name="Ink 41220">
                    <a:extLst>
                      <a:ext uri="{FF2B5EF4-FFF2-40B4-BE49-F238E27FC236}">
                        <a16:creationId xmlns:a16="http://schemas.microsoft.com/office/drawing/2014/main" id="{0549E285-CDCD-5525-25F5-9C5FCD97EE44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6862659" y="4567066"/>
                    <a:ext cx="424440" cy="33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3">
                <p14:nvContentPartPr>
                  <p14:cNvPr id="41222" name="Ink 41221">
                    <a:extLst>
                      <a:ext uri="{FF2B5EF4-FFF2-40B4-BE49-F238E27FC236}">
                        <a16:creationId xmlns:a16="http://schemas.microsoft.com/office/drawing/2014/main" id="{0D9B0BC6-DC84-732B-1D45-7DBE786891ED}"/>
                      </a:ext>
                    </a:extLst>
                  </p14:cNvPr>
                  <p14:cNvContentPartPr/>
                  <p14:nvPr/>
                </p14:nvContentPartPr>
                <p14:xfrm>
                  <a:off x="6889299" y="4722226"/>
                  <a:ext cx="401760" cy="307800"/>
                </p14:xfrm>
              </p:contentPart>
            </mc:Choice>
            <mc:Fallback xmlns="">
              <p:pic>
                <p:nvPicPr>
                  <p:cNvPr id="41222" name="Ink 41221">
                    <a:extLst>
                      <a:ext uri="{FF2B5EF4-FFF2-40B4-BE49-F238E27FC236}">
                        <a16:creationId xmlns:a16="http://schemas.microsoft.com/office/drawing/2014/main" id="{0D9B0BC6-DC84-732B-1D45-7DBE786891ED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6880659" y="4713226"/>
                    <a:ext cx="419400" cy="32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4">
                <p14:nvContentPartPr>
                  <p14:cNvPr id="41223" name="Ink 41222">
                    <a:extLst>
                      <a:ext uri="{FF2B5EF4-FFF2-40B4-BE49-F238E27FC236}">
                        <a16:creationId xmlns:a16="http://schemas.microsoft.com/office/drawing/2014/main" id="{AC3BE715-12C6-BF2B-E084-906AE588449C}"/>
                      </a:ext>
                    </a:extLst>
                  </p14:cNvPr>
                  <p14:cNvContentPartPr/>
                  <p14:nvPr/>
                </p14:nvContentPartPr>
                <p14:xfrm>
                  <a:off x="6919539" y="4917706"/>
                  <a:ext cx="338400" cy="284760"/>
                </p14:xfrm>
              </p:contentPart>
            </mc:Choice>
            <mc:Fallback xmlns="">
              <p:pic>
                <p:nvPicPr>
                  <p:cNvPr id="41223" name="Ink 41222">
                    <a:extLst>
                      <a:ext uri="{FF2B5EF4-FFF2-40B4-BE49-F238E27FC236}">
                        <a16:creationId xmlns:a16="http://schemas.microsoft.com/office/drawing/2014/main" id="{AC3BE715-12C6-BF2B-E084-906AE588449C}"/>
                      </a:ext>
                    </a:extLst>
                  </p:cNvPr>
                  <p:cNvPicPr/>
                  <p:nvPr/>
                </p:nvPicPr>
                <p:blipFill>
                  <a:blip r:embed="rId289"/>
                  <a:stretch>
                    <a:fillRect/>
                  </a:stretch>
                </p:blipFill>
                <p:spPr>
                  <a:xfrm>
                    <a:off x="6910539" y="4908706"/>
                    <a:ext cx="356040" cy="30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5">
                <p14:nvContentPartPr>
                  <p14:cNvPr id="41224" name="Ink 41223">
                    <a:extLst>
                      <a:ext uri="{FF2B5EF4-FFF2-40B4-BE49-F238E27FC236}">
                        <a16:creationId xmlns:a16="http://schemas.microsoft.com/office/drawing/2014/main" id="{FE2A349C-128F-94EF-9B37-6D3CD20FFDB9}"/>
                      </a:ext>
                    </a:extLst>
                  </p14:cNvPr>
                  <p14:cNvContentPartPr/>
                  <p14:nvPr/>
                </p14:nvContentPartPr>
                <p14:xfrm>
                  <a:off x="6958059" y="5134066"/>
                  <a:ext cx="288360" cy="197640"/>
                </p14:xfrm>
              </p:contentPart>
            </mc:Choice>
            <mc:Fallback xmlns="">
              <p:pic>
                <p:nvPicPr>
                  <p:cNvPr id="41224" name="Ink 41223">
                    <a:extLst>
                      <a:ext uri="{FF2B5EF4-FFF2-40B4-BE49-F238E27FC236}">
                        <a16:creationId xmlns:a16="http://schemas.microsoft.com/office/drawing/2014/main" id="{FE2A349C-128F-94EF-9B37-6D3CD20FFDB9}"/>
                      </a:ext>
                    </a:extLst>
                  </p:cNvPr>
                  <p:cNvPicPr/>
                  <p:nvPr/>
                </p:nvPicPr>
                <p:blipFill>
                  <a:blip r:embed="rId291"/>
                  <a:stretch>
                    <a:fillRect/>
                  </a:stretch>
                </p:blipFill>
                <p:spPr>
                  <a:xfrm>
                    <a:off x="6949419" y="5125066"/>
                    <a:ext cx="306000" cy="21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6">
                <p14:nvContentPartPr>
                  <p14:cNvPr id="41225" name="Ink 41224">
                    <a:extLst>
                      <a:ext uri="{FF2B5EF4-FFF2-40B4-BE49-F238E27FC236}">
                        <a16:creationId xmlns:a16="http://schemas.microsoft.com/office/drawing/2014/main" id="{B3193E10-C176-FC90-2000-10846B77C161}"/>
                      </a:ext>
                    </a:extLst>
                  </p14:cNvPr>
                  <p14:cNvContentPartPr/>
                  <p14:nvPr/>
                </p14:nvContentPartPr>
                <p14:xfrm>
                  <a:off x="6930699" y="5551306"/>
                  <a:ext cx="6120" cy="3240"/>
                </p14:xfrm>
              </p:contentPart>
            </mc:Choice>
            <mc:Fallback xmlns="">
              <p:pic>
                <p:nvPicPr>
                  <p:cNvPr id="41225" name="Ink 41224">
                    <a:extLst>
                      <a:ext uri="{FF2B5EF4-FFF2-40B4-BE49-F238E27FC236}">
                        <a16:creationId xmlns:a16="http://schemas.microsoft.com/office/drawing/2014/main" id="{B3193E10-C176-FC90-2000-10846B77C161}"/>
                      </a:ext>
                    </a:extLst>
                  </p:cNvPr>
                  <p:cNvPicPr/>
                  <p:nvPr/>
                </p:nvPicPr>
                <p:blipFill>
                  <a:blip r:embed="rId293"/>
                  <a:stretch>
                    <a:fillRect/>
                  </a:stretch>
                </p:blipFill>
                <p:spPr>
                  <a:xfrm>
                    <a:off x="6921699" y="5542306"/>
                    <a:ext cx="23760" cy="2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7">
                <p14:nvContentPartPr>
                  <p14:cNvPr id="41226" name="Ink 41225">
                    <a:extLst>
                      <a:ext uri="{FF2B5EF4-FFF2-40B4-BE49-F238E27FC236}">
                        <a16:creationId xmlns:a16="http://schemas.microsoft.com/office/drawing/2014/main" id="{E7093548-5BC9-FD82-4574-5A259EFBA1FC}"/>
                      </a:ext>
                    </a:extLst>
                  </p14:cNvPr>
                  <p14:cNvContentPartPr/>
                  <p14:nvPr/>
                </p14:nvContentPartPr>
                <p14:xfrm>
                  <a:off x="7011699" y="5258986"/>
                  <a:ext cx="290160" cy="239760"/>
                </p14:xfrm>
              </p:contentPart>
            </mc:Choice>
            <mc:Fallback xmlns="">
              <p:pic>
                <p:nvPicPr>
                  <p:cNvPr id="41226" name="Ink 41225">
                    <a:extLst>
                      <a:ext uri="{FF2B5EF4-FFF2-40B4-BE49-F238E27FC236}">
                        <a16:creationId xmlns:a16="http://schemas.microsoft.com/office/drawing/2014/main" id="{E7093548-5BC9-FD82-4574-5A259EFBA1FC}"/>
                      </a:ext>
                    </a:extLst>
                  </p:cNvPr>
                  <p:cNvPicPr/>
                  <p:nvPr/>
                </p:nvPicPr>
                <p:blipFill>
                  <a:blip r:embed="rId295"/>
                  <a:stretch>
                    <a:fillRect/>
                  </a:stretch>
                </p:blipFill>
                <p:spPr>
                  <a:xfrm>
                    <a:off x="7002699" y="5250346"/>
                    <a:ext cx="307800" cy="25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8">
                <p14:nvContentPartPr>
                  <p14:cNvPr id="41227" name="Ink 41226">
                    <a:extLst>
                      <a:ext uri="{FF2B5EF4-FFF2-40B4-BE49-F238E27FC236}">
                        <a16:creationId xmlns:a16="http://schemas.microsoft.com/office/drawing/2014/main" id="{3AEB620F-8AE7-DA5C-07F3-386DD532070C}"/>
                      </a:ext>
                    </a:extLst>
                  </p14:cNvPr>
                  <p14:cNvContentPartPr/>
                  <p14:nvPr/>
                </p14:nvContentPartPr>
                <p14:xfrm>
                  <a:off x="7200339" y="5437906"/>
                  <a:ext cx="122040" cy="106560"/>
                </p14:xfrm>
              </p:contentPart>
            </mc:Choice>
            <mc:Fallback xmlns="">
              <p:pic>
                <p:nvPicPr>
                  <p:cNvPr id="41227" name="Ink 41226">
                    <a:extLst>
                      <a:ext uri="{FF2B5EF4-FFF2-40B4-BE49-F238E27FC236}">
                        <a16:creationId xmlns:a16="http://schemas.microsoft.com/office/drawing/2014/main" id="{3AEB620F-8AE7-DA5C-07F3-386DD532070C}"/>
                      </a:ext>
                    </a:extLst>
                  </p:cNvPr>
                  <p:cNvPicPr/>
                  <p:nvPr/>
                </p:nvPicPr>
                <p:blipFill>
                  <a:blip r:embed="rId297"/>
                  <a:stretch>
                    <a:fillRect/>
                  </a:stretch>
                </p:blipFill>
                <p:spPr>
                  <a:xfrm>
                    <a:off x="7191339" y="5428906"/>
                    <a:ext cx="139680" cy="124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8F55A7-42C4-1816-C465-D8525EE09067}"/>
              </a:ext>
            </a:extLst>
          </p:cNvPr>
          <p:cNvCxnSpPr/>
          <p:nvPr/>
        </p:nvCxnSpPr>
        <p:spPr bwMode="auto">
          <a:xfrm>
            <a:off x="685800" y="5105400"/>
            <a:ext cx="1676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176638-87D2-AA8F-FC0B-91C73209A7F2}"/>
              </a:ext>
            </a:extLst>
          </p:cNvPr>
          <p:cNvCxnSpPr/>
          <p:nvPr/>
        </p:nvCxnSpPr>
        <p:spPr bwMode="auto">
          <a:xfrm>
            <a:off x="2534820" y="5334000"/>
            <a:ext cx="1676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15" name="!!A">
            <a:extLst>
              <a:ext uri="{FF2B5EF4-FFF2-40B4-BE49-F238E27FC236}">
                <a16:creationId xmlns:a16="http://schemas.microsoft.com/office/drawing/2014/main" id="{A05DA6E8-95AA-11B1-94BD-C5AA558366F6}"/>
              </a:ext>
            </a:extLst>
          </p:cNvPr>
          <p:cNvSpPr/>
          <p:nvPr/>
        </p:nvSpPr>
        <p:spPr>
          <a:xfrm>
            <a:off x="694480" y="4076958"/>
            <a:ext cx="1826347" cy="589126"/>
          </a:xfrm>
          <a:custGeom>
            <a:avLst/>
            <a:gdLst>
              <a:gd name="connsiteX0" fmla="*/ 0 w 1794076"/>
              <a:gd name="connsiteY0" fmla="*/ 8910 h 437174"/>
              <a:gd name="connsiteX1" fmla="*/ 1041722 w 1794076"/>
              <a:gd name="connsiteY1" fmla="*/ 8910 h 437174"/>
              <a:gd name="connsiteX2" fmla="*/ 1493134 w 1794076"/>
              <a:gd name="connsiteY2" fmla="*/ 101508 h 437174"/>
              <a:gd name="connsiteX3" fmla="*/ 1794076 w 1794076"/>
              <a:gd name="connsiteY3" fmla="*/ 437174 h 43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4076" h="437174">
                <a:moveTo>
                  <a:pt x="0" y="8910"/>
                </a:moveTo>
                <a:cubicBezTo>
                  <a:pt x="396433" y="1193"/>
                  <a:pt x="792866" y="-6523"/>
                  <a:pt x="1041722" y="8910"/>
                </a:cubicBezTo>
                <a:cubicBezTo>
                  <a:pt x="1290578" y="24343"/>
                  <a:pt x="1367742" y="30131"/>
                  <a:pt x="1493134" y="101508"/>
                </a:cubicBezTo>
                <a:cubicBezTo>
                  <a:pt x="1618526" y="172885"/>
                  <a:pt x="1706301" y="305029"/>
                  <a:pt x="1794076" y="437174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!!C">
            <a:extLst>
              <a:ext uri="{FF2B5EF4-FFF2-40B4-BE49-F238E27FC236}">
                <a16:creationId xmlns:a16="http://schemas.microsoft.com/office/drawing/2014/main" id="{F77032AA-AAF7-5A75-9365-55976706F1A4}"/>
              </a:ext>
            </a:extLst>
          </p:cNvPr>
          <p:cNvSpPr/>
          <p:nvPr/>
        </p:nvSpPr>
        <p:spPr>
          <a:xfrm>
            <a:off x="2520827" y="4647201"/>
            <a:ext cx="1849498" cy="382000"/>
          </a:xfrm>
          <a:custGeom>
            <a:avLst/>
            <a:gdLst>
              <a:gd name="connsiteX0" fmla="*/ 0 w 1921398"/>
              <a:gd name="connsiteY0" fmla="*/ 0 h 421142"/>
              <a:gd name="connsiteX1" fmla="*/ 219919 w 1921398"/>
              <a:gd name="connsiteY1" fmla="*/ 231493 h 421142"/>
              <a:gd name="connsiteX2" fmla="*/ 474562 w 1921398"/>
              <a:gd name="connsiteY2" fmla="*/ 370389 h 421142"/>
              <a:gd name="connsiteX3" fmla="*/ 833377 w 1921398"/>
              <a:gd name="connsiteY3" fmla="*/ 416688 h 421142"/>
              <a:gd name="connsiteX4" fmla="*/ 1921398 w 1921398"/>
              <a:gd name="connsiteY4" fmla="*/ 416688 h 42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398" h="421142">
                <a:moveTo>
                  <a:pt x="0" y="0"/>
                </a:moveTo>
                <a:cubicBezTo>
                  <a:pt x="70412" y="84881"/>
                  <a:pt x="140825" y="169762"/>
                  <a:pt x="219919" y="231493"/>
                </a:cubicBezTo>
                <a:cubicBezTo>
                  <a:pt x="299013" y="293225"/>
                  <a:pt x="372319" y="339523"/>
                  <a:pt x="474562" y="370389"/>
                </a:cubicBezTo>
                <a:cubicBezTo>
                  <a:pt x="576805" y="401255"/>
                  <a:pt x="592238" y="408972"/>
                  <a:pt x="833377" y="416688"/>
                </a:cubicBezTo>
                <a:cubicBezTo>
                  <a:pt x="1074516" y="424404"/>
                  <a:pt x="1497957" y="420546"/>
                  <a:pt x="1921398" y="416688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!!B">
            <a:extLst>
              <a:ext uri="{FF2B5EF4-FFF2-40B4-BE49-F238E27FC236}">
                <a16:creationId xmlns:a16="http://schemas.microsoft.com/office/drawing/2014/main" id="{DA467135-29F9-D38C-C520-02B009613EDB}"/>
              </a:ext>
            </a:extLst>
          </p:cNvPr>
          <p:cNvSpPr/>
          <p:nvPr/>
        </p:nvSpPr>
        <p:spPr>
          <a:xfrm>
            <a:off x="729204" y="5330793"/>
            <a:ext cx="1849497" cy="551869"/>
          </a:xfrm>
          <a:custGeom>
            <a:avLst/>
            <a:gdLst>
              <a:gd name="connsiteX0" fmla="*/ 0 w 1794076"/>
              <a:gd name="connsiteY0" fmla="*/ 8910 h 437174"/>
              <a:gd name="connsiteX1" fmla="*/ 1041722 w 1794076"/>
              <a:gd name="connsiteY1" fmla="*/ 8910 h 437174"/>
              <a:gd name="connsiteX2" fmla="*/ 1493134 w 1794076"/>
              <a:gd name="connsiteY2" fmla="*/ 101508 h 437174"/>
              <a:gd name="connsiteX3" fmla="*/ 1794076 w 1794076"/>
              <a:gd name="connsiteY3" fmla="*/ 437174 h 43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4076" h="437174">
                <a:moveTo>
                  <a:pt x="0" y="8910"/>
                </a:moveTo>
                <a:cubicBezTo>
                  <a:pt x="396433" y="1193"/>
                  <a:pt x="792866" y="-6523"/>
                  <a:pt x="1041722" y="8910"/>
                </a:cubicBezTo>
                <a:cubicBezTo>
                  <a:pt x="1290578" y="24343"/>
                  <a:pt x="1367742" y="30131"/>
                  <a:pt x="1493134" y="101508"/>
                </a:cubicBezTo>
                <a:cubicBezTo>
                  <a:pt x="1618526" y="172885"/>
                  <a:pt x="1706301" y="305029"/>
                  <a:pt x="1794076" y="437174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!!D">
            <a:extLst>
              <a:ext uri="{FF2B5EF4-FFF2-40B4-BE49-F238E27FC236}">
                <a16:creationId xmlns:a16="http://schemas.microsoft.com/office/drawing/2014/main" id="{B3EC87A9-D251-3E93-4E02-C6D5A1F028EB}"/>
              </a:ext>
            </a:extLst>
          </p:cNvPr>
          <p:cNvSpPr/>
          <p:nvPr/>
        </p:nvSpPr>
        <p:spPr>
          <a:xfrm>
            <a:off x="2550128" y="5844688"/>
            <a:ext cx="1849498" cy="479912"/>
          </a:xfrm>
          <a:custGeom>
            <a:avLst/>
            <a:gdLst>
              <a:gd name="connsiteX0" fmla="*/ 0 w 1921398"/>
              <a:gd name="connsiteY0" fmla="*/ 0 h 421142"/>
              <a:gd name="connsiteX1" fmla="*/ 219919 w 1921398"/>
              <a:gd name="connsiteY1" fmla="*/ 231493 h 421142"/>
              <a:gd name="connsiteX2" fmla="*/ 474562 w 1921398"/>
              <a:gd name="connsiteY2" fmla="*/ 370389 h 421142"/>
              <a:gd name="connsiteX3" fmla="*/ 833377 w 1921398"/>
              <a:gd name="connsiteY3" fmla="*/ 416688 h 421142"/>
              <a:gd name="connsiteX4" fmla="*/ 1921398 w 1921398"/>
              <a:gd name="connsiteY4" fmla="*/ 416688 h 42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398" h="421142">
                <a:moveTo>
                  <a:pt x="0" y="0"/>
                </a:moveTo>
                <a:cubicBezTo>
                  <a:pt x="70412" y="84881"/>
                  <a:pt x="140825" y="169762"/>
                  <a:pt x="219919" y="231493"/>
                </a:cubicBezTo>
                <a:cubicBezTo>
                  <a:pt x="299013" y="293225"/>
                  <a:pt x="372319" y="339523"/>
                  <a:pt x="474562" y="370389"/>
                </a:cubicBezTo>
                <a:cubicBezTo>
                  <a:pt x="576805" y="401255"/>
                  <a:pt x="592238" y="408972"/>
                  <a:pt x="833377" y="416688"/>
                </a:cubicBezTo>
                <a:cubicBezTo>
                  <a:pt x="1074516" y="424404"/>
                  <a:pt x="1497957" y="420546"/>
                  <a:pt x="1921398" y="416688"/>
                </a:cubicBezTo>
              </a:path>
            </a:pathLst>
          </a:custGeom>
          <a:noFill/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29739D3-1337-A64D-1B62-4FF21691EDED}"/>
                  </a:ext>
                </a:extLst>
              </p14:cNvPr>
              <p14:cNvContentPartPr/>
              <p14:nvPr/>
            </p14:nvContentPartPr>
            <p14:xfrm>
              <a:off x="2151000" y="3759750"/>
              <a:ext cx="131400" cy="180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29739D3-1337-A64D-1B62-4FF21691EDED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2142000" y="3750750"/>
                <a:ext cx="1490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8E5EE2F-C42C-C858-3794-A8110F98C46C}"/>
                  </a:ext>
                </a:extLst>
              </p14:cNvPr>
              <p14:cNvContentPartPr/>
              <p14:nvPr/>
            </p14:nvContentPartPr>
            <p14:xfrm>
              <a:off x="2332800" y="5850270"/>
              <a:ext cx="140400" cy="236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8E5EE2F-C42C-C858-3794-A8110F98C46C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2323800" y="5841256"/>
                <a:ext cx="158040" cy="253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6DF8989-186D-A418-4D56-B5A50FA85084}"/>
                  </a:ext>
                </a:extLst>
              </p14:cNvPr>
              <p14:cNvContentPartPr/>
              <p14:nvPr/>
            </p14:nvContentPartPr>
            <p14:xfrm>
              <a:off x="3815640" y="4780440"/>
              <a:ext cx="91080" cy="113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6DF8989-186D-A418-4D56-B5A50FA85084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3806640" y="4771440"/>
                <a:ext cx="1087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43684F-68CD-AA81-438A-432D4371BF35}"/>
                  </a:ext>
                </a:extLst>
              </p14:cNvPr>
              <p14:cNvContentPartPr/>
              <p14:nvPr/>
            </p14:nvContentPartPr>
            <p14:xfrm>
              <a:off x="4012560" y="4843800"/>
              <a:ext cx="79200" cy="88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43684F-68CD-AA81-438A-432D4371BF35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4003560" y="4834800"/>
                <a:ext cx="968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A3DCCF1-C831-37C3-8A86-4C7056FA5AF3}"/>
                  </a:ext>
                </a:extLst>
              </p14:cNvPr>
              <p14:cNvContentPartPr/>
              <p14:nvPr/>
            </p14:nvContentPartPr>
            <p14:xfrm>
              <a:off x="4004640" y="4626720"/>
              <a:ext cx="77400" cy="122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A3DCCF1-C831-37C3-8A86-4C7056FA5AF3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3995640" y="4617720"/>
                <a:ext cx="950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269C801-9B55-22FD-3019-BFA5A176B533}"/>
                  </a:ext>
                </a:extLst>
              </p14:cNvPr>
              <p14:cNvContentPartPr/>
              <p14:nvPr/>
            </p14:nvContentPartPr>
            <p14:xfrm>
              <a:off x="4219560" y="4777560"/>
              <a:ext cx="67320" cy="117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269C801-9B55-22FD-3019-BFA5A176B533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4210512" y="4768560"/>
                <a:ext cx="85055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00485C3-37D4-B295-0684-379C93D3CCD5}"/>
                  </a:ext>
                </a:extLst>
              </p14:cNvPr>
              <p14:cNvContentPartPr/>
              <p14:nvPr/>
            </p14:nvContentPartPr>
            <p14:xfrm>
              <a:off x="4209120" y="4572000"/>
              <a:ext cx="69840" cy="101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00485C3-37D4-B295-0684-379C93D3CCD5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4200120" y="4563000"/>
                <a:ext cx="8748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51393D74-AF57-4AC4-CC2D-1DB2DFBB1A38}"/>
              </a:ext>
            </a:extLst>
          </p:cNvPr>
          <p:cNvGrpSpPr/>
          <p:nvPr/>
        </p:nvGrpSpPr>
        <p:grpSpPr>
          <a:xfrm>
            <a:off x="624240" y="5446710"/>
            <a:ext cx="625320" cy="468720"/>
            <a:chOff x="624240" y="5446710"/>
            <a:chExt cx="62532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A680ADE-7904-C778-5B28-225B3DDC3CEB}"/>
                    </a:ext>
                  </a:extLst>
                </p14:cNvPr>
                <p14:cNvContentPartPr/>
                <p14:nvPr/>
              </p14:nvContentPartPr>
              <p14:xfrm>
                <a:off x="624240" y="5461110"/>
                <a:ext cx="155160" cy="144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6A0C1B5-7247-D49B-A706-DA8CC2FB904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15240" y="5452110"/>
                  <a:ext cx="172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4C6D2E2-5561-D27A-4806-68222377FDC0}"/>
                    </a:ext>
                  </a:extLst>
                </p14:cNvPr>
                <p14:cNvContentPartPr/>
                <p14:nvPr/>
              </p14:nvContentPartPr>
              <p14:xfrm>
                <a:off x="960480" y="5446710"/>
                <a:ext cx="118800" cy="154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F932CF7-4892-5C33-2674-04F6B9C64EA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51840" y="5438070"/>
                  <a:ext cx="136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335441A-6D3F-A290-B45E-FB921F9EC7F6}"/>
                    </a:ext>
                  </a:extLst>
                </p14:cNvPr>
                <p14:cNvContentPartPr/>
                <p14:nvPr/>
              </p14:nvContentPartPr>
              <p14:xfrm>
                <a:off x="841680" y="5614470"/>
                <a:ext cx="117720" cy="147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7AE7B62-FFDD-A6DA-7755-95B1831443D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33040" y="5605830"/>
                  <a:ext cx="135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3AC590B-0717-22B7-BD60-AA9091B18BBB}"/>
                    </a:ext>
                  </a:extLst>
                </p14:cNvPr>
                <p14:cNvContentPartPr/>
                <p14:nvPr/>
              </p14:nvContentPartPr>
              <p14:xfrm>
                <a:off x="755280" y="5775030"/>
                <a:ext cx="133200" cy="140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2069B0E-2525-8B76-106F-62C34A25D75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46640" y="5766030"/>
                  <a:ext cx="150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2998B69-FBE8-D27A-45F8-07D55B90BC0C}"/>
                    </a:ext>
                  </a:extLst>
                </p14:cNvPr>
                <p14:cNvContentPartPr/>
                <p14:nvPr/>
              </p14:nvContentPartPr>
              <p14:xfrm>
                <a:off x="1121400" y="5654430"/>
                <a:ext cx="128160" cy="214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E371331-C564-C036-175E-D2EEE7DD4D0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12760" y="5645430"/>
                  <a:ext cx="14580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330D62B-B35E-407B-D49F-D3D1CDB2F685}"/>
                  </a:ext>
                </a:extLst>
              </p14:cNvPr>
              <p14:cNvContentPartPr/>
              <p14:nvPr/>
            </p14:nvContentPartPr>
            <p14:xfrm>
              <a:off x="2336148" y="3997197"/>
              <a:ext cx="227880" cy="361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330D62B-B35E-407B-D49F-D3D1CDB2F685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2327148" y="3988197"/>
                <a:ext cx="245520" cy="37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B8260875-7948-4687-E041-8D864900C989}"/>
              </a:ext>
            </a:extLst>
          </p:cNvPr>
          <p:cNvGrpSpPr/>
          <p:nvPr/>
        </p:nvGrpSpPr>
        <p:grpSpPr>
          <a:xfrm>
            <a:off x="2141748" y="5568237"/>
            <a:ext cx="194400" cy="215640"/>
            <a:chOff x="2141748" y="5568237"/>
            <a:chExt cx="19440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C503823-80C6-9A42-602F-16EA6FDAD137}"/>
                    </a:ext>
                  </a:extLst>
                </p14:cNvPr>
                <p14:cNvContentPartPr/>
                <p14:nvPr/>
              </p14:nvContentPartPr>
              <p14:xfrm>
                <a:off x="2141748" y="5569677"/>
                <a:ext cx="194400" cy="214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C503823-80C6-9A42-602F-16EA6FDAD13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133108" y="5560677"/>
                  <a:ext cx="212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634DF9C-F16C-0F27-10BE-86E1218152F1}"/>
                    </a:ext>
                  </a:extLst>
                </p14:cNvPr>
                <p14:cNvContentPartPr/>
                <p14:nvPr/>
              </p14:nvContentPartPr>
              <p14:xfrm>
                <a:off x="2182068" y="5568237"/>
                <a:ext cx="115200" cy="45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634DF9C-F16C-0F27-10BE-86E1218152F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173068" y="5559597"/>
                  <a:ext cx="13284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AD70B00-ABD2-E011-09AC-034F3D7A632A}"/>
                  </a:ext>
                </a:extLst>
              </p14:cNvPr>
              <p14:cNvContentPartPr/>
              <p14:nvPr/>
            </p14:nvContentPartPr>
            <p14:xfrm>
              <a:off x="3126708" y="4769397"/>
              <a:ext cx="348840" cy="113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AD70B00-ABD2-E011-09AC-034F3D7A632A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3109068" y="4751757"/>
                <a:ext cx="3844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A097984-DF12-A46D-1127-D731816120D1}"/>
                  </a:ext>
                </a:extLst>
              </p14:cNvPr>
              <p14:cNvContentPartPr/>
              <p14:nvPr/>
            </p14:nvContentPartPr>
            <p14:xfrm>
              <a:off x="1228788" y="5428557"/>
              <a:ext cx="357480" cy="119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A097984-DF12-A46D-1127-D731816120D1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1211148" y="5410557"/>
                <a:ext cx="39312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68" name="Group 40967">
            <a:extLst>
              <a:ext uri="{FF2B5EF4-FFF2-40B4-BE49-F238E27FC236}">
                <a16:creationId xmlns:a16="http://schemas.microsoft.com/office/drawing/2014/main" id="{4002C694-77A6-9CC3-5E1C-70B7EB30D20F}"/>
              </a:ext>
            </a:extLst>
          </p:cNvPr>
          <p:cNvGrpSpPr/>
          <p:nvPr/>
        </p:nvGrpSpPr>
        <p:grpSpPr>
          <a:xfrm>
            <a:off x="5186988" y="3663117"/>
            <a:ext cx="3103920" cy="2734560"/>
            <a:chOff x="5186988" y="3663117"/>
            <a:chExt cx="3103920" cy="2734560"/>
          </a:xfrm>
        </p:grpSpPr>
        <p:grpSp>
          <p:nvGrpSpPr>
            <p:cNvPr id="41231" name="Group 41230">
              <a:extLst>
                <a:ext uri="{FF2B5EF4-FFF2-40B4-BE49-F238E27FC236}">
                  <a16:creationId xmlns:a16="http://schemas.microsoft.com/office/drawing/2014/main" id="{4DF980D4-0424-AF9F-D701-9F48FAE7C936}"/>
                </a:ext>
              </a:extLst>
            </p:cNvPr>
            <p:cNvGrpSpPr/>
            <p:nvPr/>
          </p:nvGrpSpPr>
          <p:grpSpPr>
            <a:xfrm>
              <a:off x="5824908" y="3663117"/>
              <a:ext cx="481320" cy="2433600"/>
              <a:chOff x="5824908" y="3663117"/>
              <a:chExt cx="481320" cy="2433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4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985A5FCF-6B1E-E16B-3DB2-C394A31F913B}"/>
                      </a:ext>
                    </a:extLst>
                  </p14:cNvPr>
                  <p14:cNvContentPartPr/>
                  <p14:nvPr/>
                </p14:nvContentPartPr>
                <p14:xfrm>
                  <a:off x="5824908" y="3882717"/>
                  <a:ext cx="105840" cy="12528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985A5FCF-6B1E-E16B-3DB2-C394A31F913B}"/>
                      </a:ext>
                    </a:extLst>
                  </p:cNvPr>
                  <p:cNvPicPr/>
                  <p:nvPr/>
                </p:nvPicPr>
                <p:blipFill>
                  <a:blip r:embed="rId525"/>
                  <a:stretch>
                    <a:fillRect/>
                  </a:stretch>
                </p:blipFill>
                <p:spPr>
                  <a:xfrm>
                    <a:off x="5816268" y="3873717"/>
                    <a:ext cx="123480" cy="14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6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BB707FF8-113F-59FA-919C-4E5D01A312E4}"/>
                      </a:ext>
                    </a:extLst>
                  </p14:cNvPr>
                  <p14:cNvContentPartPr/>
                  <p14:nvPr/>
                </p14:nvContentPartPr>
                <p14:xfrm>
                  <a:off x="5902308" y="3941397"/>
                  <a:ext cx="32040" cy="129528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BB707FF8-113F-59FA-919C-4E5D01A312E4}"/>
                      </a:ext>
                    </a:extLst>
                  </p:cNvPr>
                  <p:cNvPicPr/>
                  <p:nvPr/>
                </p:nvPicPr>
                <p:blipFill>
                  <a:blip r:embed="rId527"/>
                  <a:stretch>
                    <a:fillRect/>
                  </a:stretch>
                </p:blipFill>
                <p:spPr>
                  <a:xfrm>
                    <a:off x="5893308" y="3932757"/>
                    <a:ext cx="49680" cy="131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8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895C2314-57A4-CDC6-6CE5-DF749791E498}"/>
                      </a:ext>
                    </a:extLst>
                  </p14:cNvPr>
                  <p14:cNvContentPartPr/>
                  <p14:nvPr/>
                </p14:nvContentPartPr>
                <p14:xfrm>
                  <a:off x="5937588" y="5217597"/>
                  <a:ext cx="30600" cy="87912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895C2314-57A4-CDC6-6CE5-DF749791E498}"/>
                      </a:ext>
                    </a:extLst>
                  </p:cNvPr>
                  <p:cNvPicPr/>
                  <p:nvPr/>
                </p:nvPicPr>
                <p:blipFill>
                  <a:blip r:embed="rId529"/>
                  <a:stretch>
                    <a:fillRect/>
                  </a:stretch>
                </p:blipFill>
                <p:spPr>
                  <a:xfrm>
                    <a:off x="5928588" y="5208957"/>
                    <a:ext cx="48240" cy="89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0">
                <p14:nvContentPartPr>
                  <p14:cNvPr id="41229" name="Ink 41228">
                    <a:extLst>
                      <a:ext uri="{FF2B5EF4-FFF2-40B4-BE49-F238E27FC236}">
                        <a16:creationId xmlns:a16="http://schemas.microsoft.com/office/drawing/2014/main" id="{C0BFAA64-117E-D9A3-112F-21FB8166701C}"/>
                      </a:ext>
                    </a:extLst>
                  </p14:cNvPr>
                  <p14:cNvContentPartPr/>
                  <p14:nvPr/>
                </p14:nvContentPartPr>
                <p14:xfrm>
                  <a:off x="6019668" y="3663117"/>
                  <a:ext cx="90360" cy="290520"/>
                </p14:xfrm>
              </p:contentPart>
            </mc:Choice>
            <mc:Fallback xmlns="">
              <p:pic>
                <p:nvPicPr>
                  <p:cNvPr id="41229" name="Ink 41228">
                    <a:extLst>
                      <a:ext uri="{FF2B5EF4-FFF2-40B4-BE49-F238E27FC236}">
                        <a16:creationId xmlns:a16="http://schemas.microsoft.com/office/drawing/2014/main" id="{C0BFAA64-117E-D9A3-112F-21FB8166701C}"/>
                      </a:ext>
                    </a:extLst>
                  </p:cNvPr>
                  <p:cNvPicPr/>
                  <p:nvPr/>
                </p:nvPicPr>
                <p:blipFill>
                  <a:blip r:embed="rId531"/>
                  <a:stretch>
                    <a:fillRect/>
                  </a:stretch>
                </p:blipFill>
                <p:spPr>
                  <a:xfrm>
                    <a:off x="6010668" y="3654477"/>
                    <a:ext cx="108000" cy="30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2">
                <p14:nvContentPartPr>
                  <p14:cNvPr id="41230" name="Ink 41229">
                    <a:extLst>
                      <a:ext uri="{FF2B5EF4-FFF2-40B4-BE49-F238E27FC236}">
                        <a16:creationId xmlns:a16="http://schemas.microsoft.com/office/drawing/2014/main" id="{10A55D64-FD92-0398-4D11-C33F4E58B346}"/>
                      </a:ext>
                    </a:extLst>
                  </p14:cNvPr>
                  <p14:cNvContentPartPr/>
                  <p14:nvPr/>
                </p14:nvContentPartPr>
                <p14:xfrm>
                  <a:off x="6131988" y="3797757"/>
                  <a:ext cx="174240" cy="194400"/>
                </p14:xfrm>
              </p:contentPart>
            </mc:Choice>
            <mc:Fallback xmlns="">
              <p:pic>
                <p:nvPicPr>
                  <p:cNvPr id="41230" name="Ink 41229">
                    <a:extLst>
                      <a:ext uri="{FF2B5EF4-FFF2-40B4-BE49-F238E27FC236}">
                        <a16:creationId xmlns:a16="http://schemas.microsoft.com/office/drawing/2014/main" id="{10A55D64-FD92-0398-4D11-C33F4E58B346}"/>
                      </a:ext>
                    </a:extLst>
                  </p:cNvPr>
                  <p:cNvPicPr/>
                  <p:nvPr/>
                </p:nvPicPr>
                <p:blipFill>
                  <a:blip r:embed="rId533"/>
                  <a:stretch>
                    <a:fillRect/>
                  </a:stretch>
                </p:blipFill>
                <p:spPr>
                  <a:xfrm>
                    <a:off x="6122988" y="3789117"/>
                    <a:ext cx="191880" cy="212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0966" name="Group 40965">
              <a:extLst>
                <a:ext uri="{FF2B5EF4-FFF2-40B4-BE49-F238E27FC236}">
                  <a16:creationId xmlns:a16="http://schemas.microsoft.com/office/drawing/2014/main" id="{3DFF7B49-5EE2-1C10-615A-1107C037FF63}"/>
                </a:ext>
              </a:extLst>
            </p:cNvPr>
            <p:cNvGrpSpPr/>
            <p:nvPr/>
          </p:nvGrpSpPr>
          <p:grpSpPr>
            <a:xfrm>
              <a:off x="5186988" y="5225877"/>
              <a:ext cx="3103920" cy="1171800"/>
              <a:chOff x="5186988" y="5225877"/>
              <a:chExt cx="3103920" cy="1171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34">
                <p14:nvContentPartPr>
                  <p14:cNvPr id="41248" name="Ink 41247">
                    <a:extLst>
                      <a:ext uri="{FF2B5EF4-FFF2-40B4-BE49-F238E27FC236}">
                        <a16:creationId xmlns:a16="http://schemas.microsoft.com/office/drawing/2014/main" id="{2A9DE2E6-83BE-5206-EB4A-D909E968B047}"/>
                      </a:ext>
                    </a:extLst>
                  </p14:cNvPr>
                  <p14:cNvContentPartPr/>
                  <p14:nvPr/>
                </p14:nvContentPartPr>
                <p14:xfrm>
                  <a:off x="5967108" y="6052797"/>
                  <a:ext cx="1923840" cy="43560"/>
                </p14:xfrm>
              </p:contentPart>
            </mc:Choice>
            <mc:Fallback xmlns="">
              <p:pic>
                <p:nvPicPr>
                  <p:cNvPr id="41248" name="Ink 41247">
                    <a:extLst>
                      <a:ext uri="{FF2B5EF4-FFF2-40B4-BE49-F238E27FC236}">
                        <a16:creationId xmlns:a16="http://schemas.microsoft.com/office/drawing/2014/main" id="{2A9DE2E6-83BE-5206-EB4A-D909E968B047}"/>
                      </a:ext>
                    </a:extLst>
                  </p:cNvPr>
                  <p:cNvPicPr/>
                  <p:nvPr/>
                </p:nvPicPr>
                <p:blipFill>
                  <a:blip r:embed="rId535"/>
                  <a:stretch>
                    <a:fillRect/>
                  </a:stretch>
                </p:blipFill>
                <p:spPr>
                  <a:xfrm>
                    <a:off x="5958108" y="6043797"/>
                    <a:ext cx="1941480" cy="6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6">
                <p14:nvContentPartPr>
                  <p14:cNvPr id="41249" name="Ink 41248">
                    <a:extLst>
                      <a:ext uri="{FF2B5EF4-FFF2-40B4-BE49-F238E27FC236}">
                        <a16:creationId xmlns:a16="http://schemas.microsoft.com/office/drawing/2014/main" id="{98383966-C93F-F551-1888-2182A796EB56}"/>
                      </a:ext>
                    </a:extLst>
                  </p14:cNvPr>
                  <p14:cNvContentPartPr/>
                  <p14:nvPr/>
                </p14:nvContentPartPr>
                <p14:xfrm>
                  <a:off x="7800948" y="5984037"/>
                  <a:ext cx="109440" cy="181440"/>
                </p14:xfrm>
              </p:contentPart>
            </mc:Choice>
            <mc:Fallback xmlns="">
              <p:pic>
                <p:nvPicPr>
                  <p:cNvPr id="41249" name="Ink 41248">
                    <a:extLst>
                      <a:ext uri="{FF2B5EF4-FFF2-40B4-BE49-F238E27FC236}">
                        <a16:creationId xmlns:a16="http://schemas.microsoft.com/office/drawing/2014/main" id="{98383966-C93F-F551-1888-2182A796EB56}"/>
                      </a:ext>
                    </a:extLst>
                  </p:cNvPr>
                  <p:cNvPicPr/>
                  <p:nvPr/>
                </p:nvPicPr>
                <p:blipFill>
                  <a:blip r:embed="rId537"/>
                  <a:stretch>
                    <a:fillRect/>
                  </a:stretch>
                </p:blipFill>
                <p:spPr>
                  <a:xfrm>
                    <a:off x="7791948" y="5975397"/>
                    <a:ext cx="127080" cy="19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8">
                <p14:nvContentPartPr>
                  <p14:cNvPr id="41250" name="Ink 41249">
                    <a:extLst>
                      <a:ext uri="{FF2B5EF4-FFF2-40B4-BE49-F238E27FC236}">
                        <a16:creationId xmlns:a16="http://schemas.microsoft.com/office/drawing/2014/main" id="{1B8C7DB6-A19D-A2A7-7632-5FB1AC328C4D}"/>
                      </a:ext>
                    </a:extLst>
                  </p14:cNvPr>
                  <p14:cNvContentPartPr/>
                  <p14:nvPr/>
                </p14:nvContentPartPr>
                <p14:xfrm>
                  <a:off x="8017668" y="6042357"/>
                  <a:ext cx="178560" cy="190080"/>
                </p14:xfrm>
              </p:contentPart>
            </mc:Choice>
            <mc:Fallback xmlns="">
              <p:pic>
                <p:nvPicPr>
                  <p:cNvPr id="41250" name="Ink 41249">
                    <a:extLst>
                      <a:ext uri="{FF2B5EF4-FFF2-40B4-BE49-F238E27FC236}">
                        <a16:creationId xmlns:a16="http://schemas.microsoft.com/office/drawing/2014/main" id="{1B8C7DB6-A19D-A2A7-7632-5FB1AC328C4D}"/>
                      </a:ext>
                    </a:extLst>
                  </p:cNvPr>
                  <p:cNvPicPr/>
                  <p:nvPr/>
                </p:nvPicPr>
                <p:blipFill>
                  <a:blip r:embed="rId539"/>
                  <a:stretch>
                    <a:fillRect/>
                  </a:stretch>
                </p:blipFill>
                <p:spPr>
                  <a:xfrm>
                    <a:off x="8009028" y="6033357"/>
                    <a:ext cx="196200" cy="20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0">
                <p14:nvContentPartPr>
                  <p14:cNvPr id="41252" name="Ink 41251">
                    <a:extLst>
                      <a:ext uri="{FF2B5EF4-FFF2-40B4-BE49-F238E27FC236}">
                        <a16:creationId xmlns:a16="http://schemas.microsoft.com/office/drawing/2014/main" id="{26F67E82-B5F9-4F3E-32EC-5E9130186718}"/>
                      </a:ext>
                    </a:extLst>
                  </p14:cNvPr>
                  <p14:cNvContentPartPr/>
                  <p14:nvPr/>
                </p14:nvContentPartPr>
                <p14:xfrm>
                  <a:off x="5958828" y="5375637"/>
                  <a:ext cx="108360" cy="360"/>
                </p14:xfrm>
              </p:contentPart>
            </mc:Choice>
            <mc:Fallback xmlns="">
              <p:pic>
                <p:nvPicPr>
                  <p:cNvPr id="41252" name="Ink 41251">
                    <a:extLst>
                      <a:ext uri="{FF2B5EF4-FFF2-40B4-BE49-F238E27FC236}">
                        <a16:creationId xmlns:a16="http://schemas.microsoft.com/office/drawing/2014/main" id="{26F67E82-B5F9-4F3E-32EC-5E9130186718}"/>
                      </a:ext>
                    </a:extLst>
                  </p:cNvPr>
                  <p:cNvPicPr/>
                  <p:nvPr/>
                </p:nvPicPr>
                <p:blipFill>
                  <a:blip r:embed="rId541"/>
                  <a:stretch>
                    <a:fillRect/>
                  </a:stretch>
                </p:blipFill>
                <p:spPr>
                  <a:xfrm>
                    <a:off x="5950188" y="5366997"/>
                    <a:ext cx="126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2">
                <p14:nvContentPartPr>
                  <p14:cNvPr id="41253" name="Ink 41252">
                    <a:extLst>
                      <a:ext uri="{FF2B5EF4-FFF2-40B4-BE49-F238E27FC236}">
                        <a16:creationId xmlns:a16="http://schemas.microsoft.com/office/drawing/2014/main" id="{E5822D8C-1A15-E6B5-2C50-A05C4C0A843B}"/>
                      </a:ext>
                    </a:extLst>
                  </p14:cNvPr>
                  <p14:cNvContentPartPr/>
                  <p14:nvPr/>
                </p14:nvContentPartPr>
                <p14:xfrm>
                  <a:off x="6216588" y="5383197"/>
                  <a:ext cx="168840" cy="1440"/>
                </p14:xfrm>
              </p:contentPart>
            </mc:Choice>
            <mc:Fallback xmlns="">
              <p:pic>
                <p:nvPicPr>
                  <p:cNvPr id="41253" name="Ink 41252">
                    <a:extLst>
                      <a:ext uri="{FF2B5EF4-FFF2-40B4-BE49-F238E27FC236}">
                        <a16:creationId xmlns:a16="http://schemas.microsoft.com/office/drawing/2014/main" id="{E5822D8C-1A15-E6B5-2C50-A05C4C0A843B}"/>
                      </a:ext>
                    </a:extLst>
                  </p:cNvPr>
                  <p:cNvPicPr/>
                  <p:nvPr/>
                </p:nvPicPr>
                <p:blipFill>
                  <a:blip r:embed="rId543"/>
                  <a:stretch>
                    <a:fillRect/>
                  </a:stretch>
                </p:blipFill>
                <p:spPr>
                  <a:xfrm>
                    <a:off x="6207588" y="5374197"/>
                    <a:ext cx="186480" cy="1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4">
                <p14:nvContentPartPr>
                  <p14:cNvPr id="41254" name="Ink 41253">
                    <a:extLst>
                      <a:ext uri="{FF2B5EF4-FFF2-40B4-BE49-F238E27FC236}">
                        <a16:creationId xmlns:a16="http://schemas.microsoft.com/office/drawing/2014/main" id="{9C68AA0C-6003-4AC7-2400-C1FE39D0088D}"/>
                      </a:ext>
                    </a:extLst>
                  </p14:cNvPr>
                  <p14:cNvContentPartPr/>
                  <p14:nvPr/>
                </p14:nvContentPartPr>
                <p14:xfrm>
                  <a:off x="6542028" y="5383197"/>
                  <a:ext cx="174960" cy="360"/>
                </p14:xfrm>
              </p:contentPart>
            </mc:Choice>
            <mc:Fallback xmlns="">
              <p:pic>
                <p:nvPicPr>
                  <p:cNvPr id="41254" name="Ink 41253">
                    <a:extLst>
                      <a:ext uri="{FF2B5EF4-FFF2-40B4-BE49-F238E27FC236}">
                        <a16:creationId xmlns:a16="http://schemas.microsoft.com/office/drawing/2014/main" id="{9C68AA0C-6003-4AC7-2400-C1FE39D0088D}"/>
                      </a:ext>
                    </a:extLst>
                  </p:cNvPr>
                  <p:cNvPicPr/>
                  <p:nvPr/>
                </p:nvPicPr>
                <p:blipFill>
                  <a:blip r:embed="rId545"/>
                  <a:stretch>
                    <a:fillRect/>
                  </a:stretch>
                </p:blipFill>
                <p:spPr>
                  <a:xfrm>
                    <a:off x="6533388" y="5374197"/>
                    <a:ext cx="192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6">
                <p14:nvContentPartPr>
                  <p14:cNvPr id="41255" name="Ink 41254">
                    <a:extLst>
                      <a:ext uri="{FF2B5EF4-FFF2-40B4-BE49-F238E27FC236}">
                        <a16:creationId xmlns:a16="http://schemas.microsoft.com/office/drawing/2014/main" id="{9A5939FA-0642-E855-0AEA-2DC38240CF83}"/>
                      </a:ext>
                    </a:extLst>
                  </p14:cNvPr>
                  <p14:cNvContentPartPr/>
                  <p14:nvPr/>
                </p14:nvContentPartPr>
                <p14:xfrm>
                  <a:off x="6863148" y="5383197"/>
                  <a:ext cx="236160" cy="360"/>
                </p14:xfrm>
              </p:contentPart>
            </mc:Choice>
            <mc:Fallback xmlns="">
              <p:pic>
                <p:nvPicPr>
                  <p:cNvPr id="41255" name="Ink 41254">
                    <a:extLst>
                      <a:ext uri="{FF2B5EF4-FFF2-40B4-BE49-F238E27FC236}">
                        <a16:creationId xmlns:a16="http://schemas.microsoft.com/office/drawing/2014/main" id="{9A5939FA-0642-E855-0AEA-2DC38240CF83}"/>
                      </a:ext>
                    </a:extLst>
                  </p:cNvPr>
                  <p:cNvPicPr/>
                  <p:nvPr/>
                </p:nvPicPr>
                <p:blipFill>
                  <a:blip r:embed="rId547"/>
                  <a:stretch>
                    <a:fillRect/>
                  </a:stretch>
                </p:blipFill>
                <p:spPr>
                  <a:xfrm>
                    <a:off x="6854508" y="5374197"/>
                    <a:ext cx="2538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8">
                <p14:nvContentPartPr>
                  <p14:cNvPr id="41256" name="Ink 41255">
                    <a:extLst>
                      <a:ext uri="{FF2B5EF4-FFF2-40B4-BE49-F238E27FC236}">
                        <a16:creationId xmlns:a16="http://schemas.microsoft.com/office/drawing/2014/main" id="{512EEAAC-BC85-9675-5164-D1F4E1EA57F0}"/>
                      </a:ext>
                    </a:extLst>
                  </p14:cNvPr>
                  <p14:cNvContentPartPr/>
                  <p14:nvPr/>
                </p14:nvContentPartPr>
                <p14:xfrm>
                  <a:off x="7255548" y="5379597"/>
                  <a:ext cx="97560" cy="360"/>
                </p14:xfrm>
              </p:contentPart>
            </mc:Choice>
            <mc:Fallback xmlns="">
              <p:pic>
                <p:nvPicPr>
                  <p:cNvPr id="41256" name="Ink 41255">
                    <a:extLst>
                      <a:ext uri="{FF2B5EF4-FFF2-40B4-BE49-F238E27FC236}">
                        <a16:creationId xmlns:a16="http://schemas.microsoft.com/office/drawing/2014/main" id="{512EEAAC-BC85-9675-5164-D1F4E1EA57F0}"/>
                      </a:ext>
                    </a:extLst>
                  </p:cNvPr>
                  <p:cNvPicPr/>
                  <p:nvPr/>
                </p:nvPicPr>
                <p:blipFill>
                  <a:blip r:embed="rId549"/>
                  <a:stretch>
                    <a:fillRect/>
                  </a:stretch>
                </p:blipFill>
                <p:spPr>
                  <a:xfrm>
                    <a:off x="7246908" y="5370957"/>
                    <a:ext cx="1152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0">
                <p14:nvContentPartPr>
                  <p14:cNvPr id="41257" name="Ink 41256">
                    <a:extLst>
                      <a:ext uri="{FF2B5EF4-FFF2-40B4-BE49-F238E27FC236}">
                        <a16:creationId xmlns:a16="http://schemas.microsoft.com/office/drawing/2014/main" id="{C8C5419D-EE0E-9919-2BD8-22BBE0B4B59C}"/>
                      </a:ext>
                    </a:extLst>
                  </p14:cNvPr>
                  <p14:cNvContentPartPr/>
                  <p14:nvPr/>
                </p14:nvContentPartPr>
                <p14:xfrm>
                  <a:off x="7457148" y="5385717"/>
                  <a:ext cx="107280" cy="360"/>
                </p14:xfrm>
              </p:contentPart>
            </mc:Choice>
            <mc:Fallback xmlns="">
              <p:pic>
                <p:nvPicPr>
                  <p:cNvPr id="41257" name="Ink 41256">
                    <a:extLst>
                      <a:ext uri="{FF2B5EF4-FFF2-40B4-BE49-F238E27FC236}">
                        <a16:creationId xmlns:a16="http://schemas.microsoft.com/office/drawing/2014/main" id="{C8C5419D-EE0E-9919-2BD8-22BBE0B4B59C}"/>
                      </a:ext>
                    </a:extLst>
                  </p:cNvPr>
                  <p:cNvPicPr/>
                  <p:nvPr/>
                </p:nvPicPr>
                <p:blipFill>
                  <a:blip r:embed="rId551"/>
                  <a:stretch>
                    <a:fillRect/>
                  </a:stretch>
                </p:blipFill>
                <p:spPr>
                  <a:xfrm>
                    <a:off x="7448148" y="5377077"/>
                    <a:ext cx="1249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2">
                <p14:nvContentPartPr>
                  <p14:cNvPr id="41260" name="Ink 41259">
                    <a:extLst>
                      <a:ext uri="{FF2B5EF4-FFF2-40B4-BE49-F238E27FC236}">
                        <a16:creationId xmlns:a16="http://schemas.microsoft.com/office/drawing/2014/main" id="{A30DA727-90FC-6F53-7F29-D2E935CABCD6}"/>
                      </a:ext>
                    </a:extLst>
                  </p14:cNvPr>
                  <p14:cNvContentPartPr/>
                  <p14:nvPr/>
                </p14:nvContentPartPr>
                <p14:xfrm>
                  <a:off x="7704468" y="5349717"/>
                  <a:ext cx="94680" cy="360"/>
                </p14:xfrm>
              </p:contentPart>
            </mc:Choice>
            <mc:Fallback xmlns="">
              <p:pic>
                <p:nvPicPr>
                  <p:cNvPr id="41260" name="Ink 41259">
                    <a:extLst>
                      <a:ext uri="{FF2B5EF4-FFF2-40B4-BE49-F238E27FC236}">
                        <a16:creationId xmlns:a16="http://schemas.microsoft.com/office/drawing/2014/main" id="{A30DA727-90FC-6F53-7F29-D2E935CABCD6}"/>
                      </a:ext>
                    </a:extLst>
                  </p:cNvPr>
                  <p:cNvPicPr/>
                  <p:nvPr/>
                </p:nvPicPr>
                <p:blipFill>
                  <a:blip r:embed="rId553"/>
                  <a:stretch>
                    <a:fillRect/>
                  </a:stretch>
                </p:blipFill>
                <p:spPr>
                  <a:xfrm>
                    <a:off x="7695468" y="5341077"/>
                    <a:ext cx="1123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4">
                <p14:nvContentPartPr>
                  <p14:cNvPr id="41262" name="Ink 41261">
                    <a:extLst>
                      <a:ext uri="{FF2B5EF4-FFF2-40B4-BE49-F238E27FC236}">
                        <a16:creationId xmlns:a16="http://schemas.microsoft.com/office/drawing/2014/main" id="{FA989E89-486E-9BE8-CBAD-E42AD5C2EC7E}"/>
                      </a:ext>
                    </a:extLst>
                  </p14:cNvPr>
                  <p14:cNvContentPartPr/>
                  <p14:nvPr/>
                </p14:nvContentPartPr>
                <p14:xfrm>
                  <a:off x="7908948" y="5225877"/>
                  <a:ext cx="80640" cy="332280"/>
                </p14:xfrm>
              </p:contentPart>
            </mc:Choice>
            <mc:Fallback xmlns="">
              <p:pic>
                <p:nvPicPr>
                  <p:cNvPr id="41262" name="Ink 41261">
                    <a:extLst>
                      <a:ext uri="{FF2B5EF4-FFF2-40B4-BE49-F238E27FC236}">
                        <a16:creationId xmlns:a16="http://schemas.microsoft.com/office/drawing/2014/main" id="{FA989E89-486E-9BE8-CBAD-E42AD5C2EC7E}"/>
                      </a:ext>
                    </a:extLst>
                  </p:cNvPr>
                  <p:cNvPicPr/>
                  <p:nvPr/>
                </p:nvPicPr>
                <p:blipFill>
                  <a:blip r:embed="rId555"/>
                  <a:stretch>
                    <a:fillRect/>
                  </a:stretch>
                </p:blipFill>
                <p:spPr>
                  <a:xfrm>
                    <a:off x="7899948" y="5216877"/>
                    <a:ext cx="98280" cy="349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6">
                <p14:nvContentPartPr>
                  <p14:cNvPr id="41263" name="Ink 41262">
                    <a:extLst>
                      <a:ext uri="{FF2B5EF4-FFF2-40B4-BE49-F238E27FC236}">
                        <a16:creationId xmlns:a16="http://schemas.microsoft.com/office/drawing/2014/main" id="{7911EC82-C1EF-43C6-46F5-0A5BE8028E42}"/>
                      </a:ext>
                    </a:extLst>
                  </p14:cNvPr>
                  <p14:cNvContentPartPr/>
                  <p14:nvPr/>
                </p14:nvContentPartPr>
                <p14:xfrm>
                  <a:off x="8051868" y="5413797"/>
                  <a:ext cx="96120" cy="130320"/>
                </p14:xfrm>
              </p:contentPart>
            </mc:Choice>
            <mc:Fallback xmlns="">
              <p:pic>
                <p:nvPicPr>
                  <p:cNvPr id="41263" name="Ink 41262">
                    <a:extLst>
                      <a:ext uri="{FF2B5EF4-FFF2-40B4-BE49-F238E27FC236}">
                        <a16:creationId xmlns:a16="http://schemas.microsoft.com/office/drawing/2014/main" id="{7911EC82-C1EF-43C6-46F5-0A5BE8028E42}"/>
                      </a:ext>
                    </a:extLst>
                  </p:cNvPr>
                  <p:cNvPicPr/>
                  <p:nvPr/>
                </p:nvPicPr>
                <p:blipFill>
                  <a:blip r:embed="rId557"/>
                  <a:stretch>
                    <a:fillRect/>
                  </a:stretch>
                </p:blipFill>
                <p:spPr>
                  <a:xfrm>
                    <a:off x="8043228" y="5405157"/>
                    <a:ext cx="113760" cy="14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8">
                <p14:nvContentPartPr>
                  <p14:cNvPr id="41264" name="Ink 41263">
                    <a:extLst>
                      <a:ext uri="{FF2B5EF4-FFF2-40B4-BE49-F238E27FC236}">
                        <a16:creationId xmlns:a16="http://schemas.microsoft.com/office/drawing/2014/main" id="{3C2D8BF9-7CB4-0857-242C-FE4827030FA9}"/>
                      </a:ext>
                    </a:extLst>
                  </p14:cNvPr>
                  <p14:cNvContentPartPr/>
                  <p14:nvPr/>
                </p14:nvContentPartPr>
                <p14:xfrm>
                  <a:off x="8187948" y="5408757"/>
                  <a:ext cx="102960" cy="132480"/>
                </p14:xfrm>
              </p:contentPart>
            </mc:Choice>
            <mc:Fallback xmlns="">
              <p:pic>
                <p:nvPicPr>
                  <p:cNvPr id="41264" name="Ink 41263">
                    <a:extLst>
                      <a:ext uri="{FF2B5EF4-FFF2-40B4-BE49-F238E27FC236}">
                        <a16:creationId xmlns:a16="http://schemas.microsoft.com/office/drawing/2014/main" id="{3C2D8BF9-7CB4-0857-242C-FE4827030FA9}"/>
                      </a:ext>
                    </a:extLst>
                  </p:cNvPr>
                  <p:cNvPicPr/>
                  <p:nvPr/>
                </p:nvPicPr>
                <p:blipFill>
                  <a:blip r:embed="rId559"/>
                  <a:stretch>
                    <a:fillRect/>
                  </a:stretch>
                </p:blipFill>
                <p:spPr>
                  <a:xfrm>
                    <a:off x="8179308" y="5399757"/>
                    <a:ext cx="120600" cy="15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0">
                <p14:nvContentPartPr>
                  <p14:cNvPr id="41265" name="Ink 41264">
                    <a:extLst>
                      <a:ext uri="{FF2B5EF4-FFF2-40B4-BE49-F238E27FC236}">
                        <a16:creationId xmlns:a16="http://schemas.microsoft.com/office/drawing/2014/main" id="{9409BF2F-9B11-7ADE-8F01-E0852252ED26}"/>
                      </a:ext>
                    </a:extLst>
                  </p14:cNvPr>
                  <p14:cNvContentPartPr/>
                  <p14:nvPr/>
                </p14:nvContentPartPr>
                <p14:xfrm>
                  <a:off x="7941348" y="5418117"/>
                  <a:ext cx="5760" cy="360"/>
                </p14:xfrm>
              </p:contentPart>
            </mc:Choice>
            <mc:Fallback xmlns="">
              <p:pic>
                <p:nvPicPr>
                  <p:cNvPr id="41265" name="Ink 41264">
                    <a:extLst>
                      <a:ext uri="{FF2B5EF4-FFF2-40B4-BE49-F238E27FC236}">
                        <a16:creationId xmlns:a16="http://schemas.microsoft.com/office/drawing/2014/main" id="{9409BF2F-9B11-7ADE-8F01-E0852252ED26}"/>
                      </a:ext>
                    </a:extLst>
                  </p:cNvPr>
                  <p:cNvPicPr/>
                  <p:nvPr/>
                </p:nvPicPr>
                <p:blipFill>
                  <a:blip r:embed="rId561"/>
                  <a:stretch>
                    <a:fillRect/>
                  </a:stretch>
                </p:blipFill>
                <p:spPr>
                  <a:xfrm>
                    <a:off x="7932348" y="5409477"/>
                    <a:ext cx="234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2">
                <p14:nvContentPartPr>
                  <p14:cNvPr id="41267" name="Ink 41266">
                    <a:extLst>
                      <a:ext uri="{FF2B5EF4-FFF2-40B4-BE49-F238E27FC236}">
                        <a16:creationId xmlns:a16="http://schemas.microsoft.com/office/drawing/2014/main" id="{6670A8C6-325E-F1AB-8FB6-6BB60B31FFA2}"/>
                      </a:ext>
                    </a:extLst>
                  </p14:cNvPr>
                  <p14:cNvContentPartPr/>
                  <p14:nvPr/>
                </p14:nvContentPartPr>
                <p14:xfrm>
                  <a:off x="5965308" y="5436477"/>
                  <a:ext cx="1647000" cy="668160"/>
                </p14:xfrm>
              </p:contentPart>
            </mc:Choice>
            <mc:Fallback xmlns="">
              <p:pic>
                <p:nvPicPr>
                  <p:cNvPr id="41267" name="Ink 41266">
                    <a:extLst>
                      <a:ext uri="{FF2B5EF4-FFF2-40B4-BE49-F238E27FC236}">
                        <a16:creationId xmlns:a16="http://schemas.microsoft.com/office/drawing/2014/main" id="{6670A8C6-325E-F1AB-8FB6-6BB60B31FFA2}"/>
                      </a:ext>
                    </a:extLst>
                  </p:cNvPr>
                  <p:cNvPicPr/>
                  <p:nvPr/>
                </p:nvPicPr>
                <p:blipFill>
                  <a:blip r:embed="rId563"/>
                  <a:stretch>
                    <a:fillRect/>
                  </a:stretch>
                </p:blipFill>
                <p:spPr>
                  <a:xfrm>
                    <a:off x="5956668" y="5427477"/>
                    <a:ext cx="1664640" cy="685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4">
                <p14:nvContentPartPr>
                  <p14:cNvPr id="41268" name="Ink 41267">
                    <a:extLst>
                      <a:ext uri="{FF2B5EF4-FFF2-40B4-BE49-F238E27FC236}">
                        <a16:creationId xmlns:a16="http://schemas.microsoft.com/office/drawing/2014/main" id="{908A4372-7699-568B-2E50-47D5B087F407}"/>
                      </a:ext>
                    </a:extLst>
                  </p14:cNvPr>
                  <p14:cNvContentPartPr/>
                  <p14:nvPr/>
                </p14:nvContentPartPr>
                <p14:xfrm>
                  <a:off x="5935068" y="6186717"/>
                  <a:ext cx="78120" cy="210960"/>
                </p14:xfrm>
              </p:contentPart>
            </mc:Choice>
            <mc:Fallback xmlns="">
              <p:pic>
                <p:nvPicPr>
                  <p:cNvPr id="41268" name="Ink 41267">
                    <a:extLst>
                      <a:ext uri="{FF2B5EF4-FFF2-40B4-BE49-F238E27FC236}">
                        <a16:creationId xmlns:a16="http://schemas.microsoft.com/office/drawing/2014/main" id="{908A4372-7699-568B-2E50-47D5B087F407}"/>
                      </a:ext>
                    </a:extLst>
                  </p:cNvPr>
                  <p:cNvPicPr/>
                  <p:nvPr/>
                </p:nvPicPr>
                <p:blipFill>
                  <a:blip r:embed="rId565"/>
                  <a:stretch>
                    <a:fillRect/>
                  </a:stretch>
                </p:blipFill>
                <p:spPr>
                  <a:xfrm>
                    <a:off x="5926428" y="6177717"/>
                    <a:ext cx="95760" cy="22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6">
                <p14:nvContentPartPr>
                  <p14:cNvPr id="41270" name="Ink 41269">
                    <a:extLst>
                      <a:ext uri="{FF2B5EF4-FFF2-40B4-BE49-F238E27FC236}">
                        <a16:creationId xmlns:a16="http://schemas.microsoft.com/office/drawing/2014/main" id="{013D5726-F463-3730-6709-DD195230DED9}"/>
                      </a:ext>
                    </a:extLst>
                  </p14:cNvPr>
                  <p14:cNvContentPartPr/>
                  <p14:nvPr/>
                </p14:nvContentPartPr>
                <p14:xfrm>
                  <a:off x="5692428" y="5408757"/>
                  <a:ext cx="100080" cy="125640"/>
                </p14:xfrm>
              </p:contentPart>
            </mc:Choice>
            <mc:Fallback xmlns="">
              <p:pic>
                <p:nvPicPr>
                  <p:cNvPr id="41270" name="Ink 41269">
                    <a:extLst>
                      <a:ext uri="{FF2B5EF4-FFF2-40B4-BE49-F238E27FC236}">
                        <a16:creationId xmlns:a16="http://schemas.microsoft.com/office/drawing/2014/main" id="{013D5726-F463-3730-6709-DD195230DED9}"/>
                      </a:ext>
                    </a:extLst>
                  </p:cNvPr>
                  <p:cNvPicPr/>
                  <p:nvPr/>
                </p:nvPicPr>
                <p:blipFill>
                  <a:blip r:embed="rId567"/>
                  <a:stretch>
                    <a:fillRect/>
                  </a:stretch>
                </p:blipFill>
                <p:spPr>
                  <a:xfrm>
                    <a:off x="5683788" y="5399757"/>
                    <a:ext cx="117720" cy="14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8">
                <p14:nvContentPartPr>
                  <p14:cNvPr id="41271" name="Ink 41270">
                    <a:extLst>
                      <a:ext uri="{FF2B5EF4-FFF2-40B4-BE49-F238E27FC236}">
                        <a16:creationId xmlns:a16="http://schemas.microsoft.com/office/drawing/2014/main" id="{80ED6631-3F8D-BA3A-846C-63C0270B1A03}"/>
                      </a:ext>
                    </a:extLst>
                  </p14:cNvPr>
                  <p14:cNvContentPartPr/>
                  <p14:nvPr/>
                </p14:nvContentPartPr>
                <p14:xfrm>
                  <a:off x="5756508" y="5527197"/>
                  <a:ext cx="360" cy="581400"/>
                </p14:xfrm>
              </p:contentPart>
            </mc:Choice>
            <mc:Fallback xmlns="">
              <p:pic>
                <p:nvPicPr>
                  <p:cNvPr id="41271" name="Ink 41270">
                    <a:extLst>
                      <a:ext uri="{FF2B5EF4-FFF2-40B4-BE49-F238E27FC236}">
                        <a16:creationId xmlns:a16="http://schemas.microsoft.com/office/drawing/2014/main" id="{80ED6631-3F8D-BA3A-846C-63C0270B1A03}"/>
                      </a:ext>
                    </a:extLst>
                  </p:cNvPr>
                  <p:cNvPicPr/>
                  <p:nvPr/>
                </p:nvPicPr>
                <p:blipFill>
                  <a:blip r:embed="rId569"/>
                  <a:stretch>
                    <a:fillRect/>
                  </a:stretch>
                </p:blipFill>
                <p:spPr>
                  <a:xfrm>
                    <a:off x="5747508" y="5518197"/>
                    <a:ext cx="18000" cy="59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0">
                <p14:nvContentPartPr>
                  <p14:cNvPr id="41272" name="Ink 41271">
                    <a:extLst>
                      <a:ext uri="{FF2B5EF4-FFF2-40B4-BE49-F238E27FC236}">
                        <a16:creationId xmlns:a16="http://schemas.microsoft.com/office/drawing/2014/main" id="{6C100492-A8AF-D4E5-F641-9F273C060782}"/>
                      </a:ext>
                    </a:extLst>
                  </p14:cNvPr>
                  <p14:cNvContentPartPr/>
                  <p14:nvPr/>
                </p14:nvContentPartPr>
                <p14:xfrm>
                  <a:off x="5671548" y="6038397"/>
                  <a:ext cx="157320" cy="68760"/>
                </p14:xfrm>
              </p:contentPart>
            </mc:Choice>
            <mc:Fallback xmlns="">
              <p:pic>
                <p:nvPicPr>
                  <p:cNvPr id="41272" name="Ink 41271">
                    <a:extLst>
                      <a:ext uri="{FF2B5EF4-FFF2-40B4-BE49-F238E27FC236}">
                        <a16:creationId xmlns:a16="http://schemas.microsoft.com/office/drawing/2014/main" id="{6C100492-A8AF-D4E5-F641-9F273C060782}"/>
                      </a:ext>
                    </a:extLst>
                  </p:cNvPr>
                  <p:cNvPicPr/>
                  <p:nvPr/>
                </p:nvPicPr>
                <p:blipFill>
                  <a:blip r:embed="rId571"/>
                  <a:stretch>
                    <a:fillRect/>
                  </a:stretch>
                </p:blipFill>
                <p:spPr>
                  <a:xfrm>
                    <a:off x="5662908" y="6029397"/>
                    <a:ext cx="174960" cy="8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2">
                <p14:nvContentPartPr>
                  <p14:cNvPr id="41273" name="Ink 41272">
                    <a:extLst>
                      <a:ext uri="{FF2B5EF4-FFF2-40B4-BE49-F238E27FC236}">
                        <a16:creationId xmlns:a16="http://schemas.microsoft.com/office/drawing/2014/main" id="{2FD55D44-D698-AA8B-07D2-EA034C5B047D}"/>
                      </a:ext>
                    </a:extLst>
                  </p14:cNvPr>
                  <p14:cNvContentPartPr/>
                  <p14:nvPr/>
                </p14:nvContentPartPr>
                <p14:xfrm>
                  <a:off x="5186988" y="5789997"/>
                  <a:ext cx="157320" cy="227160"/>
                </p14:xfrm>
              </p:contentPart>
            </mc:Choice>
            <mc:Fallback xmlns="">
              <p:pic>
                <p:nvPicPr>
                  <p:cNvPr id="41273" name="Ink 41272">
                    <a:extLst>
                      <a:ext uri="{FF2B5EF4-FFF2-40B4-BE49-F238E27FC236}">
                        <a16:creationId xmlns:a16="http://schemas.microsoft.com/office/drawing/2014/main" id="{2FD55D44-D698-AA8B-07D2-EA034C5B047D}"/>
                      </a:ext>
                    </a:extLst>
                  </p:cNvPr>
                  <p:cNvPicPr/>
                  <p:nvPr/>
                </p:nvPicPr>
                <p:blipFill>
                  <a:blip r:embed="rId573"/>
                  <a:stretch>
                    <a:fillRect/>
                  </a:stretch>
                </p:blipFill>
                <p:spPr>
                  <a:xfrm>
                    <a:off x="5178348" y="5781357"/>
                    <a:ext cx="174960" cy="24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4">
                <p14:nvContentPartPr>
                  <p14:cNvPr id="41274" name="Ink 41273">
                    <a:extLst>
                      <a:ext uri="{FF2B5EF4-FFF2-40B4-BE49-F238E27FC236}">
                        <a16:creationId xmlns:a16="http://schemas.microsoft.com/office/drawing/2014/main" id="{E406C197-DD46-942B-3CC1-F5DCEC9052E7}"/>
                      </a:ext>
                    </a:extLst>
                  </p14:cNvPr>
                  <p14:cNvContentPartPr/>
                  <p14:nvPr/>
                </p14:nvContentPartPr>
                <p14:xfrm>
                  <a:off x="5388588" y="5786037"/>
                  <a:ext cx="102960" cy="324720"/>
                </p14:xfrm>
              </p:contentPart>
            </mc:Choice>
            <mc:Fallback xmlns="">
              <p:pic>
                <p:nvPicPr>
                  <p:cNvPr id="41274" name="Ink 41273">
                    <a:extLst>
                      <a:ext uri="{FF2B5EF4-FFF2-40B4-BE49-F238E27FC236}">
                        <a16:creationId xmlns:a16="http://schemas.microsoft.com/office/drawing/2014/main" id="{E406C197-DD46-942B-3CC1-F5DCEC9052E7}"/>
                      </a:ext>
                    </a:extLst>
                  </p:cNvPr>
                  <p:cNvPicPr/>
                  <p:nvPr/>
                </p:nvPicPr>
                <p:blipFill>
                  <a:blip r:embed="rId575"/>
                  <a:stretch>
                    <a:fillRect/>
                  </a:stretch>
                </p:blipFill>
                <p:spPr>
                  <a:xfrm>
                    <a:off x="5379948" y="5777037"/>
                    <a:ext cx="120600" cy="34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6">
                <p14:nvContentPartPr>
                  <p14:cNvPr id="41275" name="Ink 41274">
                    <a:extLst>
                      <a:ext uri="{FF2B5EF4-FFF2-40B4-BE49-F238E27FC236}">
                        <a16:creationId xmlns:a16="http://schemas.microsoft.com/office/drawing/2014/main" id="{76154D60-44F5-822D-C12E-9E161B35C101}"/>
                      </a:ext>
                    </a:extLst>
                  </p14:cNvPr>
                  <p14:cNvContentPartPr/>
                  <p14:nvPr/>
                </p14:nvContentPartPr>
                <p14:xfrm>
                  <a:off x="5461668" y="6107157"/>
                  <a:ext cx="95400" cy="120240"/>
                </p14:xfrm>
              </p:contentPart>
            </mc:Choice>
            <mc:Fallback xmlns="">
              <p:pic>
                <p:nvPicPr>
                  <p:cNvPr id="41275" name="Ink 41274">
                    <a:extLst>
                      <a:ext uri="{FF2B5EF4-FFF2-40B4-BE49-F238E27FC236}">
                        <a16:creationId xmlns:a16="http://schemas.microsoft.com/office/drawing/2014/main" id="{76154D60-44F5-822D-C12E-9E161B35C101}"/>
                      </a:ext>
                    </a:extLst>
                  </p:cNvPr>
                  <p:cNvPicPr/>
                  <p:nvPr/>
                </p:nvPicPr>
                <p:blipFill>
                  <a:blip r:embed="rId577"/>
                  <a:stretch>
                    <a:fillRect/>
                  </a:stretch>
                </p:blipFill>
                <p:spPr>
                  <a:xfrm>
                    <a:off x="5453028" y="6098517"/>
                    <a:ext cx="113040" cy="13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8">
                <p14:nvContentPartPr>
                  <p14:cNvPr id="40961" name="Ink 40960">
                    <a:extLst>
                      <a:ext uri="{FF2B5EF4-FFF2-40B4-BE49-F238E27FC236}">
                        <a16:creationId xmlns:a16="http://schemas.microsoft.com/office/drawing/2014/main" id="{C22F43E2-DCC6-4A85-9432-D76711134C1E}"/>
                      </a:ext>
                    </a:extLst>
                  </p14:cNvPr>
                  <p14:cNvContentPartPr/>
                  <p14:nvPr/>
                </p14:nvContentPartPr>
                <p14:xfrm>
                  <a:off x="5768748" y="5464557"/>
                  <a:ext cx="360" cy="56880"/>
                </p14:xfrm>
              </p:contentPart>
            </mc:Choice>
            <mc:Fallback xmlns="">
              <p:pic>
                <p:nvPicPr>
                  <p:cNvPr id="40961" name="Ink 40960">
                    <a:extLst>
                      <a:ext uri="{FF2B5EF4-FFF2-40B4-BE49-F238E27FC236}">
                        <a16:creationId xmlns:a16="http://schemas.microsoft.com/office/drawing/2014/main" id="{C22F43E2-DCC6-4A85-9432-D76711134C1E}"/>
                      </a:ext>
                    </a:extLst>
                  </p:cNvPr>
                  <p:cNvPicPr/>
                  <p:nvPr/>
                </p:nvPicPr>
                <p:blipFill>
                  <a:blip r:embed="rId579"/>
                  <a:stretch>
                    <a:fillRect/>
                  </a:stretch>
                </p:blipFill>
                <p:spPr>
                  <a:xfrm>
                    <a:off x="5759748" y="5455917"/>
                    <a:ext cx="18000" cy="745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ED8C744-6A16-647E-488F-2B7054F862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8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9882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3045">
        <p159:morph option="byObject"/>
      </p:transition>
    </mc:Choice>
    <mc:Fallback xmlns="">
      <p:transition spd="slow" advTm="330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3"/>
          <p:cNvSpPr txBox="1">
            <a:spLocks noChangeArrowheads="1"/>
          </p:cNvSpPr>
          <p:nvPr/>
        </p:nvSpPr>
        <p:spPr bwMode="auto">
          <a:xfrm>
            <a:off x="2811270" y="0"/>
            <a:ext cx="3457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rgbClr val="0000FF"/>
                </a:solidFill>
              </a:rPr>
              <a:t>Barrier Engineering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3BEA-EC25-5644-B5A1-DEDF773DB9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CA5B7E-56EC-BDF7-26AC-7381E186A88F}"/>
                  </a:ext>
                </a:extLst>
              </p14:cNvPr>
              <p14:cNvContentPartPr/>
              <p14:nvPr/>
            </p14:nvContentPartPr>
            <p14:xfrm>
              <a:off x="2483979" y="170614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CA5B7E-56EC-BDF7-26AC-7381E186A8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5339" y="169750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026D501F-2D7F-3981-511F-76FEE2151DF0}"/>
              </a:ext>
            </a:extLst>
          </p:cNvPr>
          <p:cNvGrpSpPr/>
          <p:nvPr/>
        </p:nvGrpSpPr>
        <p:grpSpPr>
          <a:xfrm>
            <a:off x="3636339" y="704626"/>
            <a:ext cx="1163160" cy="393840"/>
            <a:chOff x="3636339" y="704626"/>
            <a:chExt cx="116316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92981B8-A799-8751-6E00-6E1CF95A8575}"/>
                    </a:ext>
                  </a:extLst>
                </p14:cNvPr>
                <p14:cNvContentPartPr/>
                <p14:nvPr/>
              </p14:nvContentPartPr>
              <p14:xfrm>
                <a:off x="3650739" y="771226"/>
                <a:ext cx="360" cy="319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92981B8-A799-8751-6E00-6E1CF95A85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41739" y="762226"/>
                  <a:ext cx="180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322FF94-4123-8A60-D62F-AF0F7FE5CE13}"/>
                    </a:ext>
                  </a:extLst>
                </p14:cNvPr>
                <p14:cNvContentPartPr/>
                <p14:nvPr/>
              </p14:nvContentPartPr>
              <p14:xfrm>
                <a:off x="3636339" y="747466"/>
                <a:ext cx="273240" cy="305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322FF94-4123-8A60-D62F-AF0F7FE5CE1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27699" y="738466"/>
                  <a:ext cx="2908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1896142-617D-6417-7310-756808E4E214}"/>
                    </a:ext>
                  </a:extLst>
                </p14:cNvPr>
                <p14:cNvContentPartPr/>
                <p14:nvPr/>
              </p14:nvContentPartPr>
              <p14:xfrm>
                <a:off x="4007139" y="880666"/>
                <a:ext cx="60840" cy="217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1896142-617D-6417-7310-756808E4E21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98499" y="872026"/>
                  <a:ext cx="78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44C0B39-B50A-3491-AA25-DA6EA644C92D}"/>
                    </a:ext>
                  </a:extLst>
                </p14:cNvPr>
                <p14:cNvContentPartPr/>
                <p14:nvPr/>
              </p14:nvContentPartPr>
              <p14:xfrm>
                <a:off x="4044939" y="874546"/>
                <a:ext cx="9000" cy="6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44C0B39-B50A-3491-AA25-DA6EA644C92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35939" y="865906"/>
                  <a:ext cx="26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2D7D04F-B3BC-06AB-525C-AD1138ACAEF5}"/>
                    </a:ext>
                  </a:extLst>
                </p14:cNvPr>
                <p14:cNvContentPartPr/>
                <p14:nvPr/>
              </p14:nvContentPartPr>
              <p14:xfrm>
                <a:off x="3967899" y="750706"/>
                <a:ext cx="30960" cy="63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2D7D04F-B3BC-06AB-525C-AD1138ACAEF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59259" y="741706"/>
                  <a:ext cx="48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1477E74-E9E7-7EF1-2CDF-EB31AA1EDD9C}"/>
                    </a:ext>
                  </a:extLst>
                </p14:cNvPr>
                <p14:cNvContentPartPr/>
                <p14:nvPr/>
              </p14:nvContentPartPr>
              <p14:xfrm>
                <a:off x="4113339" y="704626"/>
                <a:ext cx="381960" cy="374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1477E74-E9E7-7EF1-2CDF-EB31AA1EDD9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04699" y="695626"/>
                  <a:ext cx="3996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55E8EC4-C0BA-B860-492C-82792DA9554C}"/>
                    </a:ext>
                  </a:extLst>
                </p14:cNvPr>
                <p14:cNvContentPartPr/>
                <p14:nvPr/>
              </p14:nvContentPartPr>
              <p14:xfrm>
                <a:off x="4560819" y="839626"/>
                <a:ext cx="238680" cy="255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55E8EC4-C0BA-B860-492C-82792DA9554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51819" y="830626"/>
                  <a:ext cx="256320" cy="27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6A4F622-480B-97D1-ED88-23FC22EA110A}"/>
                  </a:ext>
                </a:extLst>
              </p14:cNvPr>
              <p14:cNvContentPartPr/>
              <p14:nvPr/>
            </p14:nvContentPartPr>
            <p14:xfrm>
              <a:off x="3448419" y="1350466"/>
              <a:ext cx="1534680" cy="40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6A4F622-480B-97D1-ED88-23FC22EA110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39779" y="1341826"/>
                <a:ext cx="15523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8F6DFD-AE85-F6C9-702D-3CD2DBC804D3}"/>
                  </a:ext>
                </a:extLst>
              </p14:cNvPr>
              <p14:cNvContentPartPr/>
              <p14:nvPr/>
            </p14:nvContentPartPr>
            <p14:xfrm>
              <a:off x="709179" y="1983706"/>
              <a:ext cx="38520" cy="1034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8F6DFD-AE85-F6C9-702D-3CD2DBC804D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0539" y="1974706"/>
                <a:ext cx="56160" cy="10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C9304AD-2716-2A7D-B18D-0F5537885182}"/>
                  </a:ext>
                </a:extLst>
              </p14:cNvPr>
              <p14:cNvContentPartPr/>
              <p14:nvPr/>
            </p14:nvContentPartPr>
            <p14:xfrm>
              <a:off x="1716459" y="212194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C9304AD-2716-2A7D-B18D-0F553788518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07819" y="21133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9A1C3F6-3975-1554-62B2-C7F04D8D7A4F}"/>
                  </a:ext>
                </a:extLst>
              </p14:cNvPr>
              <p14:cNvContentPartPr/>
              <p14:nvPr/>
            </p14:nvContentPartPr>
            <p14:xfrm>
              <a:off x="4660539" y="2101426"/>
              <a:ext cx="171000" cy="166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9A1C3F6-3975-1554-62B2-C7F04D8D7A4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51539" y="2092786"/>
                <a:ext cx="1886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D3A6E7A-2D42-BC18-8418-FEC267F68EFF}"/>
                  </a:ext>
                </a:extLst>
              </p14:cNvPr>
              <p14:cNvContentPartPr/>
              <p14:nvPr/>
            </p14:nvContentPartPr>
            <p14:xfrm>
              <a:off x="4746939" y="2148226"/>
              <a:ext cx="59760" cy="2003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D3A6E7A-2D42-BC18-8418-FEC267F68EF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37939" y="2139226"/>
                <a:ext cx="77400" cy="20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43AEE90-86C9-A342-55DF-E3CBC9C2C4D8}"/>
                  </a:ext>
                </a:extLst>
              </p14:cNvPr>
              <p14:cNvContentPartPr/>
              <p14:nvPr/>
            </p14:nvContentPartPr>
            <p14:xfrm>
              <a:off x="4615899" y="4105186"/>
              <a:ext cx="124200" cy="228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43AEE90-86C9-A342-55DF-E3CBC9C2C4D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07259" y="4096546"/>
                <a:ext cx="1418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50A2633-66F0-794A-E407-B478F733F672}"/>
                  </a:ext>
                </a:extLst>
              </p14:cNvPr>
              <p14:cNvContentPartPr/>
              <p14:nvPr/>
            </p14:nvContentPartPr>
            <p14:xfrm>
              <a:off x="4676739" y="4125346"/>
              <a:ext cx="2880" cy="66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50A2633-66F0-794A-E407-B478F733F67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68099" y="4116346"/>
                <a:ext cx="205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906E38C-8CE1-8D3A-B641-7BEC539E345E}"/>
                  </a:ext>
                </a:extLst>
              </p14:cNvPr>
              <p14:cNvContentPartPr/>
              <p14:nvPr/>
            </p14:nvContentPartPr>
            <p14:xfrm>
              <a:off x="4859979" y="4068106"/>
              <a:ext cx="2940480" cy="3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906E38C-8CE1-8D3A-B641-7BEC539E345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51339" y="4059106"/>
                <a:ext cx="2958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3252179-BD9C-CE92-1DA5-FF1D0A305059}"/>
                  </a:ext>
                </a:extLst>
              </p14:cNvPr>
              <p14:cNvContentPartPr/>
              <p14:nvPr/>
            </p14:nvContentPartPr>
            <p14:xfrm>
              <a:off x="7662219" y="3974146"/>
              <a:ext cx="126360" cy="243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3252179-BD9C-CE92-1DA5-FF1D0A30505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53219" y="3965506"/>
                <a:ext cx="1440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6A9F696-B03C-EAF1-D1E6-606282218E7F}"/>
                  </a:ext>
                </a:extLst>
              </p14:cNvPr>
              <p14:cNvContentPartPr/>
              <p14:nvPr/>
            </p14:nvContentPartPr>
            <p14:xfrm>
              <a:off x="3110379" y="4079266"/>
              <a:ext cx="1573200" cy="124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6A9F696-B03C-EAF1-D1E6-606282218E7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01739" y="4070266"/>
                <a:ext cx="15908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A1D0C14-8526-4A4E-DC2B-5F682A4943E7}"/>
                  </a:ext>
                </a:extLst>
              </p14:cNvPr>
              <p14:cNvContentPartPr/>
              <p14:nvPr/>
            </p14:nvContentPartPr>
            <p14:xfrm>
              <a:off x="8073699" y="4020586"/>
              <a:ext cx="265680" cy="3607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A1D0C14-8526-4A4E-DC2B-5F682A4943E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65059" y="4011586"/>
                <a:ext cx="28332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028DF8-F353-122F-5952-9FAC624EB041}"/>
                  </a:ext>
                </a:extLst>
              </p14:cNvPr>
              <p14:cNvContentPartPr/>
              <p14:nvPr/>
            </p14:nvContentPartPr>
            <p14:xfrm>
              <a:off x="4914339" y="1860226"/>
              <a:ext cx="305640" cy="2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028DF8-F353-122F-5952-9FAC624EB04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05699" y="1851586"/>
                <a:ext cx="3232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54029D9-3880-5BDB-53A8-C1C851F2E8CC}"/>
                  </a:ext>
                </a:extLst>
              </p14:cNvPr>
              <p14:cNvContentPartPr/>
              <p14:nvPr/>
            </p14:nvContentPartPr>
            <p14:xfrm>
              <a:off x="5095419" y="1866706"/>
              <a:ext cx="2880" cy="235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54029D9-3880-5BDB-53A8-C1C851F2E8C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86419" y="1858066"/>
                <a:ext cx="205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F7C8D38-70D9-7C11-701C-AB82A775BBBB}"/>
                  </a:ext>
                </a:extLst>
              </p14:cNvPr>
              <p14:cNvContentPartPr/>
              <p14:nvPr/>
            </p14:nvContentPartPr>
            <p14:xfrm>
              <a:off x="4981299" y="2105386"/>
              <a:ext cx="3081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F7C8D38-70D9-7C11-701C-AB82A775BBB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72659" y="2096386"/>
                <a:ext cx="325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960" name="Ink 40959">
                <a:extLst>
                  <a:ext uri="{FF2B5EF4-FFF2-40B4-BE49-F238E27FC236}">
                    <a16:creationId xmlns:a16="http://schemas.microsoft.com/office/drawing/2014/main" id="{6724BFC5-2E52-E44C-23D9-56A7CF3A1BBD}"/>
                  </a:ext>
                </a:extLst>
              </p14:cNvPr>
              <p14:cNvContentPartPr/>
              <p14:nvPr/>
            </p14:nvContentPartPr>
            <p14:xfrm>
              <a:off x="1071699" y="3830866"/>
              <a:ext cx="293400" cy="432000"/>
            </p14:xfrm>
          </p:contentPart>
        </mc:Choice>
        <mc:Fallback xmlns="">
          <p:pic>
            <p:nvPicPr>
              <p:cNvPr id="40960" name="Ink 40959">
                <a:extLst>
                  <a:ext uri="{FF2B5EF4-FFF2-40B4-BE49-F238E27FC236}">
                    <a16:creationId xmlns:a16="http://schemas.microsoft.com/office/drawing/2014/main" id="{6724BFC5-2E52-E44C-23D9-56A7CF3A1BB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63059" y="3822226"/>
                <a:ext cx="31104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963" name="Ink 40962">
                <a:extLst>
                  <a:ext uri="{FF2B5EF4-FFF2-40B4-BE49-F238E27FC236}">
                    <a16:creationId xmlns:a16="http://schemas.microsoft.com/office/drawing/2014/main" id="{40627AFB-899C-33D4-569D-667FE72A44D4}"/>
                  </a:ext>
                </a:extLst>
              </p14:cNvPr>
              <p14:cNvContentPartPr/>
              <p14:nvPr/>
            </p14:nvContentPartPr>
            <p14:xfrm>
              <a:off x="3136299" y="2036986"/>
              <a:ext cx="3228480" cy="2286000"/>
            </p14:xfrm>
          </p:contentPart>
        </mc:Choice>
        <mc:Fallback xmlns="">
          <p:pic>
            <p:nvPicPr>
              <p:cNvPr id="40963" name="Ink 40962">
                <a:extLst>
                  <a:ext uri="{FF2B5EF4-FFF2-40B4-BE49-F238E27FC236}">
                    <a16:creationId xmlns:a16="http://schemas.microsoft.com/office/drawing/2014/main" id="{40627AFB-899C-33D4-569D-667FE72A44D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127659" y="2027986"/>
                <a:ext cx="3246120" cy="230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91" name="Group 40990">
            <a:extLst>
              <a:ext uri="{FF2B5EF4-FFF2-40B4-BE49-F238E27FC236}">
                <a16:creationId xmlns:a16="http://schemas.microsoft.com/office/drawing/2014/main" id="{063DBDF6-EFA3-6A85-1F54-59D3384D522C}"/>
              </a:ext>
            </a:extLst>
          </p:cNvPr>
          <p:cNvGrpSpPr/>
          <p:nvPr/>
        </p:nvGrpSpPr>
        <p:grpSpPr>
          <a:xfrm>
            <a:off x="4644699" y="4630426"/>
            <a:ext cx="3932640" cy="1656000"/>
            <a:chOff x="4644699" y="4630426"/>
            <a:chExt cx="3932640" cy="165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964" name="Ink 40963">
                  <a:extLst>
                    <a:ext uri="{FF2B5EF4-FFF2-40B4-BE49-F238E27FC236}">
                      <a16:creationId xmlns:a16="http://schemas.microsoft.com/office/drawing/2014/main" id="{DC75967C-AC61-21BA-ACE1-E4B526B3DD9F}"/>
                    </a:ext>
                  </a:extLst>
                </p14:cNvPr>
                <p14:cNvContentPartPr/>
                <p14:nvPr/>
              </p14:nvContentPartPr>
              <p14:xfrm>
                <a:off x="4718499" y="5259706"/>
                <a:ext cx="333360" cy="18360"/>
              </p14:xfrm>
            </p:contentPart>
          </mc:Choice>
          <mc:Fallback xmlns="">
            <p:pic>
              <p:nvPicPr>
                <p:cNvPr id="40964" name="Ink 40963">
                  <a:extLst>
                    <a:ext uri="{FF2B5EF4-FFF2-40B4-BE49-F238E27FC236}">
                      <a16:creationId xmlns:a16="http://schemas.microsoft.com/office/drawing/2014/main" id="{DC75967C-AC61-21BA-ACE1-E4B526B3DD9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09499" y="5250706"/>
                  <a:ext cx="351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965" name="Ink 40964">
                  <a:extLst>
                    <a:ext uri="{FF2B5EF4-FFF2-40B4-BE49-F238E27FC236}">
                      <a16:creationId xmlns:a16="http://schemas.microsoft.com/office/drawing/2014/main" id="{5C2B4183-9506-2411-BB51-CE873DD5CEF0}"/>
                    </a:ext>
                  </a:extLst>
                </p14:cNvPr>
                <p14:cNvContentPartPr/>
                <p14:nvPr/>
              </p14:nvContentPartPr>
              <p14:xfrm>
                <a:off x="4911459" y="5268706"/>
                <a:ext cx="360" cy="403920"/>
              </p14:xfrm>
            </p:contentPart>
          </mc:Choice>
          <mc:Fallback xmlns="">
            <p:pic>
              <p:nvPicPr>
                <p:cNvPr id="40965" name="Ink 40964">
                  <a:extLst>
                    <a:ext uri="{FF2B5EF4-FFF2-40B4-BE49-F238E27FC236}">
                      <a16:creationId xmlns:a16="http://schemas.microsoft.com/office/drawing/2014/main" id="{5C2B4183-9506-2411-BB51-CE873DD5CEF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02819" y="5260066"/>
                  <a:ext cx="180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966" name="Ink 40965">
                  <a:extLst>
                    <a:ext uri="{FF2B5EF4-FFF2-40B4-BE49-F238E27FC236}">
                      <a16:creationId xmlns:a16="http://schemas.microsoft.com/office/drawing/2014/main" id="{DDDE89AB-05B5-1C8D-0024-C583AF3B4442}"/>
                    </a:ext>
                  </a:extLst>
                </p14:cNvPr>
                <p14:cNvContentPartPr/>
                <p14:nvPr/>
              </p14:nvContentPartPr>
              <p14:xfrm>
                <a:off x="4758819" y="5684146"/>
                <a:ext cx="356040" cy="2880"/>
              </p14:xfrm>
            </p:contentPart>
          </mc:Choice>
          <mc:Fallback xmlns="">
            <p:pic>
              <p:nvPicPr>
                <p:cNvPr id="40966" name="Ink 40965">
                  <a:extLst>
                    <a:ext uri="{FF2B5EF4-FFF2-40B4-BE49-F238E27FC236}">
                      <a16:creationId xmlns:a16="http://schemas.microsoft.com/office/drawing/2014/main" id="{DDDE89AB-05B5-1C8D-0024-C583AF3B444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49819" y="5675146"/>
                  <a:ext cx="373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968" name="Ink 40967">
                  <a:extLst>
                    <a:ext uri="{FF2B5EF4-FFF2-40B4-BE49-F238E27FC236}">
                      <a16:creationId xmlns:a16="http://schemas.microsoft.com/office/drawing/2014/main" id="{D15D9420-DA62-D9C1-A358-DC013868348C}"/>
                    </a:ext>
                  </a:extLst>
                </p14:cNvPr>
                <p14:cNvContentPartPr/>
                <p14:nvPr/>
              </p14:nvContentPartPr>
              <p14:xfrm>
                <a:off x="5194779" y="5434666"/>
                <a:ext cx="163080" cy="2880"/>
              </p14:xfrm>
            </p:contentPart>
          </mc:Choice>
          <mc:Fallback xmlns="">
            <p:pic>
              <p:nvPicPr>
                <p:cNvPr id="40968" name="Ink 40967">
                  <a:extLst>
                    <a:ext uri="{FF2B5EF4-FFF2-40B4-BE49-F238E27FC236}">
                      <a16:creationId xmlns:a16="http://schemas.microsoft.com/office/drawing/2014/main" id="{D15D9420-DA62-D9C1-A358-DC013868348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85779" y="5425666"/>
                  <a:ext cx="180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969" name="Ink 40968">
                  <a:extLst>
                    <a:ext uri="{FF2B5EF4-FFF2-40B4-BE49-F238E27FC236}">
                      <a16:creationId xmlns:a16="http://schemas.microsoft.com/office/drawing/2014/main" id="{0D1ABA7F-7A8B-9814-262B-009B0FBC85EF}"/>
                    </a:ext>
                  </a:extLst>
                </p14:cNvPr>
                <p14:cNvContentPartPr/>
                <p14:nvPr/>
              </p14:nvContentPartPr>
              <p14:xfrm>
                <a:off x="5203059" y="5529346"/>
                <a:ext cx="176760" cy="360"/>
              </p14:xfrm>
            </p:contentPart>
          </mc:Choice>
          <mc:Fallback xmlns="">
            <p:pic>
              <p:nvPicPr>
                <p:cNvPr id="40969" name="Ink 40968">
                  <a:extLst>
                    <a:ext uri="{FF2B5EF4-FFF2-40B4-BE49-F238E27FC236}">
                      <a16:creationId xmlns:a16="http://schemas.microsoft.com/office/drawing/2014/main" id="{0D1ABA7F-7A8B-9814-262B-009B0FBC85E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94419" y="5520346"/>
                  <a:ext cx="194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970" name="Ink 40969">
                  <a:extLst>
                    <a:ext uri="{FF2B5EF4-FFF2-40B4-BE49-F238E27FC236}">
                      <a16:creationId xmlns:a16="http://schemas.microsoft.com/office/drawing/2014/main" id="{4360AC1C-2D97-A352-6A2F-62E8364CF2E2}"/>
                    </a:ext>
                  </a:extLst>
                </p14:cNvPr>
                <p14:cNvContentPartPr/>
                <p14:nvPr/>
              </p14:nvContentPartPr>
              <p14:xfrm>
                <a:off x="5566299" y="5236306"/>
                <a:ext cx="223920" cy="360"/>
              </p14:xfrm>
            </p:contentPart>
          </mc:Choice>
          <mc:Fallback xmlns="">
            <p:pic>
              <p:nvPicPr>
                <p:cNvPr id="40970" name="Ink 40969">
                  <a:extLst>
                    <a:ext uri="{FF2B5EF4-FFF2-40B4-BE49-F238E27FC236}">
                      <a16:creationId xmlns:a16="http://schemas.microsoft.com/office/drawing/2014/main" id="{4360AC1C-2D97-A352-6A2F-62E8364CF2E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57299" y="5227306"/>
                  <a:ext cx="241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971" name="Ink 40970">
                  <a:extLst>
                    <a:ext uri="{FF2B5EF4-FFF2-40B4-BE49-F238E27FC236}">
                      <a16:creationId xmlns:a16="http://schemas.microsoft.com/office/drawing/2014/main" id="{91181B46-34FB-0CAF-D919-37FBD8E43D76}"/>
                    </a:ext>
                  </a:extLst>
                </p14:cNvPr>
                <p14:cNvContentPartPr/>
                <p14:nvPr/>
              </p14:nvContentPartPr>
              <p14:xfrm>
                <a:off x="5664939" y="5247826"/>
                <a:ext cx="10800" cy="397800"/>
              </p14:xfrm>
            </p:contentPart>
          </mc:Choice>
          <mc:Fallback xmlns="">
            <p:pic>
              <p:nvPicPr>
                <p:cNvPr id="40971" name="Ink 40970">
                  <a:extLst>
                    <a:ext uri="{FF2B5EF4-FFF2-40B4-BE49-F238E27FC236}">
                      <a16:creationId xmlns:a16="http://schemas.microsoft.com/office/drawing/2014/main" id="{91181B46-34FB-0CAF-D919-37FBD8E43D7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56299" y="5238826"/>
                  <a:ext cx="284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972" name="Ink 40971">
                  <a:extLst>
                    <a:ext uri="{FF2B5EF4-FFF2-40B4-BE49-F238E27FC236}">
                      <a16:creationId xmlns:a16="http://schemas.microsoft.com/office/drawing/2014/main" id="{810102BD-94B2-6F8B-44B1-15602C9DF642}"/>
                    </a:ext>
                  </a:extLst>
                </p14:cNvPr>
                <p14:cNvContentPartPr/>
                <p14:nvPr/>
              </p14:nvContentPartPr>
              <p14:xfrm>
                <a:off x="5598339" y="5642746"/>
                <a:ext cx="190440" cy="8280"/>
              </p14:xfrm>
            </p:contentPart>
          </mc:Choice>
          <mc:Fallback xmlns="">
            <p:pic>
              <p:nvPicPr>
                <p:cNvPr id="40972" name="Ink 40971">
                  <a:extLst>
                    <a:ext uri="{FF2B5EF4-FFF2-40B4-BE49-F238E27FC236}">
                      <a16:creationId xmlns:a16="http://schemas.microsoft.com/office/drawing/2014/main" id="{810102BD-94B2-6F8B-44B1-15602C9DF64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89699" y="5633746"/>
                  <a:ext cx="208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973" name="Ink 40972">
                  <a:extLst>
                    <a:ext uri="{FF2B5EF4-FFF2-40B4-BE49-F238E27FC236}">
                      <a16:creationId xmlns:a16="http://schemas.microsoft.com/office/drawing/2014/main" id="{5CA6B8A9-0B6A-E855-B64C-94E0DC9F2C68}"/>
                    </a:ext>
                  </a:extLst>
                </p14:cNvPr>
                <p14:cNvContentPartPr/>
                <p14:nvPr/>
              </p14:nvContentPartPr>
              <p14:xfrm>
                <a:off x="5825139" y="5597746"/>
                <a:ext cx="123120" cy="244080"/>
              </p14:xfrm>
            </p:contentPart>
          </mc:Choice>
          <mc:Fallback xmlns="">
            <p:pic>
              <p:nvPicPr>
                <p:cNvPr id="40973" name="Ink 40972">
                  <a:extLst>
                    <a:ext uri="{FF2B5EF4-FFF2-40B4-BE49-F238E27FC236}">
                      <a16:creationId xmlns:a16="http://schemas.microsoft.com/office/drawing/2014/main" id="{5CA6B8A9-0B6A-E855-B64C-94E0DC9F2C6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16499" y="5588746"/>
                  <a:ext cx="140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974" name="Ink 40973">
                  <a:extLst>
                    <a:ext uri="{FF2B5EF4-FFF2-40B4-BE49-F238E27FC236}">
                      <a16:creationId xmlns:a16="http://schemas.microsoft.com/office/drawing/2014/main" id="{7B7830AD-C421-9AC5-6179-F3061DF4E6C1}"/>
                    </a:ext>
                  </a:extLst>
                </p14:cNvPr>
                <p14:cNvContentPartPr/>
                <p14:nvPr/>
              </p14:nvContentPartPr>
              <p14:xfrm>
                <a:off x="6224019" y="5307586"/>
                <a:ext cx="177120" cy="310320"/>
              </p14:xfrm>
            </p:contentPart>
          </mc:Choice>
          <mc:Fallback xmlns="">
            <p:pic>
              <p:nvPicPr>
                <p:cNvPr id="40974" name="Ink 40973">
                  <a:extLst>
                    <a:ext uri="{FF2B5EF4-FFF2-40B4-BE49-F238E27FC236}">
                      <a16:creationId xmlns:a16="http://schemas.microsoft.com/office/drawing/2014/main" id="{7B7830AD-C421-9AC5-6179-F3061DF4E6C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15019" y="5298586"/>
                  <a:ext cx="1947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975" name="Ink 40974">
                  <a:extLst>
                    <a:ext uri="{FF2B5EF4-FFF2-40B4-BE49-F238E27FC236}">
                      <a16:creationId xmlns:a16="http://schemas.microsoft.com/office/drawing/2014/main" id="{80B48E2F-1981-42D1-09B0-8AADDD3DD5E3}"/>
                    </a:ext>
                  </a:extLst>
                </p14:cNvPr>
                <p14:cNvContentPartPr/>
                <p14:nvPr/>
              </p14:nvContentPartPr>
              <p14:xfrm>
                <a:off x="6408339" y="4835986"/>
                <a:ext cx="245520" cy="286200"/>
              </p14:xfrm>
            </p:contentPart>
          </mc:Choice>
          <mc:Fallback xmlns="">
            <p:pic>
              <p:nvPicPr>
                <p:cNvPr id="40975" name="Ink 40974">
                  <a:extLst>
                    <a:ext uri="{FF2B5EF4-FFF2-40B4-BE49-F238E27FC236}">
                      <a16:creationId xmlns:a16="http://schemas.microsoft.com/office/drawing/2014/main" id="{80B48E2F-1981-42D1-09B0-8AADDD3DD5E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99699" y="4826986"/>
                  <a:ext cx="2631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0976" name="Ink 40975">
                  <a:extLst>
                    <a:ext uri="{FF2B5EF4-FFF2-40B4-BE49-F238E27FC236}">
                      <a16:creationId xmlns:a16="http://schemas.microsoft.com/office/drawing/2014/main" id="{970E8184-8500-3893-1925-DDFE376EB4B0}"/>
                    </a:ext>
                  </a:extLst>
                </p14:cNvPr>
                <p14:cNvContentPartPr/>
                <p14:nvPr/>
              </p14:nvContentPartPr>
              <p14:xfrm>
                <a:off x="6684819" y="4684426"/>
                <a:ext cx="164160" cy="287640"/>
              </p14:xfrm>
            </p:contentPart>
          </mc:Choice>
          <mc:Fallback xmlns="">
            <p:pic>
              <p:nvPicPr>
                <p:cNvPr id="40976" name="Ink 40975">
                  <a:extLst>
                    <a:ext uri="{FF2B5EF4-FFF2-40B4-BE49-F238E27FC236}">
                      <a16:creationId xmlns:a16="http://schemas.microsoft.com/office/drawing/2014/main" id="{970E8184-8500-3893-1925-DDFE376EB4B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76179" y="4675786"/>
                  <a:ext cx="1818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977" name="Ink 40976">
                  <a:extLst>
                    <a:ext uri="{FF2B5EF4-FFF2-40B4-BE49-F238E27FC236}">
                      <a16:creationId xmlns:a16="http://schemas.microsoft.com/office/drawing/2014/main" id="{910DEFC1-27B4-419A-31D0-DB8133159B07}"/>
                    </a:ext>
                  </a:extLst>
                </p14:cNvPr>
                <p14:cNvContentPartPr/>
                <p14:nvPr/>
              </p14:nvContentPartPr>
              <p14:xfrm>
                <a:off x="6634059" y="4652746"/>
                <a:ext cx="387000" cy="631440"/>
              </p14:xfrm>
            </p:contentPart>
          </mc:Choice>
          <mc:Fallback xmlns="">
            <p:pic>
              <p:nvPicPr>
                <p:cNvPr id="40977" name="Ink 40976">
                  <a:extLst>
                    <a:ext uri="{FF2B5EF4-FFF2-40B4-BE49-F238E27FC236}">
                      <a16:creationId xmlns:a16="http://schemas.microsoft.com/office/drawing/2014/main" id="{910DEFC1-27B4-419A-31D0-DB8133159B0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25059" y="4644106"/>
                  <a:ext cx="40464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978" name="Ink 40977">
                  <a:extLst>
                    <a:ext uri="{FF2B5EF4-FFF2-40B4-BE49-F238E27FC236}">
                      <a16:creationId xmlns:a16="http://schemas.microsoft.com/office/drawing/2014/main" id="{A952C13F-12A9-67C4-AAA4-DC7E0DAEB54F}"/>
                    </a:ext>
                  </a:extLst>
                </p14:cNvPr>
                <p14:cNvContentPartPr/>
                <p14:nvPr/>
              </p14:nvContentPartPr>
              <p14:xfrm>
                <a:off x="6896139" y="5040466"/>
                <a:ext cx="159120" cy="408960"/>
              </p14:xfrm>
            </p:contentPart>
          </mc:Choice>
          <mc:Fallback xmlns="">
            <p:pic>
              <p:nvPicPr>
                <p:cNvPr id="40978" name="Ink 40977">
                  <a:extLst>
                    <a:ext uri="{FF2B5EF4-FFF2-40B4-BE49-F238E27FC236}">
                      <a16:creationId xmlns:a16="http://schemas.microsoft.com/office/drawing/2014/main" id="{A952C13F-12A9-67C4-AAA4-DC7E0DAEB54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87499" y="5031826"/>
                  <a:ext cx="1767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0979" name="Ink 40978">
                  <a:extLst>
                    <a:ext uri="{FF2B5EF4-FFF2-40B4-BE49-F238E27FC236}">
                      <a16:creationId xmlns:a16="http://schemas.microsoft.com/office/drawing/2014/main" id="{2D8DAC96-0CC7-F738-49D6-45656EA7789D}"/>
                    </a:ext>
                  </a:extLst>
                </p14:cNvPr>
                <p14:cNvContentPartPr/>
                <p14:nvPr/>
              </p14:nvContentPartPr>
              <p14:xfrm>
                <a:off x="7143099" y="4991866"/>
                <a:ext cx="170640" cy="327240"/>
              </p14:xfrm>
            </p:contentPart>
          </mc:Choice>
          <mc:Fallback xmlns="">
            <p:pic>
              <p:nvPicPr>
                <p:cNvPr id="40979" name="Ink 40978">
                  <a:extLst>
                    <a:ext uri="{FF2B5EF4-FFF2-40B4-BE49-F238E27FC236}">
                      <a16:creationId xmlns:a16="http://schemas.microsoft.com/office/drawing/2014/main" id="{2D8DAC96-0CC7-F738-49D6-45656EA7789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34099" y="4982866"/>
                  <a:ext cx="1882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0980" name="Ink 40979">
                  <a:extLst>
                    <a:ext uri="{FF2B5EF4-FFF2-40B4-BE49-F238E27FC236}">
                      <a16:creationId xmlns:a16="http://schemas.microsoft.com/office/drawing/2014/main" id="{C5C8F362-4F9F-EAF0-28FD-121A41855C7F}"/>
                    </a:ext>
                  </a:extLst>
                </p14:cNvPr>
                <p14:cNvContentPartPr/>
                <p14:nvPr/>
              </p14:nvContentPartPr>
              <p14:xfrm>
                <a:off x="7307979" y="5046946"/>
                <a:ext cx="114840" cy="2880"/>
              </p14:xfrm>
            </p:contentPart>
          </mc:Choice>
          <mc:Fallback xmlns="">
            <p:pic>
              <p:nvPicPr>
                <p:cNvPr id="40980" name="Ink 40979">
                  <a:extLst>
                    <a:ext uri="{FF2B5EF4-FFF2-40B4-BE49-F238E27FC236}">
                      <a16:creationId xmlns:a16="http://schemas.microsoft.com/office/drawing/2014/main" id="{C5C8F362-4F9F-EAF0-28FD-121A41855C7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98979" y="5038306"/>
                  <a:ext cx="132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0981" name="Ink 40980">
                  <a:extLst>
                    <a:ext uri="{FF2B5EF4-FFF2-40B4-BE49-F238E27FC236}">
                      <a16:creationId xmlns:a16="http://schemas.microsoft.com/office/drawing/2014/main" id="{D4BCB219-7EED-B341-3858-20B38ACAFA5C}"/>
                    </a:ext>
                  </a:extLst>
                </p14:cNvPr>
                <p14:cNvContentPartPr/>
                <p14:nvPr/>
              </p14:nvContentPartPr>
              <p14:xfrm>
                <a:off x="7364859" y="5046946"/>
                <a:ext cx="14760" cy="260640"/>
              </p14:xfrm>
            </p:contentPart>
          </mc:Choice>
          <mc:Fallback xmlns="">
            <p:pic>
              <p:nvPicPr>
                <p:cNvPr id="40981" name="Ink 40980">
                  <a:extLst>
                    <a:ext uri="{FF2B5EF4-FFF2-40B4-BE49-F238E27FC236}">
                      <a16:creationId xmlns:a16="http://schemas.microsoft.com/office/drawing/2014/main" id="{D4BCB219-7EED-B341-3858-20B38ACAFA5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56219" y="5038306"/>
                  <a:ext cx="32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0982" name="Ink 40981">
                  <a:extLst>
                    <a:ext uri="{FF2B5EF4-FFF2-40B4-BE49-F238E27FC236}">
                      <a16:creationId xmlns:a16="http://schemas.microsoft.com/office/drawing/2014/main" id="{739A1E9C-FE3E-E79E-3345-42A7FA589BC9}"/>
                    </a:ext>
                  </a:extLst>
                </p14:cNvPr>
                <p14:cNvContentPartPr/>
                <p14:nvPr/>
              </p14:nvContentPartPr>
              <p14:xfrm>
                <a:off x="7599219" y="5378866"/>
                <a:ext cx="217080" cy="11880"/>
              </p14:xfrm>
            </p:contentPart>
          </mc:Choice>
          <mc:Fallback xmlns="">
            <p:pic>
              <p:nvPicPr>
                <p:cNvPr id="40982" name="Ink 40981">
                  <a:extLst>
                    <a:ext uri="{FF2B5EF4-FFF2-40B4-BE49-F238E27FC236}">
                      <a16:creationId xmlns:a16="http://schemas.microsoft.com/office/drawing/2014/main" id="{739A1E9C-FE3E-E79E-3345-42A7FA589BC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90219" y="5369866"/>
                  <a:ext cx="234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0983" name="Ink 40982">
                  <a:extLst>
                    <a:ext uri="{FF2B5EF4-FFF2-40B4-BE49-F238E27FC236}">
                      <a16:creationId xmlns:a16="http://schemas.microsoft.com/office/drawing/2014/main" id="{CF4682D4-A6A0-B1FD-66C6-AEB99FD4C31C}"/>
                    </a:ext>
                  </a:extLst>
                </p14:cNvPr>
                <p14:cNvContentPartPr/>
                <p14:nvPr/>
              </p14:nvContentPartPr>
              <p14:xfrm>
                <a:off x="7983339" y="5232346"/>
                <a:ext cx="37440" cy="356040"/>
              </p14:xfrm>
            </p:contentPart>
          </mc:Choice>
          <mc:Fallback xmlns="">
            <p:pic>
              <p:nvPicPr>
                <p:cNvPr id="40983" name="Ink 40982">
                  <a:extLst>
                    <a:ext uri="{FF2B5EF4-FFF2-40B4-BE49-F238E27FC236}">
                      <a16:creationId xmlns:a16="http://schemas.microsoft.com/office/drawing/2014/main" id="{CF4682D4-A6A0-B1FD-66C6-AEB99FD4C31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74699" y="5223706"/>
                  <a:ext cx="550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0984" name="Ink 40983">
                  <a:extLst>
                    <a:ext uri="{FF2B5EF4-FFF2-40B4-BE49-F238E27FC236}">
                      <a16:creationId xmlns:a16="http://schemas.microsoft.com/office/drawing/2014/main" id="{11271D01-3C5E-C164-647D-27FCC40359E5}"/>
                    </a:ext>
                  </a:extLst>
                </p14:cNvPr>
                <p14:cNvContentPartPr/>
                <p14:nvPr/>
              </p14:nvContentPartPr>
              <p14:xfrm>
                <a:off x="8057859" y="4999066"/>
                <a:ext cx="184320" cy="815040"/>
              </p14:xfrm>
            </p:contentPart>
          </mc:Choice>
          <mc:Fallback xmlns="">
            <p:pic>
              <p:nvPicPr>
                <p:cNvPr id="40984" name="Ink 40983">
                  <a:extLst>
                    <a:ext uri="{FF2B5EF4-FFF2-40B4-BE49-F238E27FC236}">
                      <a16:creationId xmlns:a16="http://schemas.microsoft.com/office/drawing/2014/main" id="{11271D01-3C5E-C164-647D-27FCC40359E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48859" y="4990066"/>
                  <a:ext cx="201960" cy="83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0986" name="Ink 40985">
                  <a:extLst>
                    <a:ext uri="{FF2B5EF4-FFF2-40B4-BE49-F238E27FC236}">
                      <a16:creationId xmlns:a16="http://schemas.microsoft.com/office/drawing/2014/main" id="{C3CF1790-F31E-81D6-F9C7-13488007E1C2}"/>
                    </a:ext>
                  </a:extLst>
                </p14:cNvPr>
                <p14:cNvContentPartPr/>
                <p14:nvPr/>
              </p14:nvContentPartPr>
              <p14:xfrm>
                <a:off x="6165699" y="5045146"/>
                <a:ext cx="320400" cy="807480"/>
              </p14:xfrm>
            </p:contentPart>
          </mc:Choice>
          <mc:Fallback xmlns="">
            <p:pic>
              <p:nvPicPr>
                <p:cNvPr id="40986" name="Ink 40985">
                  <a:extLst>
                    <a:ext uri="{FF2B5EF4-FFF2-40B4-BE49-F238E27FC236}">
                      <a16:creationId xmlns:a16="http://schemas.microsoft.com/office/drawing/2014/main" id="{C3CF1790-F31E-81D6-F9C7-13488007E1C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56699" y="5036146"/>
                  <a:ext cx="338040" cy="82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0988" name="Ink 40987">
                  <a:extLst>
                    <a:ext uri="{FF2B5EF4-FFF2-40B4-BE49-F238E27FC236}">
                      <a16:creationId xmlns:a16="http://schemas.microsoft.com/office/drawing/2014/main" id="{518E3F1E-1E79-7FE1-E15A-248F55080559}"/>
                    </a:ext>
                  </a:extLst>
                </p14:cNvPr>
                <p14:cNvContentPartPr/>
                <p14:nvPr/>
              </p14:nvContentPartPr>
              <p14:xfrm>
                <a:off x="4644699" y="4657066"/>
                <a:ext cx="190080" cy="1629360"/>
              </p14:xfrm>
            </p:contentPart>
          </mc:Choice>
          <mc:Fallback xmlns="">
            <p:pic>
              <p:nvPicPr>
                <p:cNvPr id="40988" name="Ink 40987">
                  <a:extLst>
                    <a:ext uri="{FF2B5EF4-FFF2-40B4-BE49-F238E27FC236}">
                      <a16:creationId xmlns:a16="http://schemas.microsoft.com/office/drawing/2014/main" id="{518E3F1E-1E79-7FE1-E15A-248F550805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36059" y="4648066"/>
                  <a:ext cx="207720" cy="164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0990" name="Ink 40989">
                  <a:extLst>
                    <a:ext uri="{FF2B5EF4-FFF2-40B4-BE49-F238E27FC236}">
                      <a16:creationId xmlns:a16="http://schemas.microsoft.com/office/drawing/2014/main" id="{7E3C3585-D4DA-2327-283E-507601E311EA}"/>
                    </a:ext>
                  </a:extLst>
                </p14:cNvPr>
                <p14:cNvContentPartPr/>
                <p14:nvPr/>
              </p14:nvContentPartPr>
              <p14:xfrm>
                <a:off x="4667019" y="4630426"/>
                <a:ext cx="3910320" cy="1654560"/>
              </p14:xfrm>
            </p:contentPart>
          </mc:Choice>
          <mc:Fallback xmlns="">
            <p:pic>
              <p:nvPicPr>
                <p:cNvPr id="40990" name="Ink 40989">
                  <a:extLst>
                    <a:ext uri="{FF2B5EF4-FFF2-40B4-BE49-F238E27FC236}">
                      <a16:creationId xmlns:a16="http://schemas.microsoft.com/office/drawing/2014/main" id="{7E3C3585-D4DA-2327-283E-507601E311E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58019" y="4621426"/>
                  <a:ext cx="3927960" cy="167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0992" name="Ink 40991">
                <a:extLst>
                  <a:ext uri="{FF2B5EF4-FFF2-40B4-BE49-F238E27FC236}">
                    <a16:creationId xmlns:a16="http://schemas.microsoft.com/office/drawing/2014/main" id="{06B7C5EA-F58E-AD39-BEC5-DA49D5546C23}"/>
                  </a:ext>
                </a:extLst>
              </p14:cNvPr>
              <p14:cNvContentPartPr/>
              <p14:nvPr/>
            </p14:nvContentPartPr>
            <p14:xfrm>
              <a:off x="4772139" y="4032466"/>
              <a:ext cx="180360" cy="159120"/>
            </p14:xfrm>
          </p:contentPart>
        </mc:Choice>
        <mc:Fallback xmlns="">
          <p:pic>
            <p:nvPicPr>
              <p:cNvPr id="40992" name="Ink 40991">
                <a:extLst>
                  <a:ext uri="{FF2B5EF4-FFF2-40B4-BE49-F238E27FC236}">
                    <a16:creationId xmlns:a16="http://schemas.microsoft.com/office/drawing/2014/main" id="{06B7C5EA-F58E-AD39-BEC5-DA49D5546C2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763139" y="4023466"/>
                <a:ext cx="198000" cy="17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98" name="Group 40997">
            <a:extLst>
              <a:ext uri="{FF2B5EF4-FFF2-40B4-BE49-F238E27FC236}">
                <a16:creationId xmlns:a16="http://schemas.microsoft.com/office/drawing/2014/main" id="{3FBC2FD3-E6AE-0744-1438-3CB7B7298F18}"/>
              </a:ext>
            </a:extLst>
          </p:cNvPr>
          <p:cNvGrpSpPr/>
          <p:nvPr/>
        </p:nvGrpSpPr>
        <p:grpSpPr>
          <a:xfrm>
            <a:off x="1203819" y="4340626"/>
            <a:ext cx="1983600" cy="1812960"/>
            <a:chOff x="1203819" y="4340626"/>
            <a:chExt cx="1983600" cy="181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0993" name="Ink 40992">
                  <a:extLst>
                    <a:ext uri="{FF2B5EF4-FFF2-40B4-BE49-F238E27FC236}">
                      <a16:creationId xmlns:a16="http://schemas.microsoft.com/office/drawing/2014/main" id="{5261C9DC-DF96-56D3-0194-03A0B4A66913}"/>
                    </a:ext>
                  </a:extLst>
                </p14:cNvPr>
                <p14:cNvContentPartPr/>
                <p14:nvPr/>
              </p14:nvContentPartPr>
              <p14:xfrm>
                <a:off x="2761179" y="4340626"/>
                <a:ext cx="426240" cy="1729800"/>
              </p14:xfrm>
            </p:contentPart>
          </mc:Choice>
          <mc:Fallback xmlns="">
            <p:pic>
              <p:nvPicPr>
                <p:cNvPr id="40993" name="Ink 40992">
                  <a:extLst>
                    <a:ext uri="{FF2B5EF4-FFF2-40B4-BE49-F238E27FC236}">
                      <a16:creationId xmlns:a16="http://schemas.microsoft.com/office/drawing/2014/main" id="{5261C9DC-DF96-56D3-0194-03A0B4A6691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52539" y="4331986"/>
                  <a:ext cx="443880" cy="174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0994" name="Ink 40993">
                  <a:extLst>
                    <a:ext uri="{FF2B5EF4-FFF2-40B4-BE49-F238E27FC236}">
                      <a16:creationId xmlns:a16="http://schemas.microsoft.com/office/drawing/2014/main" id="{41889131-DEC7-9E47-C9BB-D944568D6DCE}"/>
                    </a:ext>
                  </a:extLst>
                </p14:cNvPr>
                <p14:cNvContentPartPr/>
                <p14:nvPr/>
              </p14:nvContentPartPr>
              <p14:xfrm>
                <a:off x="1997979" y="5407666"/>
                <a:ext cx="471600" cy="172080"/>
              </p14:xfrm>
            </p:contentPart>
          </mc:Choice>
          <mc:Fallback xmlns="">
            <p:pic>
              <p:nvPicPr>
                <p:cNvPr id="40994" name="Ink 40993">
                  <a:extLst>
                    <a:ext uri="{FF2B5EF4-FFF2-40B4-BE49-F238E27FC236}">
                      <a16:creationId xmlns:a16="http://schemas.microsoft.com/office/drawing/2014/main" id="{41889131-DEC7-9E47-C9BB-D944568D6DC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89339" y="5399026"/>
                  <a:ext cx="489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0995" name="Ink 40994">
                  <a:extLst>
                    <a:ext uri="{FF2B5EF4-FFF2-40B4-BE49-F238E27FC236}">
                      <a16:creationId xmlns:a16="http://schemas.microsoft.com/office/drawing/2014/main" id="{2CA356A2-E9B6-FD3C-5E0B-63778CC2BD28}"/>
                    </a:ext>
                  </a:extLst>
                </p14:cNvPr>
                <p14:cNvContentPartPr/>
                <p14:nvPr/>
              </p14:nvContentPartPr>
              <p14:xfrm>
                <a:off x="2351139" y="5530066"/>
                <a:ext cx="111600" cy="179640"/>
              </p14:xfrm>
            </p:contentPart>
          </mc:Choice>
          <mc:Fallback xmlns="">
            <p:pic>
              <p:nvPicPr>
                <p:cNvPr id="40995" name="Ink 40994">
                  <a:extLst>
                    <a:ext uri="{FF2B5EF4-FFF2-40B4-BE49-F238E27FC236}">
                      <a16:creationId xmlns:a16="http://schemas.microsoft.com/office/drawing/2014/main" id="{2CA356A2-E9B6-FD3C-5E0B-63778CC2BD2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42139" y="5521066"/>
                  <a:ext cx="129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0997" name="Ink 40996">
                  <a:extLst>
                    <a:ext uri="{FF2B5EF4-FFF2-40B4-BE49-F238E27FC236}">
                      <a16:creationId xmlns:a16="http://schemas.microsoft.com/office/drawing/2014/main" id="{C1B45DAF-D2DE-6970-D337-E325CA29FED1}"/>
                    </a:ext>
                  </a:extLst>
                </p14:cNvPr>
                <p14:cNvContentPartPr/>
                <p14:nvPr/>
              </p14:nvContentPartPr>
              <p14:xfrm>
                <a:off x="1203819" y="5778466"/>
                <a:ext cx="822960" cy="375120"/>
              </p14:xfrm>
            </p:contentPart>
          </mc:Choice>
          <mc:Fallback xmlns="">
            <p:pic>
              <p:nvPicPr>
                <p:cNvPr id="40997" name="Ink 40996">
                  <a:extLst>
                    <a:ext uri="{FF2B5EF4-FFF2-40B4-BE49-F238E27FC236}">
                      <a16:creationId xmlns:a16="http://schemas.microsoft.com/office/drawing/2014/main" id="{C1B45DAF-D2DE-6970-D337-E325CA29FED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94819" y="5769826"/>
                  <a:ext cx="840600" cy="39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0999" name="Ink 40998">
                <a:extLst>
                  <a:ext uri="{FF2B5EF4-FFF2-40B4-BE49-F238E27FC236}">
                    <a16:creationId xmlns:a16="http://schemas.microsoft.com/office/drawing/2014/main" id="{35300F2C-3BC9-F6AB-F9A0-66034987EBAA}"/>
                  </a:ext>
                </a:extLst>
              </p14:cNvPr>
              <p14:cNvContentPartPr/>
              <p14:nvPr/>
            </p14:nvContentPartPr>
            <p14:xfrm>
              <a:off x="1455459" y="6113986"/>
              <a:ext cx="786960" cy="227880"/>
            </p14:xfrm>
          </p:contentPart>
        </mc:Choice>
        <mc:Fallback xmlns="">
          <p:pic>
            <p:nvPicPr>
              <p:cNvPr id="40999" name="Ink 40998">
                <a:extLst>
                  <a:ext uri="{FF2B5EF4-FFF2-40B4-BE49-F238E27FC236}">
                    <a16:creationId xmlns:a16="http://schemas.microsoft.com/office/drawing/2014/main" id="{35300F2C-3BC9-F6AB-F9A0-66034987EBA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446819" y="6105346"/>
                <a:ext cx="80460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01" name="Group 41000">
            <a:extLst>
              <a:ext uri="{FF2B5EF4-FFF2-40B4-BE49-F238E27FC236}">
                <a16:creationId xmlns:a16="http://schemas.microsoft.com/office/drawing/2014/main" id="{DFA6F277-3970-DEB7-B8A1-B2D1FE51A1C0}"/>
              </a:ext>
            </a:extLst>
          </p:cNvPr>
          <p:cNvGrpSpPr/>
          <p:nvPr/>
        </p:nvGrpSpPr>
        <p:grpSpPr>
          <a:xfrm>
            <a:off x="414339" y="1897666"/>
            <a:ext cx="2573640" cy="2250360"/>
            <a:chOff x="414339" y="1897666"/>
            <a:chExt cx="2573640" cy="22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99099A0-FF41-297B-CD9C-BF173E0C5829}"/>
                    </a:ext>
                  </a:extLst>
                </p14:cNvPr>
                <p14:cNvContentPartPr/>
                <p14:nvPr/>
              </p14:nvContentPartPr>
              <p14:xfrm>
                <a:off x="729699" y="2080906"/>
                <a:ext cx="2103840" cy="1135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99099A0-FF41-297B-CD9C-BF173E0C582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21059" y="2072266"/>
                  <a:ext cx="2121480" cy="11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6C8D6E7-99C4-9E9A-77AF-059F71754E4B}"/>
                    </a:ext>
                  </a:extLst>
                </p14:cNvPr>
                <p14:cNvContentPartPr/>
                <p14:nvPr/>
              </p14:nvContentPartPr>
              <p14:xfrm>
                <a:off x="1261779" y="2499946"/>
                <a:ext cx="154800" cy="401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6C8D6E7-99C4-9E9A-77AF-059F71754E4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53139" y="2490946"/>
                  <a:ext cx="1724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41BCEDE-D645-09C3-7903-3D14D8FE0653}"/>
                    </a:ext>
                  </a:extLst>
                </p14:cNvPr>
                <p14:cNvContentPartPr/>
                <p14:nvPr/>
              </p14:nvContentPartPr>
              <p14:xfrm>
                <a:off x="1702779" y="2122666"/>
                <a:ext cx="16200" cy="1073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41BCEDE-D645-09C3-7903-3D14D8FE065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94139" y="2113666"/>
                  <a:ext cx="33840" cy="10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E631F8-D423-5F51-30F9-1DB5F5F32E6D}"/>
                    </a:ext>
                  </a:extLst>
                </p14:cNvPr>
                <p14:cNvContentPartPr/>
                <p14:nvPr/>
              </p14:nvContentPartPr>
              <p14:xfrm>
                <a:off x="1891059" y="2622346"/>
                <a:ext cx="336240" cy="237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E631F8-D423-5F51-30F9-1DB5F5F32E6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82059" y="2613346"/>
                  <a:ext cx="353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469DAF0-13F4-8281-A498-A2EB8CFAE2E8}"/>
                    </a:ext>
                  </a:extLst>
                </p14:cNvPr>
                <p14:cNvContentPartPr/>
                <p14:nvPr/>
              </p14:nvContentPartPr>
              <p14:xfrm>
                <a:off x="414339" y="2765986"/>
                <a:ext cx="1033200" cy="945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469DAF0-13F4-8281-A498-A2EB8CFAE2E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5699" y="2757346"/>
                  <a:ext cx="1050840" cy="9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E5020BA-B44A-0B0B-BCB7-3300AA8C7F78}"/>
                    </a:ext>
                  </a:extLst>
                </p14:cNvPr>
                <p14:cNvContentPartPr/>
                <p14:nvPr/>
              </p14:nvContentPartPr>
              <p14:xfrm>
                <a:off x="1456899" y="3581386"/>
                <a:ext cx="15120" cy="286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E5020BA-B44A-0B0B-BCB7-3300AA8C7F7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47899" y="3572746"/>
                  <a:ext cx="327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C9A0ADF-6A8B-E952-1EFA-32252FD84956}"/>
                    </a:ext>
                  </a:extLst>
                </p14:cNvPr>
                <p14:cNvContentPartPr/>
                <p14:nvPr/>
              </p14:nvContentPartPr>
              <p14:xfrm>
                <a:off x="1452939" y="3434506"/>
                <a:ext cx="14040" cy="713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C9A0ADF-6A8B-E952-1EFA-32252FD8495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43939" y="3425506"/>
                  <a:ext cx="31680" cy="7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21CF5E4-A4D5-91FC-E8D7-45AE8E04BF48}"/>
                    </a:ext>
                  </a:extLst>
                </p14:cNvPr>
                <p14:cNvContentPartPr/>
                <p14:nvPr/>
              </p14:nvContentPartPr>
              <p14:xfrm>
                <a:off x="1534659" y="3597946"/>
                <a:ext cx="3240" cy="28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21CF5E4-A4D5-91FC-E8D7-45AE8E04BF4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26019" y="3589306"/>
                  <a:ext cx="208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0B67B0-DABA-4E98-8539-FD3BB54E5012}"/>
                    </a:ext>
                  </a:extLst>
                </p14:cNvPr>
                <p14:cNvContentPartPr/>
                <p14:nvPr/>
              </p14:nvContentPartPr>
              <p14:xfrm>
                <a:off x="1537539" y="2625226"/>
                <a:ext cx="1450440" cy="1148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0B67B0-DABA-4E98-8539-FD3BB54E501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28539" y="2616226"/>
                  <a:ext cx="1468080" cy="11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1000" name="Ink 40999">
                  <a:extLst>
                    <a:ext uri="{FF2B5EF4-FFF2-40B4-BE49-F238E27FC236}">
                      <a16:creationId xmlns:a16="http://schemas.microsoft.com/office/drawing/2014/main" id="{64AF8E6C-BB1F-65A2-0B9A-785630E1A547}"/>
                    </a:ext>
                  </a:extLst>
                </p14:cNvPr>
                <p14:cNvContentPartPr/>
                <p14:nvPr/>
              </p14:nvContentPartPr>
              <p14:xfrm>
                <a:off x="2002659" y="1897666"/>
                <a:ext cx="360" cy="360"/>
              </p14:xfrm>
            </p:contentPart>
          </mc:Choice>
          <mc:Fallback xmlns="">
            <p:pic>
              <p:nvPicPr>
                <p:cNvPr id="41000" name="Ink 40999">
                  <a:extLst>
                    <a:ext uri="{FF2B5EF4-FFF2-40B4-BE49-F238E27FC236}">
                      <a16:creationId xmlns:a16="http://schemas.microsoft.com/office/drawing/2014/main" id="{64AF8E6C-BB1F-65A2-0B9A-785630E1A5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93659" y="18890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64516DBB-A842-E708-771C-19753577FD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9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37"/>
    </mc:Choice>
    <mc:Fallback xmlns="">
      <p:transition spd="slow" advTm="37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3"/>
          <p:cNvSpPr txBox="1">
            <a:spLocks noChangeArrowheads="1"/>
          </p:cNvSpPr>
          <p:nvPr/>
        </p:nvSpPr>
        <p:spPr bwMode="auto">
          <a:xfrm>
            <a:off x="2834518" y="0"/>
            <a:ext cx="34115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rgbClr val="0000FF"/>
                </a:solidFill>
              </a:rPr>
              <a:t>Speed of the diode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3BEA-EC25-5644-B5A1-DEDF773DB9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40991" name="Group 40990">
            <a:extLst>
              <a:ext uri="{FF2B5EF4-FFF2-40B4-BE49-F238E27FC236}">
                <a16:creationId xmlns:a16="http://schemas.microsoft.com/office/drawing/2014/main" id="{063DBDF6-EFA3-6A85-1F54-59D3384D522C}"/>
              </a:ext>
            </a:extLst>
          </p:cNvPr>
          <p:cNvGrpSpPr/>
          <p:nvPr/>
        </p:nvGrpSpPr>
        <p:grpSpPr>
          <a:xfrm>
            <a:off x="4644699" y="4630426"/>
            <a:ext cx="3932640" cy="1656000"/>
            <a:chOff x="4644699" y="4630426"/>
            <a:chExt cx="3932640" cy="165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0964" name="Ink 40963">
                  <a:extLst>
                    <a:ext uri="{FF2B5EF4-FFF2-40B4-BE49-F238E27FC236}">
                      <a16:creationId xmlns:a16="http://schemas.microsoft.com/office/drawing/2014/main" id="{DC75967C-AC61-21BA-ACE1-E4B526B3DD9F}"/>
                    </a:ext>
                  </a:extLst>
                </p14:cNvPr>
                <p14:cNvContentPartPr/>
                <p14:nvPr/>
              </p14:nvContentPartPr>
              <p14:xfrm>
                <a:off x="4718499" y="5259706"/>
                <a:ext cx="333360" cy="18360"/>
              </p14:xfrm>
            </p:contentPart>
          </mc:Choice>
          <mc:Fallback xmlns="">
            <p:pic>
              <p:nvPicPr>
                <p:cNvPr id="40964" name="Ink 40963">
                  <a:extLst>
                    <a:ext uri="{FF2B5EF4-FFF2-40B4-BE49-F238E27FC236}">
                      <a16:creationId xmlns:a16="http://schemas.microsoft.com/office/drawing/2014/main" id="{DC75967C-AC61-21BA-ACE1-E4B526B3DD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09499" y="5250706"/>
                  <a:ext cx="351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965" name="Ink 40964">
                  <a:extLst>
                    <a:ext uri="{FF2B5EF4-FFF2-40B4-BE49-F238E27FC236}">
                      <a16:creationId xmlns:a16="http://schemas.microsoft.com/office/drawing/2014/main" id="{5C2B4183-9506-2411-BB51-CE873DD5CEF0}"/>
                    </a:ext>
                  </a:extLst>
                </p14:cNvPr>
                <p14:cNvContentPartPr/>
                <p14:nvPr/>
              </p14:nvContentPartPr>
              <p14:xfrm>
                <a:off x="4911459" y="5268706"/>
                <a:ext cx="360" cy="403920"/>
              </p14:xfrm>
            </p:contentPart>
          </mc:Choice>
          <mc:Fallback xmlns="">
            <p:pic>
              <p:nvPicPr>
                <p:cNvPr id="40965" name="Ink 40964">
                  <a:extLst>
                    <a:ext uri="{FF2B5EF4-FFF2-40B4-BE49-F238E27FC236}">
                      <a16:creationId xmlns:a16="http://schemas.microsoft.com/office/drawing/2014/main" id="{5C2B4183-9506-2411-BB51-CE873DD5CEF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02819" y="5260066"/>
                  <a:ext cx="180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966" name="Ink 40965">
                  <a:extLst>
                    <a:ext uri="{FF2B5EF4-FFF2-40B4-BE49-F238E27FC236}">
                      <a16:creationId xmlns:a16="http://schemas.microsoft.com/office/drawing/2014/main" id="{DDDE89AB-05B5-1C8D-0024-C583AF3B4442}"/>
                    </a:ext>
                  </a:extLst>
                </p14:cNvPr>
                <p14:cNvContentPartPr/>
                <p14:nvPr/>
              </p14:nvContentPartPr>
              <p14:xfrm>
                <a:off x="4758819" y="5684146"/>
                <a:ext cx="356040" cy="2880"/>
              </p14:xfrm>
            </p:contentPart>
          </mc:Choice>
          <mc:Fallback xmlns="">
            <p:pic>
              <p:nvPicPr>
                <p:cNvPr id="40966" name="Ink 40965">
                  <a:extLst>
                    <a:ext uri="{FF2B5EF4-FFF2-40B4-BE49-F238E27FC236}">
                      <a16:creationId xmlns:a16="http://schemas.microsoft.com/office/drawing/2014/main" id="{DDDE89AB-05B5-1C8D-0024-C583AF3B444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49819" y="5675146"/>
                  <a:ext cx="373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968" name="Ink 40967">
                  <a:extLst>
                    <a:ext uri="{FF2B5EF4-FFF2-40B4-BE49-F238E27FC236}">
                      <a16:creationId xmlns:a16="http://schemas.microsoft.com/office/drawing/2014/main" id="{D15D9420-DA62-D9C1-A358-DC013868348C}"/>
                    </a:ext>
                  </a:extLst>
                </p14:cNvPr>
                <p14:cNvContentPartPr/>
                <p14:nvPr/>
              </p14:nvContentPartPr>
              <p14:xfrm>
                <a:off x="5194779" y="5434666"/>
                <a:ext cx="163080" cy="2880"/>
              </p14:xfrm>
            </p:contentPart>
          </mc:Choice>
          <mc:Fallback xmlns="">
            <p:pic>
              <p:nvPicPr>
                <p:cNvPr id="40968" name="Ink 40967">
                  <a:extLst>
                    <a:ext uri="{FF2B5EF4-FFF2-40B4-BE49-F238E27FC236}">
                      <a16:creationId xmlns:a16="http://schemas.microsoft.com/office/drawing/2014/main" id="{D15D9420-DA62-D9C1-A358-DC013868348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85779" y="5425666"/>
                  <a:ext cx="180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969" name="Ink 40968">
                  <a:extLst>
                    <a:ext uri="{FF2B5EF4-FFF2-40B4-BE49-F238E27FC236}">
                      <a16:creationId xmlns:a16="http://schemas.microsoft.com/office/drawing/2014/main" id="{0D1ABA7F-7A8B-9814-262B-009B0FBC85EF}"/>
                    </a:ext>
                  </a:extLst>
                </p14:cNvPr>
                <p14:cNvContentPartPr/>
                <p14:nvPr/>
              </p14:nvContentPartPr>
              <p14:xfrm>
                <a:off x="5203059" y="5529346"/>
                <a:ext cx="176760" cy="360"/>
              </p14:xfrm>
            </p:contentPart>
          </mc:Choice>
          <mc:Fallback xmlns="">
            <p:pic>
              <p:nvPicPr>
                <p:cNvPr id="40969" name="Ink 40968">
                  <a:extLst>
                    <a:ext uri="{FF2B5EF4-FFF2-40B4-BE49-F238E27FC236}">
                      <a16:creationId xmlns:a16="http://schemas.microsoft.com/office/drawing/2014/main" id="{0D1ABA7F-7A8B-9814-262B-009B0FBC85E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94419" y="5520346"/>
                  <a:ext cx="194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970" name="Ink 40969">
                  <a:extLst>
                    <a:ext uri="{FF2B5EF4-FFF2-40B4-BE49-F238E27FC236}">
                      <a16:creationId xmlns:a16="http://schemas.microsoft.com/office/drawing/2014/main" id="{4360AC1C-2D97-A352-6A2F-62E8364CF2E2}"/>
                    </a:ext>
                  </a:extLst>
                </p14:cNvPr>
                <p14:cNvContentPartPr/>
                <p14:nvPr/>
              </p14:nvContentPartPr>
              <p14:xfrm>
                <a:off x="5566299" y="5236306"/>
                <a:ext cx="223920" cy="360"/>
              </p14:xfrm>
            </p:contentPart>
          </mc:Choice>
          <mc:Fallback xmlns="">
            <p:pic>
              <p:nvPicPr>
                <p:cNvPr id="40970" name="Ink 40969">
                  <a:extLst>
                    <a:ext uri="{FF2B5EF4-FFF2-40B4-BE49-F238E27FC236}">
                      <a16:creationId xmlns:a16="http://schemas.microsoft.com/office/drawing/2014/main" id="{4360AC1C-2D97-A352-6A2F-62E8364CF2E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57299" y="5227306"/>
                  <a:ext cx="241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971" name="Ink 40970">
                  <a:extLst>
                    <a:ext uri="{FF2B5EF4-FFF2-40B4-BE49-F238E27FC236}">
                      <a16:creationId xmlns:a16="http://schemas.microsoft.com/office/drawing/2014/main" id="{91181B46-34FB-0CAF-D919-37FBD8E43D76}"/>
                    </a:ext>
                  </a:extLst>
                </p14:cNvPr>
                <p14:cNvContentPartPr/>
                <p14:nvPr/>
              </p14:nvContentPartPr>
              <p14:xfrm>
                <a:off x="5664939" y="5247826"/>
                <a:ext cx="10800" cy="397800"/>
              </p14:xfrm>
            </p:contentPart>
          </mc:Choice>
          <mc:Fallback xmlns="">
            <p:pic>
              <p:nvPicPr>
                <p:cNvPr id="40971" name="Ink 40970">
                  <a:extLst>
                    <a:ext uri="{FF2B5EF4-FFF2-40B4-BE49-F238E27FC236}">
                      <a16:creationId xmlns:a16="http://schemas.microsoft.com/office/drawing/2014/main" id="{91181B46-34FB-0CAF-D919-37FBD8E43D7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56299" y="5238826"/>
                  <a:ext cx="284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972" name="Ink 40971">
                  <a:extLst>
                    <a:ext uri="{FF2B5EF4-FFF2-40B4-BE49-F238E27FC236}">
                      <a16:creationId xmlns:a16="http://schemas.microsoft.com/office/drawing/2014/main" id="{810102BD-94B2-6F8B-44B1-15602C9DF642}"/>
                    </a:ext>
                  </a:extLst>
                </p14:cNvPr>
                <p14:cNvContentPartPr/>
                <p14:nvPr/>
              </p14:nvContentPartPr>
              <p14:xfrm>
                <a:off x="5598339" y="5642746"/>
                <a:ext cx="190440" cy="8280"/>
              </p14:xfrm>
            </p:contentPart>
          </mc:Choice>
          <mc:Fallback xmlns="">
            <p:pic>
              <p:nvPicPr>
                <p:cNvPr id="40972" name="Ink 40971">
                  <a:extLst>
                    <a:ext uri="{FF2B5EF4-FFF2-40B4-BE49-F238E27FC236}">
                      <a16:creationId xmlns:a16="http://schemas.microsoft.com/office/drawing/2014/main" id="{810102BD-94B2-6F8B-44B1-15602C9DF64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89699" y="5633746"/>
                  <a:ext cx="208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973" name="Ink 40972">
                  <a:extLst>
                    <a:ext uri="{FF2B5EF4-FFF2-40B4-BE49-F238E27FC236}">
                      <a16:creationId xmlns:a16="http://schemas.microsoft.com/office/drawing/2014/main" id="{5CA6B8A9-0B6A-E855-B64C-94E0DC9F2C68}"/>
                    </a:ext>
                  </a:extLst>
                </p14:cNvPr>
                <p14:cNvContentPartPr/>
                <p14:nvPr/>
              </p14:nvContentPartPr>
              <p14:xfrm>
                <a:off x="5825139" y="5597746"/>
                <a:ext cx="123120" cy="244080"/>
              </p14:xfrm>
            </p:contentPart>
          </mc:Choice>
          <mc:Fallback xmlns="">
            <p:pic>
              <p:nvPicPr>
                <p:cNvPr id="40973" name="Ink 40972">
                  <a:extLst>
                    <a:ext uri="{FF2B5EF4-FFF2-40B4-BE49-F238E27FC236}">
                      <a16:creationId xmlns:a16="http://schemas.microsoft.com/office/drawing/2014/main" id="{5CA6B8A9-0B6A-E855-B64C-94E0DC9F2C6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16499" y="5588746"/>
                  <a:ext cx="140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974" name="Ink 40973">
                  <a:extLst>
                    <a:ext uri="{FF2B5EF4-FFF2-40B4-BE49-F238E27FC236}">
                      <a16:creationId xmlns:a16="http://schemas.microsoft.com/office/drawing/2014/main" id="{7B7830AD-C421-9AC5-6179-F3061DF4E6C1}"/>
                    </a:ext>
                  </a:extLst>
                </p14:cNvPr>
                <p14:cNvContentPartPr/>
                <p14:nvPr/>
              </p14:nvContentPartPr>
              <p14:xfrm>
                <a:off x="6224019" y="5307586"/>
                <a:ext cx="177120" cy="310320"/>
              </p14:xfrm>
            </p:contentPart>
          </mc:Choice>
          <mc:Fallback xmlns="">
            <p:pic>
              <p:nvPicPr>
                <p:cNvPr id="40974" name="Ink 40973">
                  <a:extLst>
                    <a:ext uri="{FF2B5EF4-FFF2-40B4-BE49-F238E27FC236}">
                      <a16:creationId xmlns:a16="http://schemas.microsoft.com/office/drawing/2014/main" id="{7B7830AD-C421-9AC5-6179-F3061DF4E6C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15019" y="5298586"/>
                  <a:ext cx="1947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975" name="Ink 40974">
                  <a:extLst>
                    <a:ext uri="{FF2B5EF4-FFF2-40B4-BE49-F238E27FC236}">
                      <a16:creationId xmlns:a16="http://schemas.microsoft.com/office/drawing/2014/main" id="{80B48E2F-1981-42D1-09B0-8AADDD3DD5E3}"/>
                    </a:ext>
                  </a:extLst>
                </p14:cNvPr>
                <p14:cNvContentPartPr/>
                <p14:nvPr/>
              </p14:nvContentPartPr>
              <p14:xfrm>
                <a:off x="6408339" y="4835986"/>
                <a:ext cx="245520" cy="286200"/>
              </p14:xfrm>
            </p:contentPart>
          </mc:Choice>
          <mc:Fallback xmlns="">
            <p:pic>
              <p:nvPicPr>
                <p:cNvPr id="40975" name="Ink 40974">
                  <a:extLst>
                    <a:ext uri="{FF2B5EF4-FFF2-40B4-BE49-F238E27FC236}">
                      <a16:creationId xmlns:a16="http://schemas.microsoft.com/office/drawing/2014/main" id="{80B48E2F-1981-42D1-09B0-8AADDD3DD5E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99699" y="4826986"/>
                  <a:ext cx="2631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976" name="Ink 40975">
                  <a:extLst>
                    <a:ext uri="{FF2B5EF4-FFF2-40B4-BE49-F238E27FC236}">
                      <a16:creationId xmlns:a16="http://schemas.microsoft.com/office/drawing/2014/main" id="{970E8184-8500-3893-1925-DDFE376EB4B0}"/>
                    </a:ext>
                  </a:extLst>
                </p14:cNvPr>
                <p14:cNvContentPartPr/>
                <p14:nvPr/>
              </p14:nvContentPartPr>
              <p14:xfrm>
                <a:off x="6684819" y="4684426"/>
                <a:ext cx="164160" cy="287640"/>
              </p14:xfrm>
            </p:contentPart>
          </mc:Choice>
          <mc:Fallback xmlns="">
            <p:pic>
              <p:nvPicPr>
                <p:cNvPr id="40976" name="Ink 40975">
                  <a:extLst>
                    <a:ext uri="{FF2B5EF4-FFF2-40B4-BE49-F238E27FC236}">
                      <a16:creationId xmlns:a16="http://schemas.microsoft.com/office/drawing/2014/main" id="{970E8184-8500-3893-1925-DDFE376EB4B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76179" y="4675786"/>
                  <a:ext cx="1818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0977" name="Ink 40976">
                  <a:extLst>
                    <a:ext uri="{FF2B5EF4-FFF2-40B4-BE49-F238E27FC236}">
                      <a16:creationId xmlns:a16="http://schemas.microsoft.com/office/drawing/2014/main" id="{910DEFC1-27B4-419A-31D0-DB8133159B07}"/>
                    </a:ext>
                  </a:extLst>
                </p14:cNvPr>
                <p14:cNvContentPartPr/>
                <p14:nvPr/>
              </p14:nvContentPartPr>
              <p14:xfrm>
                <a:off x="6634059" y="4652746"/>
                <a:ext cx="387000" cy="631440"/>
              </p14:xfrm>
            </p:contentPart>
          </mc:Choice>
          <mc:Fallback xmlns="">
            <p:pic>
              <p:nvPicPr>
                <p:cNvPr id="40977" name="Ink 40976">
                  <a:extLst>
                    <a:ext uri="{FF2B5EF4-FFF2-40B4-BE49-F238E27FC236}">
                      <a16:creationId xmlns:a16="http://schemas.microsoft.com/office/drawing/2014/main" id="{910DEFC1-27B4-419A-31D0-DB8133159B0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25059" y="4644106"/>
                  <a:ext cx="40464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978" name="Ink 40977">
                  <a:extLst>
                    <a:ext uri="{FF2B5EF4-FFF2-40B4-BE49-F238E27FC236}">
                      <a16:creationId xmlns:a16="http://schemas.microsoft.com/office/drawing/2014/main" id="{A952C13F-12A9-67C4-AAA4-DC7E0DAEB54F}"/>
                    </a:ext>
                  </a:extLst>
                </p14:cNvPr>
                <p14:cNvContentPartPr/>
                <p14:nvPr/>
              </p14:nvContentPartPr>
              <p14:xfrm>
                <a:off x="6896139" y="5040466"/>
                <a:ext cx="159120" cy="408960"/>
              </p14:xfrm>
            </p:contentPart>
          </mc:Choice>
          <mc:Fallback xmlns="">
            <p:pic>
              <p:nvPicPr>
                <p:cNvPr id="40978" name="Ink 40977">
                  <a:extLst>
                    <a:ext uri="{FF2B5EF4-FFF2-40B4-BE49-F238E27FC236}">
                      <a16:creationId xmlns:a16="http://schemas.microsoft.com/office/drawing/2014/main" id="{A952C13F-12A9-67C4-AAA4-DC7E0DAEB54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87499" y="5031826"/>
                  <a:ext cx="1767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979" name="Ink 40978">
                  <a:extLst>
                    <a:ext uri="{FF2B5EF4-FFF2-40B4-BE49-F238E27FC236}">
                      <a16:creationId xmlns:a16="http://schemas.microsoft.com/office/drawing/2014/main" id="{2D8DAC96-0CC7-F738-49D6-45656EA7789D}"/>
                    </a:ext>
                  </a:extLst>
                </p14:cNvPr>
                <p14:cNvContentPartPr/>
                <p14:nvPr/>
              </p14:nvContentPartPr>
              <p14:xfrm>
                <a:off x="7143099" y="4991866"/>
                <a:ext cx="170640" cy="327240"/>
              </p14:xfrm>
            </p:contentPart>
          </mc:Choice>
          <mc:Fallback xmlns="">
            <p:pic>
              <p:nvPicPr>
                <p:cNvPr id="40979" name="Ink 40978">
                  <a:extLst>
                    <a:ext uri="{FF2B5EF4-FFF2-40B4-BE49-F238E27FC236}">
                      <a16:creationId xmlns:a16="http://schemas.microsoft.com/office/drawing/2014/main" id="{2D8DAC96-0CC7-F738-49D6-45656EA7789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134099" y="4982866"/>
                  <a:ext cx="1882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0980" name="Ink 40979">
                  <a:extLst>
                    <a:ext uri="{FF2B5EF4-FFF2-40B4-BE49-F238E27FC236}">
                      <a16:creationId xmlns:a16="http://schemas.microsoft.com/office/drawing/2014/main" id="{C5C8F362-4F9F-EAF0-28FD-121A41855C7F}"/>
                    </a:ext>
                  </a:extLst>
                </p14:cNvPr>
                <p14:cNvContentPartPr/>
                <p14:nvPr/>
              </p14:nvContentPartPr>
              <p14:xfrm>
                <a:off x="7307979" y="5046946"/>
                <a:ext cx="114840" cy="2880"/>
              </p14:xfrm>
            </p:contentPart>
          </mc:Choice>
          <mc:Fallback xmlns="">
            <p:pic>
              <p:nvPicPr>
                <p:cNvPr id="40980" name="Ink 40979">
                  <a:extLst>
                    <a:ext uri="{FF2B5EF4-FFF2-40B4-BE49-F238E27FC236}">
                      <a16:creationId xmlns:a16="http://schemas.microsoft.com/office/drawing/2014/main" id="{C5C8F362-4F9F-EAF0-28FD-121A41855C7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98979" y="5038306"/>
                  <a:ext cx="132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0981" name="Ink 40980">
                  <a:extLst>
                    <a:ext uri="{FF2B5EF4-FFF2-40B4-BE49-F238E27FC236}">
                      <a16:creationId xmlns:a16="http://schemas.microsoft.com/office/drawing/2014/main" id="{D4BCB219-7EED-B341-3858-20B38ACAFA5C}"/>
                    </a:ext>
                  </a:extLst>
                </p14:cNvPr>
                <p14:cNvContentPartPr/>
                <p14:nvPr/>
              </p14:nvContentPartPr>
              <p14:xfrm>
                <a:off x="7364859" y="5046946"/>
                <a:ext cx="14760" cy="260640"/>
              </p14:xfrm>
            </p:contentPart>
          </mc:Choice>
          <mc:Fallback xmlns="">
            <p:pic>
              <p:nvPicPr>
                <p:cNvPr id="40981" name="Ink 40980">
                  <a:extLst>
                    <a:ext uri="{FF2B5EF4-FFF2-40B4-BE49-F238E27FC236}">
                      <a16:creationId xmlns:a16="http://schemas.microsoft.com/office/drawing/2014/main" id="{D4BCB219-7EED-B341-3858-20B38ACAFA5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56219" y="5038306"/>
                  <a:ext cx="32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0982" name="Ink 40981">
                  <a:extLst>
                    <a:ext uri="{FF2B5EF4-FFF2-40B4-BE49-F238E27FC236}">
                      <a16:creationId xmlns:a16="http://schemas.microsoft.com/office/drawing/2014/main" id="{739A1E9C-FE3E-E79E-3345-42A7FA589BC9}"/>
                    </a:ext>
                  </a:extLst>
                </p14:cNvPr>
                <p14:cNvContentPartPr/>
                <p14:nvPr/>
              </p14:nvContentPartPr>
              <p14:xfrm>
                <a:off x="7599219" y="5378866"/>
                <a:ext cx="217080" cy="11880"/>
              </p14:xfrm>
            </p:contentPart>
          </mc:Choice>
          <mc:Fallback xmlns="">
            <p:pic>
              <p:nvPicPr>
                <p:cNvPr id="40982" name="Ink 40981">
                  <a:extLst>
                    <a:ext uri="{FF2B5EF4-FFF2-40B4-BE49-F238E27FC236}">
                      <a16:creationId xmlns:a16="http://schemas.microsoft.com/office/drawing/2014/main" id="{739A1E9C-FE3E-E79E-3345-42A7FA589BC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90219" y="5369866"/>
                  <a:ext cx="234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0983" name="Ink 40982">
                  <a:extLst>
                    <a:ext uri="{FF2B5EF4-FFF2-40B4-BE49-F238E27FC236}">
                      <a16:creationId xmlns:a16="http://schemas.microsoft.com/office/drawing/2014/main" id="{CF4682D4-A6A0-B1FD-66C6-AEB99FD4C31C}"/>
                    </a:ext>
                  </a:extLst>
                </p14:cNvPr>
                <p14:cNvContentPartPr/>
                <p14:nvPr/>
              </p14:nvContentPartPr>
              <p14:xfrm>
                <a:off x="7983339" y="5232346"/>
                <a:ext cx="37440" cy="356040"/>
              </p14:xfrm>
            </p:contentPart>
          </mc:Choice>
          <mc:Fallback xmlns="">
            <p:pic>
              <p:nvPicPr>
                <p:cNvPr id="40983" name="Ink 40982">
                  <a:extLst>
                    <a:ext uri="{FF2B5EF4-FFF2-40B4-BE49-F238E27FC236}">
                      <a16:creationId xmlns:a16="http://schemas.microsoft.com/office/drawing/2014/main" id="{CF4682D4-A6A0-B1FD-66C6-AEB99FD4C31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74699" y="5223706"/>
                  <a:ext cx="550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0984" name="Ink 40983">
                  <a:extLst>
                    <a:ext uri="{FF2B5EF4-FFF2-40B4-BE49-F238E27FC236}">
                      <a16:creationId xmlns:a16="http://schemas.microsoft.com/office/drawing/2014/main" id="{11271D01-3C5E-C164-647D-27FCC40359E5}"/>
                    </a:ext>
                  </a:extLst>
                </p14:cNvPr>
                <p14:cNvContentPartPr/>
                <p14:nvPr/>
              </p14:nvContentPartPr>
              <p14:xfrm>
                <a:off x="8057859" y="4999066"/>
                <a:ext cx="184320" cy="815040"/>
              </p14:xfrm>
            </p:contentPart>
          </mc:Choice>
          <mc:Fallback xmlns="">
            <p:pic>
              <p:nvPicPr>
                <p:cNvPr id="40984" name="Ink 40983">
                  <a:extLst>
                    <a:ext uri="{FF2B5EF4-FFF2-40B4-BE49-F238E27FC236}">
                      <a16:creationId xmlns:a16="http://schemas.microsoft.com/office/drawing/2014/main" id="{11271D01-3C5E-C164-647D-27FCC40359E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048859" y="4990066"/>
                  <a:ext cx="201960" cy="83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0986" name="Ink 40985">
                  <a:extLst>
                    <a:ext uri="{FF2B5EF4-FFF2-40B4-BE49-F238E27FC236}">
                      <a16:creationId xmlns:a16="http://schemas.microsoft.com/office/drawing/2014/main" id="{C3CF1790-F31E-81D6-F9C7-13488007E1C2}"/>
                    </a:ext>
                  </a:extLst>
                </p14:cNvPr>
                <p14:cNvContentPartPr/>
                <p14:nvPr/>
              </p14:nvContentPartPr>
              <p14:xfrm>
                <a:off x="6165699" y="5045146"/>
                <a:ext cx="320400" cy="807480"/>
              </p14:xfrm>
            </p:contentPart>
          </mc:Choice>
          <mc:Fallback xmlns="">
            <p:pic>
              <p:nvPicPr>
                <p:cNvPr id="40986" name="Ink 40985">
                  <a:extLst>
                    <a:ext uri="{FF2B5EF4-FFF2-40B4-BE49-F238E27FC236}">
                      <a16:creationId xmlns:a16="http://schemas.microsoft.com/office/drawing/2014/main" id="{C3CF1790-F31E-81D6-F9C7-13488007E1C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56699" y="5036146"/>
                  <a:ext cx="338040" cy="82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0988" name="Ink 40987">
                  <a:extLst>
                    <a:ext uri="{FF2B5EF4-FFF2-40B4-BE49-F238E27FC236}">
                      <a16:creationId xmlns:a16="http://schemas.microsoft.com/office/drawing/2014/main" id="{518E3F1E-1E79-7FE1-E15A-248F55080559}"/>
                    </a:ext>
                  </a:extLst>
                </p14:cNvPr>
                <p14:cNvContentPartPr/>
                <p14:nvPr/>
              </p14:nvContentPartPr>
              <p14:xfrm>
                <a:off x="4644699" y="4657066"/>
                <a:ext cx="190080" cy="1629360"/>
              </p14:xfrm>
            </p:contentPart>
          </mc:Choice>
          <mc:Fallback xmlns="">
            <p:pic>
              <p:nvPicPr>
                <p:cNvPr id="40988" name="Ink 40987">
                  <a:extLst>
                    <a:ext uri="{FF2B5EF4-FFF2-40B4-BE49-F238E27FC236}">
                      <a16:creationId xmlns:a16="http://schemas.microsoft.com/office/drawing/2014/main" id="{518E3F1E-1E79-7FE1-E15A-248F5508055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36059" y="4648066"/>
                  <a:ext cx="207720" cy="164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0990" name="Ink 40989">
                  <a:extLst>
                    <a:ext uri="{FF2B5EF4-FFF2-40B4-BE49-F238E27FC236}">
                      <a16:creationId xmlns:a16="http://schemas.microsoft.com/office/drawing/2014/main" id="{7E3C3585-D4DA-2327-283E-507601E311EA}"/>
                    </a:ext>
                  </a:extLst>
                </p14:cNvPr>
                <p14:cNvContentPartPr/>
                <p14:nvPr/>
              </p14:nvContentPartPr>
              <p14:xfrm>
                <a:off x="4667019" y="4630426"/>
                <a:ext cx="3910320" cy="1654560"/>
              </p14:xfrm>
            </p:contentPart>
          </mc:Choice>
          <mc:Fallback xmlns="">
            <p:pic>
              <p:nvPicPr>
                <p:cNvPr id="40990" name="Ink 40989">
                  <a:extLst>
                    <a:ext uri="{FF2B5EF4-FFF2-40B4-BE49-F238E27FC236}">
                      <a16:creationId xmlns:a16="http://schemas.microsoft.com/office/drawing/2014/main" id="{7E3C3585-D4DA-2327-283E-507601E311E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58019" y="4621426"/>
                  <a:ext cx="3927960" cy="167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F4C7DC-1A6A-593E-DCAE-C4FB5E008DF2}"/>
                  </a:ext>
                </a:extLst>
              </p14:cNvPr>
              <p14:cNvContentPartPr/>
              <p14:nvPr/>
            </p14:nvContentPartPr>
            <p14:xfrm>
              <a:off x="1036908" y="1189197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F4C7DC-1A6A-593E-DCAE-C4FB5E008DF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27908" y="11805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E9E4DD9-B991-4721-552A-89855A5F2341}"/>
                  </a:ext>
                </a:extLst>
              </p14:cNvPr>
              <p14:cNvContentPartPr/>
              <p14:nvPr/>
            </p14:nvContentPartPr>
            <p14:xfrm>
              <a:off x="981468" y="1145277"/>
              <a:ext cx="2367360" cy="8618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E9E4DD9-B991-4721-552A-89855A5F234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72468" y="1136637"/>
                <a:ext cx="2385000" cy="87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CF2BC33-4CD1-4A4C-51B8-C948AFF075FE}"/>
                  </a:ext>
                </a:extLst>
              </p14:cNvPr>
              <p14:cNvContentPartPr/>
              <p14:nvPr/>
            </p14:nvContentPartPr>
            <p14:xfrm>
              <a:off x="1032228" y="2249757"/>
              <a:ext cx="2394360" cy="758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CF2BC33-4CD1-4A4C-51B8-C948AFF075F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23588" y="2241117"/>
                <a:ext cx="2412000" cy="77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96" name="Group 40995">
            <a:extLst>
              <a:ext uri="{FF2B5EF4-FFF2-40B4-BE49-F238E27FC236}">
                <a16:creationId xmlns:a16="http://schemas.microsoft.com/office/drawing/2014/main" id="{CCD8053D-A4B4-5C2B-9F9F-4357972AC7FB}"/>
              </a:ext>
            </a:extLst>
          </p:cNvPr>
          <p:cNvGrpSpPr/>
          <p:nvPr/>
        </p:nvGrpSpPr>
        <p:grpSpPr>
          <a:xfrm>
            <a:off x="2387988" y="2447037"/>
            <a:ext cx="1006560" cy="7200"/>
            <a:chOff x="2387988" y="2447037"/>
            <a:chExt cx="1006560" cy="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FBBFCEE-625D-BBD6-95D3-375F1D8EB3C6}"/>
                    </a:ext>
                  </a:extLst>
                </p14:cNvPr>
                <p14:cNvContentPartPr/>
                <p14:nvPr/>
              </p14:nvContentPartPr>
              <p14:xfrm>
                <a:off x="2387988" y="2447037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FBBFCEE-625D-BBD6-95D3-375F1D8EB3C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78988" y="243839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BB3E84D-65D2-996C-04B7-1BB604FC0823}"/>
                    </a:ext>
                  </a:extLst>
                </p14:cNvPr>
                <p14:cNvContentPartPr/>
                <p14:nvPr/>
              </p14:nvContentPartPr>
              <p14:xfrm>
                <a:off x="2527668" y="2447037"/>
                <a:ext cx="324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BB3E84D-65D2-996C-04B7-1BB604FC082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19028" y="2438397"/>
                  <a:ext cx="2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0961" name="Ink 40960">
                  <a:extLst>
                    <a:ext uri="{FF2B5EF4-FFF2-40B4-BE49-F238E27FC236}">
                      <a16:creationId xmlns:a16="http://schemas.microsoft.com/office/drawing/2014/main" id="{2BED404E-1D07-836A-8ADB-ADE7CD770D1D}"/>
                    </a:ext>
                  </a:extLst>
                </p14:cNvPr>
                <p14:cNvContentPartPr/>
                <p14:nvPr/>
              </p14:nvContentPartPr>
              <p14:xfrm>
                <a:off x="2631708" y="2447037"/>
                <a:ext cx="72720" cy="360"/>
              </p14:xfrm>
            </p:contentPart>
          </mc:Choice>
          <mc:Fallback xmlns="">
            <p:pic>
              <p:nvPicPr>
                <p:cNvPr id="40961" name="Ink 40960">
                  <a:extLst>
                    <a:ext uri="{FF2B5EF4-FFF2-40B4-BE49-F238E27FC236}">
                      <a16:creationId xmlns:a16="http://schemas.microsoft.com/office/drawing/2014/main" id="{2BED404E-1D07-836A-8ADB-ADE7CD770D1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22708" y="2438397"/>
                  <a:ext cx="90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0962" name="Ink 40961">
                  <a:extLst>
                    <a:ext uri="{FF2B5EF4-FFF2-40B4-BE49-F238E27FC236}">
                      <a16:creationId xmlns:a16="http://schemas.microsoft.com/office/drawing/2014/main" id="{5CC67912-7110-723E-5473-02B3615C20CF}"/>
                    </a:ext>
                  </a:extLst>
                </p14:cNvPr>
                <p14:cNvContentPartPr/>
                <p14:nvPr/>
              </p14:nvContentPartPr>
              <p14:xfrm>
                <a:off x="2820708" y="2447037"/>
                <a:ext cx="360" cy="360"/>
              </p14:xfrm>
            </p:contentPart>
          </mc:Choice>
          <mc:Fallback xmlns="">
            <p:pic>
              <p:nvPicPr>
                <p:cNvPr id="40962" name="Ink 40961">
                  <a:extLst>
                    <a:ext uri="{FF2B5EF4-FFF2-40B4-BE49-F238E27FC236}">
                      <a16:creationId xmlns:a16="http://schemas.microsoft.com/office/drawing/2014/main" id="{5CC67912-7110-723E-5473-02B3615C20C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11708" y="243839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0985" name="Ink 40984">
                  <a:extLst>
                    <a:ext uri="{FF2B5EF4-FFF2-40B4-BE49-F238E27FC236}">
                      <a16:creationId xmlns:a16="http://schemas.microsoft.com/office/drawing/2014/main" id="{42308C8A-3FF5-32B6-CA44-A2F060F505E3}"/>
                    </a:ext>
                  </a:extLst>
                </p14:cNvPr>
                <p14:cNvContentPartPr/>
                <p14:nvPr/>
              </p14:nvContentPartPr>
              <p14:xfrm>
                <a:off x="2968668" y="2450637"/>
                <a:ext cx="59400" cy="3600"/>
              </p14:xfrm>
            </p:contentPart>
          </mc:Choice>
          <mc:Fallback xmlns="">
            <p:pic>
              <p:nvPicPr>
                <p:cNvPr id="40985" name="Ink 40984">
                  <a:extLst>
                    <a:ext uri="{FF2B5EF4-FFF2-40B4-BE49-F238E27FC236}">
                      <a16:creationId xmlns:a16="http://schemas.microsoft.com/office/drawing/2014/main" id="{42308C8A-3FF5-32B6-CA44-A2F060F505E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59668" y="2441637"/>
                  <a:ext cx="77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0987" name="Ink 40986">
                  <a:extLst>
                    <a:ext uri="{FF2B5EF4-FFF2-40B4-BE49-F238E27FC236}">
                      <a16:creationId xmlns:a16="http://schemas.microsoft.com/office/drawing/2014/main" id="{F9046672-00B8-0A46-1240-1BE11AC74C10}"/>
                    </a:ext>
                  </a:extLst>
                </p14:cNvPr>
                <p14:cNvContentPartPr/>
                <p14:nvPr/>
              </p14:nvContentPartPr>
              <p14:xfrm>
                <a:off x="3164868" y="2453517"/>
                <a:ext cx="42120" cy="360"/>
              </p14:xfrm>
            </p:contentPart>
          </mc:Choice>
          <mc:Fallback xmlns="">
            <p:pic>
              <p:nvPicPr>
                <p:cNvPr id="40987" name="Ink 40986">
                  <a:extLst>
                    <a:ext uri="{FF2B5EF4-FFF2-40B4-BE49-F238E27FC236}">
                      <a16:creationId xmlns:a16="http://schemas.microsoft.com/office/drawing/2014/main" id="{F9046672-00B8-0A46-1240-1BE11AC74C1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155868" y="2444877"/>
                  <a:ext cx="59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0989" name="Ink 40988">
                  <a:extLst>
                    <a:ext uri="{FF2B5EF4-FFF2-40B4-BE49-F238E27FC236}">
                      <a16:creationId xmlns:a16="http://schemas.microsoft.com/office/drawing/2014/main" id="{5561842D-C472-7707-80A1-C9E4ED9B172B}"/>
                    </a:ext>
                  </a:extLst>
                </p14:cNvPr>
                <p14:cNvContentPartPr/>
                <p14:nvPr/>
              </p14:nvContentPartPr>
              <p14:xfrm>
                <a:off x="3367548" y="2450997"/>
                <a:ext cx="27000" cy="360"/>
              </p14:xfrm>
            </p:contentPart>
          </mc:Choice>
          <mc:Fallback xmlns="">
            <p:pic>
              <p:nvPicPr>
                <p:cNvPr id="40989" name="Ink 40988">
                  <a:extLst>
                    <a:ext uri="{FF2B5EF4-FFF2-40B4-BE49-F238E27FC236}">
                      <a16:creationId xmlns:a16="http://schemas.microsoft.com/office/drawing/2014/main" id="{5561842D-C472-7707-80A1-C9E4ED9B172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58548" y="2441997"/>
                  <a:ext cx="446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08" name="Group 41007">
            <a:extLst>
              <a:ext uri="{FF2B5EF4-FFF2-40B4-BE49-F238E27FC236}">
                <a16:creationId xmlns:a16="http://schemas.microsoft.com/office/drawing/2014/main" id="{D6121686-A683-806E-180C-13AC38C76501}"/>
              </a:ext>
            </a:extLst>
          </p:cNvPr>
          <p:cNvGrpSpPr/>
          <p:nvPr/>
        </p:nvGrpSpPr>
        <p:grpSpPr>
          <a:xfrm>
            <a:off x="981468" y="1871037"/>
            <a:ext cx="720360" cy="20880"/>
            <a:chOff x="981468" y="1871037"/>
            <a:chExt cx="720360" cy="2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1002" name="Ink 41001">
                  <a:extLst>
                    <a:ext uri="{FF2B5EF4-FFF2-40B4-BE49-F238E27FC236}">
                      <a16:creationId xmlns:a16="http://schemas.microsoft.com/office/drawing/2014/main" id="{F5BD7059-0C9C-57FD-5E20-8B6236A31679}"/>
                    </a:ext>
                  </a:extLst>
                </p14:cNvPr>
                <p14:cNvContentPartPr/>
                <p14:nvPr/>
              </p14:nvContentPartPr>
              <p14:xfrm>
                <a:off x="981468" y="1891557"/>
                <a:ext cx="3240" cy="360"/>
              </p14:xfrm>
            </p:contentPart>
          </mc:Choice>
          <mc:Fallback xmlns="">
            <p:pic>
              <p:nvPicPr>
                <p:cNvPr id="41002" name="Ink 41001">
                  <a:extLst>
                    <a:ext uri="{FF2B5EF4-FFF2-40B4-BE49-F238E27FC236}">
                      <a16:creationId xmlns:a16="http://schemas.microsoft.com/office/drawing/2014/main" id="{F5BD7059-0C9C-57FD-5E20-8B6236A3167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2828" y="1882557"/>
                  <a:ext cx="2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1003" name="Ink 41002">
                  <a:extLst>
                    <a:ext uri="{FF2B5EF4-FFF2-40B4-BE49-F238E27FC236}">
                      <a16:creationId xmlns:a16="http://schemas.microsoft.com/office/drawing/2014/main" id="{69449F2F-E745-639B-A031-139D4337F392}"/>
                    </a:ext>
                  </a:extLst>
                </p14:cNvPr>
                <p14:cNvContentPartPr/>
                <p14:nvPr/>
              </p14:nvContentPartPr>
              <p14:xfrm>
                <a:off x="1131588" y="1891557"/>
                <a:ext cx="15120" cy="360"/>
              </p14:xfrm>
            </p:contentPart>
          </mc:Choice>
          <mc:Fallback xmlns="">
            <p:pic>
              <p:nvPicPr>
                <p:cNvPr id="41003" name="Ink 41002">
                  <a:extLst>
                    <a:ext uri="{FF2B5EF4-FFF2-40B4-BE49-F238E27FC236}">
                      <a16:creationId xmlns:a16="http://schemas.microsoft.com/office/drawing/2014/main" id="{69449F2F-E745-639B-A031-139D4337F39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22948" y="1882557"/>
                  <a:ext cx="32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1004" name="Ink 41003">
                  <a:extLst>
                    <a:ext uri="{FF2B5EF4-FFF2-40B4-BE49-F238E27FC236}">
                      <a16:creationId xmlns:a16="http://schemas.microsoft.com/office/drawing/2014/main" id="{C6753832-B7FE-AE06-08C2-EE54CCD44F09}"/>
                    </a:ext>
                  </a:extLst>
                </p14:cNvPr>
                <p14:cNvContentPartPr/>
                <p14:nvPr/>
              </p14:nvContentPartPr>
              <p14:xfrm>
                <a:off x="1309068" y="1891557"/>
                <a:ext cx="21240" cy="360"/>
              </p14:xfrm>
            </p:contentPart>
          </mc:Choice>
          <mc:Fallback xmlns="">
            <p:pic>
              <p:nvPicPr>
                <p:cNvPr id="41004" name="Ink 41003">
                  <a:extLst>
                    <a:ext uri="{FF2B5EF4-FFF2-40B4-BE49-F238E27FC236}">
                      <a16:creationId xmlns:a16="http://schemas.microsoft.com/office/drawing/2014/main" id="{C6753832-B7FE-AE06-08C2-EE54CCD44F0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00068" y="1882557"/>
                  <a:ext cx="38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1005" name="Ink 41004">
                  <a:extLst>
                    <a:ext uri="{FF2B5EF4-FFF2-40B4-BE49-F238E27FC236}">
                      <a16:creationId xmlns:a16="http://schemas.microsoft.com/office/drawing/2014/main" id="{C254272B-9381-D4A7-233F-2984DE23A0AD}"/>
                    </a:ext>
                  </a:extLst>
                </p14:cNvPr>
                <p14:cNvContentPartPr/>
                <p14:nvPr/>
              </p14:nvContentPartPr>
              <p14:xfrm>
                <a:off x="1439748" y="1888317"/>
                <a:ext cx="6840" cy="3600"/>
              </p14:xfrm>
            </p:contentPart>
          </mc:Choice>
          <mc:Fallback xmlns="">
            <p:pic>
              <p:nvPicPr>
                <p:cNvPr id="41005" name="Ink 41004">
                  <a:extLst>
                    <a:ext uri="{FF2B5EF4-FFF2-40B4-BE49-F238E27FC236}">
                      <a16:creationId xmlns:a16="http://schemas.microsoft.com/office/drawing/2014/main" id="{C254272B-9381-D4A7-233F-2984DE23A0A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30748" y="1879317"/>
                  <a:ext cx="24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1006" name="Ink 41005">
                  <a:extLst>
                    <a:ext uri="{FF2B5EF4-FFF2-40B4-BE49-F238E27FC236}">
                      <a16:creationId xmlns:a16="http://schemas.microsoft.com/office/drawing/2014/main" id="{A451855F-9738-4171-234D-5A2D5D19BDA5}"/>
                    </a:ext>
                  </a:extLst>
                </p14:cNvPr>
                <p14:cNvContentPartPr/>
                <p14:nvPr/>
              </p14:nvContentPartPr>
              <p14:xfrm>
                <a:off x="1550628" y="1879677"/>
                <a:ext cx="34920" cy="360"/>
              </p14:xfrm>
            </p:contentPart>
          </mc:Choice>
          <mc:Fallback xmlns="">
            <p:pic>
              <p:nvPicPr>
                <p:cNvPr id="41006" name="Ink 41005">
                  <a:extLst>
                    <a:ext uri="{FF2B5EF4-FFF2-40B4-BE49-F238E27FC236}">
                      <a16:creationId xmlns:a16="http://schemas.microsoft.com/office/drawing/2014/main" id="{A451855F-9738-4171-234D-5A2D5D19BDA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41628" y="1870677"/>
                  <a:ext cx="52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1007" name="Ink 41006">
                  <a:extLst>
                    <a:ext uri="{FF2B5EF4-FFF2-40B4-BE49-F238E27FC236}">
                      <a16:creationId xmlns:a16="http://schemas.microsoft.com/office/drawing/2014/main" id="{E0F98557-07CF-9663-F4E7-A60A27A9EED6}"/>
                    </a:ext>
                  </a:extLst>
                </p14:cNvPr>
                <p14:cNvContentPartPr/>
                <p14:nvPr/>
              </p14:nvContentPartPr>
              <p14:xfrm>
                <a:off x="1686348" y="1871037"/>
                <a:ext cx="15480" cy="8640"/>
              </p14:xfrm>
            </p:contentPart>
          </mc:Choice>
          <mc:Fallback xmlns="">
            <p:pic>
              <p:nvPicPr>
                <p:cNvPr id="41007" name="Ink 41006">
                  <a:extLst>
                    <a:ext uri="{FF2B5EF4-FFF2-40B4-BE49-F238E27FC236}">
                      <a16:creationId xmlns:a16="http://schemas.microsoft.com/office/drawing/2014/main" id="{E0F98557-07CF-9663-F4E7-A60A27A9EED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77708" y="1862397"/>
                  <a:ext cx="331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15" name="Group 41014">
            <a:extLst>
              <a:ext uri="{FF2B5EF4-FFF2-40B4-BE49-F238E27FC236}">
                <a16:creationId xmlns:a16="http://schemas.microsoft.com/office/drawing/2014/main" id="{A28507D2-F519-C9DB-DEBF-087EAF20DD61}"/>
              </a:ext>
            </a:extLst>
          </p:cNvPr>
          <p:cNvGrpSpPr/>
          <p:nvPr/>
        </p:nvGrpSpPr>
        <p:grpSpPr>
          <a:xfrm>
            <a:off x="3550788" y="2356317"/>
            <a:ext cx="405720" cy="464760"/>
            <a:chOff x="3550788" y="2356317"/>
            <a:chExt cx="40572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1009" name="Ink 41008">
                  <a:extLst>
                    <a:ext uri="{FF2B5EF4-FFF2-40B4-BE49-F238E27FC236}">
                      <a16:creationId xmlns:a16="http://schemas.microsoft.com/office/drawing/2014/main" id="{1937674D-AA7A-7519-EFFE-D089D5F628CC}"/>
                    </a:ext>
                  </a:extLst>
                </p14:cNvPr>
                <p14:cNvContentPartPr/>
                <p14:nvPr/>
              </p14:nvContentPartPr>
              <p14:xfrm>
                <a:off x="3550788" y="2356317"/>
                <a:ext cx="130320" cy="263160"/>
              </p14:xfrm>
            </p:contentPart>
          </mc:Choice>
          <mc:Fallback xmlns="">
            <p:pic>
              <p:nvPicPr>
                <p:cNvPr id="41009" name="Ink 41008">
                  <a:extLst>
                    <a:ext uri="{FF2B5EF4-FFF2-40B4-BE49-F238E27FC236}">
                      <a16:creationId xmlns:a16="http://schemas.microsoft.com/office/drawing/2014/main" id="{1937674D-AA7A-7519-EFFE-D089D5F628C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41788" y="2347317"/>
                  <a:ext cx="1479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1010" name="Ink 41009">
                  <a:extLst>
                    <a:ext uri="{FF2B5EF4-FFF2-40B4-BE49-F238E27FC236}">
                      <a16:creationId xmlns:a16="http://schemas.microsoft.com/office/drawing/2014/main" id="{5CAF3978-EC51-1FFE-A24D-F97BA3922ED3}"/>
                    </a:ext>
                  </a:extLst>
                </p14:cNvPr>
                <p14:cNvContentPartPr/>
                <p14:nvPr/>
              </p14:nvContentPartPr>
              <p14:xfrm>
                <a:off x="3552948" y="2526237"/>
                <a:ext cx="40680" cy="3240"/>
              </p14:xfrm>
            </p:contentPart>
          </mc:Choice>
          <mc:Fallback xmlns="">
            <p:pic>
              <p:nvPicPr>
                <p:cNvPr id="41010" name="Ink 41009">
                  <a:extLst>
                    <a:ext uri="{FF2B5EF4-FFF2-40B4-BE49-F238E27FC236}">
                      <a16:creationId xmlns:a16="http://schemas.microsoft.com/office/drawing/2014/main" id="{5CAF3978-EC51-1FFE-A24D-F97BA3922ED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43948" y="2517237"/>
                  <a:ext cx="58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1011" name="Ink 41010">
                  <a:extLst>
                    <a:ext uri="{FF2B5EF4-FFF2-40B4-BE49-F238E27FC236}">
                      <a16:creationId xmlns:a16="http://schemas.microsoft.com/office/drawing/2014/main" id="{6824317B-B408-9DD2-8A01-89782C9665CE}"/>
                    </a:ext>
                  </a:extLst>
                </p14:cNvPr>
                <p14:cNvContentPartPr/>
                <p14:nvPr/>
              </p14:nvContentPartPr>
              <p14:xfrm>
                <a:off x="3727908" y="2589237"/>
                <a:ext cx="77400" cy="231840"/>
              </p14:xfrm>
            </p:contentPart>
          </mc:Choice>
          <mc:Fallback xmlns="">
            <p:pic>
              <p:nvPicPr>
                <p:cNvPr id="41011" name="Ink 41010">
                  <a:extLst>
                    <a:ext uri="{FF2B5EF4-FFF2-40B4-BE49-F238E27FC236}">
                      <a16:creationId xmlns:a16="http://schemas.microsoft.com/office/drawing/2014/main" id="{6824317B-B408-9DD2-8A01-89782C9665C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18908" y="2580237"/>
                  <a:ext cx="950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1012" name="Ink 41011">
                  <a:extLst>
                    <a:ext uri="{FF2B5EF4-FFF2-40B4-BE49-F238E27FC236}">
                      <a16:creationId xmlns:a16="http://schemas.microsoft.com/office/drawing/2014/main" id="{10721B4F-A1D6-750D-A6F4-8FF93444B5AD}"/>
                    </a:ext>
                  </a:extLst>
                </p14:cNvPr>
                <p14:cNvContentPartPr/>
                <p14:nvPr/>
              </p14:nvContentPartPr>
              <p14:xfrm>
                <a:off x="3767148" y="2697597"/>
                <a:ext cx="40320" cy="360"/>
              </p14:xfrm>
            </p:contentPart>
          </mc:Choice>
          <mc:Fallback xmlns="">
            <p:pic>
              <p:nvPicPr>
                <p:cNvPr id="41012" name="Ink 41011">
                  <a:extLst>
                    <a:ext uri="{FF2B5EF4-FFF2-40B4-BE49-F238E27FC236}">
                      <a16:creationId xmlns:a16="http://schemas.microsoft.com/office/drawing/2014/main" id="{10721B4F-A1D6-750D-A6F4-8FF93444B5A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58148" y="2688597"/>
                  <a:ext cx="57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1013" name="Ink 41012">
                  <a:extLst>
                    <a:ext uri="{FF2B5EF4-FFF2-40B4-BE49-F238E27FC236}">
                      <a16:creationId xmlns:a16="http://schemas.microsoft.com/office/drawing/2014/main" id="{6BEE1B42-59C6-453C-F2E5-1C3CBCA64F40}"/>
                    </a:ext>
                  </a:extLst>
                </p14:cNvPr>
                <p14:cNvContentPartPr/>
                <p14:nvPr/>
              </p14:nvContentPartPr>
              <p14:xfrm>
                <a:off x="3825108" y="2691837"/>
                <a:ext cx="131400" cy="120600"/>
              </p14:xfrm>
            </p:contentPart>
          </mc:Choice>
          <mc:Fallback xmlns="">
            <p:pic>
              <p:nvPicPr>
                <p:cNvPr id="41013" name="Ink 41012">
                  <a:extLst>
                    <a:ext uri="{FF2B5EF4-FFF2-40B4-BE49-F238E27FC236}">
                      <a16:creationId xmlns:a16="http://schemas.microsoft.com/office/drawing/2014/main" id="{6BEE1B42-59C6-453C-F2E5-1C3CBCA64F4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16108" y="2683197"/>
                  <a:ext cx="149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1014" name="Ink 41013">
                  <a:extLst>
                    <a:ext uri="{FF2B5EF4-FFF2-40B4-BE49-F238E27FC236}">
                      <a16:creationId xmlns:a16="http://schemas.microsoft.com/office/drawing/2014/main" id="{090D25F2-D2BA-7B21-C4F1-6BEC4037561F}"/>
                    </a:ext>
                  </a:extLst>
                </p14:cNvPr>
                <p14:cNvContentPartPr/>
                <p14:nvPr/>
              </p14:nvContentPartPr>
              <p14:xfrm>
                <a:off x="3574188" y="2509317"/>
                <a:ext cx="97920" cy="360"/>
              </p14:xfrm>
            </p:contentPart>
          </mc:Choice>
          <mc:Fallback xmlns="">
            <p:pic>
              <p:nvPicPr>
                <p:cNvPr id="41014" name="Ink 41013">
                  <a:extLst>
                    <a:ext uri="{FF2B5EF4-FFF2-40B4-BE49-F238E27FC236}">
                      <a16:creationId xmlns:a16="http://schemas.microsoft.com/office/drawing/2014/main" id="{090D25F2-D2BA-7B21-C4F1-6BEC4037561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65188" y="2500317"/>
                  <a:ext cx="1155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24" name="Group 41023">
            <a:extLst>
              <a:ext uri="{FF2B5EF4-FFF2-40B4-BE49-F238E27FC236}">
                <a16:creationId xmlns:a16="http://schemas.microsoft.com/office/drawing/2014/main" id="{02CBEC0E-79AF-20AC-8DFC-4F3FCB808B91}"/>
              </a:ext>
            </a:extLst>
          </p:cNvPr>
          <p:cNvGrpSpPr/>
          <p:nvPr/>
        </p:nvGrpSpPr>
        <p:grpSpPr>
          <a:xfrm>
            <a:off x="175428" y="1572237"/>
            <a:ext cx="510480" cy="530280"/>
            <a:chOff x="175428" y="1572237"/>
            <a:chExt cx="51048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1016" name="Ink 41015">
                  <a:extLst>
                    <a:ext uri="{FF2B5EF4-FFF2-40B4-BE49-F238E27FC236}">
                      <a16:creationId xmlns:a16="http://schemas.microsoft.com/office/drawing/2014/main" id="{05B9064F-6FCB-F2CF-C80E-02D6FCB272BE}"/>
                    </a:ext>
                  </a:extLst>
                </p14:cNvPr>
                <p14:cNvContentPartPr/>
                <p14:nvPr/>
              </p14:nvContentPartPr>
              <p14:xfrm>
                <a:off x="229428" y="1590597"/>
                <a:ext cx="133200" cy="266400"/>
              </p14:xfrm>
            </p:contentPart>
          </mc:Choice>
          <mc:Fallback xmlns="">
            <p:pic>
              <p:nvPicPr>
                <p:cNvPr id="41016" name="Ink 41015">
                  <a:extLst>
                    <a:ext uri="{FF2B5EF4-FFF2-40B4-BE49-F238E27FC236}">
                      <a16:creationId xmlns:a16="http://schemas.microsoft.com/office/drawing/2014/main" id="{05B9064F-6FCB-F2CF-C80E-02D6FCB272B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0428" y="1581957"/>
                  <a:ext cx="1508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1017" name="Ink 41016">
                  <a:extLst>
                    <a:ext uri="{FF2B5EF4-FFF2-40B4-BE49-F238E27FC236}">
                      <a16:creationId xmlns:a16="http://schemas.microsoft.com/office/drawing/2014/main" id="{61255F55-8986-9B26-46F8-73B29B435916}"/>
                    </a:ext>
                  </a:extLst>
                </p14:cNvPr>
                <p14:cNvContentPartPr/>
                <p14:nvPr/>
              </p14:nvContentPartPr>
              <p14:xfrm>
                <a:off x="175428" y="1719117"/>
                <a:ext cx="126720" cy="3240"/>
              </p14:xfrm>
            </p:contentPart>
          </mc:Choice>
          <mc:Fallback xmlns="">
            <p:pic>
              <p:nvPicPr>
                <p:cNvPr id="41017" name="Ink 41016">
                  <a:extLst>
                    <a:ext uri="{FF2B5EF4-FFF2-40B4-BE49-F238E27FC236}">
                      <a16:creationId xmlns:a16="http://schemas.microsoft.com/office/drawing/2014/main" id="{61255F55-8986-9B26-46F8-73B29B43591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6428" y="1710477"/>
                  <a:ext cx="144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1018" name="Ink 41017">
                  <a:extLst>
                    <a:ext uri="{FF2B5EF4-FFF2-40B4-BE49-F238E27FC236}">
                      <a16:creationId xmlns:a16="http://schemas.microsoft.com/office/drawing/2014/main" id="{82767C6A-649F-DFC7-340C-CD75C30D0406}"/>
                    </a:ext>
                  </a:extLst>
                </p14:cNvPr>
                <p14:cNvContentPartPr/>
                <p14:nvPr/>
              </p14:nvContentPartPr>
              <p14:xfrm>
                <a:off x="373788" y="1768797"/>
                <a:ext cx="114480" cy="257040"/>
              </p14:xfrm>
            </p:contentPart>
          </mc:Choice>
          <mc:Fallback xmlns="">
            <p:pic>
              <p:nvPicPr>
                <p:cNvPr id="41018" name="Ink 41017">
                  <a:extLst>
                    <a:ext uri="{FF2B5EF4-FFF2-40B4-BE49-F238E27FC236}">
                      <a16:creationId xmlns:a16="http://schemas.microsoft.com/office/drawing/2014/main" id="{82767C6A-649F-DFC7-340C-CD75C30D040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5148" y="1760157"/>
                  <a:ext cx="1321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1019" name="Ink 41018">
                  <a:extLst>
                    <a:ext uri="{FF2B5EF4-FFF2-40B4-BE49-F238E27FC236}">
                      <a16:creationId xmlns:a16="http://schemas.microsoft.com/office/drawing/2014/main" id="{FDE980F1-3C4E-BEF2-EBF8-CBEB161B5024}"/>
                    </a:ext>
                  </a:extLst>
                </p14:cNvPr>
                <p14:cNvContentPartPr/>
                <p14:nvPr/>
              </p14:nvContentPartPr>
              <p14:xfrm>
                <a:off x="460908" y="1865637"/>
                <a:ext cx="19440" cy="360"/>
              </p14:xfrm>
            </p:contentPart>
          </mc:Choice>
          <mc:Fallback xmlns="">
            <p:pic>
              <p:nvPicPr>
                <p:cNvPr id="41019" name="Ink 41018">
                  <a:extLst>
                    <a:ext uri="{FF2B5EF4-FFF2-40B4-BE49-F238E27FC236}">
                      <a16:creationId xmlns:a16="http://schemas.microsoft.com/office/drawing/2014/main" id="{FDE980F1-3C4E-BEF2-EBF8-CBEB161B502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1908" y="1856997"/>
                  <a:ext cx="37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1021" name="Ink 41020">
                  <a:extLst>
                    <a:ext uri="{FF2B5EF4-FFF2-40B4-BE49-F238E27FC236}">
                      <a16:creationId xmlns:a16="http://schemas.microsoft.com/office/drawing/2014/main" id="{9A73B595-DB8D-C046-94AC-DD4D364BDDEB}"/>
                    </a:ext>
                  </a:extLst>
                </p14:cNvPr>
                <p14:cNvContentPartPr/>
                <p14:nvPr/>
              </p14:nvContentPartPr>
              <p14:xfrm>
                <a:off x="383508" y="1882917"/>
                <a:ext cx="80280" cy="360"/>
              </p14:xfrm>
            </p:contentPart>
          </mc:Choice>
          <mc:Fallback xmlns="">
            <p:pic>
              <p:nvPicPr>
                <p:cNvPr id="41021" name="Ink 41020">
                  <a:extLst>
                    <a:ext uri="{FF2B5EF4-FFF2-40B4-BE49-F238E27FC236}">
                      <a16:creationId xmlns:a16="http://schemas.microsoft.com/office/drawing/2014/main" id="{9A73B595-DB8D-C046-94AC-DD4D364BDDE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4868" y="1873917"/>
                  <a:ext cx="97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1022" name="Ink 41021">
                  <a:extLst>
                    <a:ext uri="{FF2B5EF4-FFF2-40B4-BE49-F238E27FC236}">
                      <a16:creationId xmlns:a16="http://schemas.microsoft.com/office/drawing/2014/main" id="{097DB28E-E16D-5073-F4BB-F1234B946E42}"/>
                    </a:ext>
                  </a:extLst>
                </p14:cNvPr>
                <p14:cNvContentPartPr/>
                <p14:nvPr/>
              </p14:nvContentPartPr>
              <p14:xfrm>
                <a:off x="581508" y="1816317"/>
                <a:ext cx="104400" cy="286200"/>
              </p14:xfrm>
            </p:contentPart>
          </mc:Choice>
          <mc:Fallback xmlns="">
            <p:pic>
              <p:nvPicPr>
                <p:cNvPr id="41022" name="Ink 41021">
                  <a:extLst>
                    <a:ext uri="{FF2B5EF4-FFF2-40B4-BE49-F238E27FC236}">
                      <a16:creationId xmlns:a16="http://schemas.microsoft.com/office/drawing/2014/main" id="{097DB28E-E16D-5073-F4BB-F1234B946E4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2508" y="1807317"/>
                  <a:ext cx="1220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1023" name="Ink 41022">
                  <a:extLst>
                    <a:ext uri="{FF2B5EF4-FFF2-40B4-BE49-F238E27FC236}">
                      <a16:creationId xmlns:a16="http://schemas.microsoft.com/office/drawing/2014/main" id="{809B1B1C-E6BA-E8CE-3E74-2A353CFA56C1}"/>
                    </a:ext>
                  </a:extLst>
                </p14:cNvPr>
                <p14:cNvContentPartPr/>
                <p14:nvPr/>
              </p14:nvContentPartPr>
              <p14:xfrm>
                <a:off x="183708" y="1572237"/>
                <a:ext cx="180000" cy="277920"/>
              </p14:xfrm>
            </p:contentPart>
          </mc:Choice>
          <mc:Fallback xmlns="">
            <p:pic>
              <p:nvPicPr>
                <p:cNvPr id="41023" name="Ink 41022">
                  <a:extLst>
                    <a:ext uri="{FF2B5EF4-FFF2-40B4-BE49-F238E27FC236}">
                      <a16:creationId xmlns:a16="http://schemas.microsoft.com/office/drawing/2014/main" id="{809B1B1C-E6BA-E8CE-3E74-2A353CFA56C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75068" y="1563597"/>
                  <a:ext cx="197640" cy="29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41025" name="Ink 41024">
                <a:extLst>
                  <a:ext uri="{FF2B5EF4-FFF2-40B4-BE49-F238E27FC236}">
                    <a16:creationId xmlns:a16="http://schemas.microsoft.com/office/drawing/2014/main" id="{10D878D5-3735-7A0F-9924-7F221D6B0F3B}"/>
                  </a:ext>
                </a:extLst>
              </p14:cNvPr>
              <p14:cNvContentPartPr/>
              <p14:nvPr/>
            </p14:nvContentPartPr>
            <p14:xfrm>
              <a:off x="2112948" y="1136997"/>
              <a:ext cx="73080" cy="2402640"/>
            </p14:xfrm>
          </p:contentPart>
        </mc:Choice>
        <mc:Fallback xmlns="">
          <p:pic>
            <p:nvPicPr>
              <p:cNvPr id="41025" name="Ink 41024">
                <a:extLst>
                  <a:ext uri="{FF2B5EF4-FFF2-40B4-BE49-F238E27FC236}">
                    <a16:creationId xmlns:a16="http://schemas.microsoft.com/office/drawing/2014/main" id="{10D878D5-3735-7A0F-9924-7F221D6B0F3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103948" y="1128357"/>
                <a:ext cx="90720" cy="242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30" name="Group 41029">
            <a:extLst>
              <a:ext uri="{FF2B5EF4-FFF2-40B4-BE49-F238E27FC236}">
                <a16:creationId xmlns:a16="http://schemas.microsoft.com/office/drawing/2014/main" id="{E52FFC97-0F2C-CB67-C313-8694AA57EA46}"/>
              </a:ext>
            </a:extLst>
          </p:cNvPr>
          <p:cNvGrpSpPr/>
          <p:nvPr/>
        </p:nvGrpSpPr>
        <p:grpSpPr>
          <a:xfrm>
            <a:off x="5531414" y="1030072"/>
            <a:ext cx="3103920" cy="2734560"/>
            <a:chOff x="5186988" y="3663117"/>
            <a:chExt cx="3103920" cy="2734560"/>
          </a:xfrm>
        </p:grpSpPr>
        <p:grpSp>
          <p:nvGrpSpPr>
            <p:cNvPr id="41031" name="Group 41030">
              <a:extLst>
                <a:ext uri="{FF2B5EF4-FFF2-40B4-BE49-F238E27FC236}">
                  <a16:creationId xmlns:a16="http://schemas.microsoft.com/office/drawing/2014/main" id="{9E842D1F-2F71-8E1F-84FB-ACFBE9BE4BC0}"/>
                </a:ext>
              </a:extLst>
            </p:cNvPr>
            <p:cNvGrpSpPr/>
            <p:nvPr/>
          </p:nvGrpSpPr>
          <p:grpSpPr>
            <a:xfrm>
              <a:off x="5824908" y="3663117"/>
              <a:ext cx="481320" cy="2433600"/>
              <a:chOff x="5824908" y="3663117"/>
              <a:chExt cx="481320" cy="2433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41056" name="Ink 41055">
                    <a:extLst>
                      <a:ext uri="{FF2B5EF4-FFF2-40B4-BE49-F238E27FC236}">
                        <a16:creationId xmlns:a16="http://schemas.microsoft.com/office/drawing/2014/main" id="{7B10C2E2-1EB2-6507-FBF9-AF61EF4B7C85}"/>
                      </a:ext>
                    </a:extLst>
                  </p14:cNvPr>
                  <p14:cNvContentPartPr/>
                  <p14:nvPr/>
                </p14:nvContentPartPr>
                <p14:xfrm>
                  <a:off x="5824908" y="3882717"/>
                  <a:ext cx="105840" cy="125280"/>
                </p14:xfrm>
              </p:contentPart>
            </mc:Choice>
            <mc:Fallback xmlns="">
              <p:pic>
                <p:nvPicPr>
                  <p:cNvPr id="41056" name="Ink 41055">
                    <a:extLst>
                      <a:ext uri="{FF2B5EF4-FFF2-40B4-BE49-F238E27FC236}">
                        <a16:creationId xmlns:a16="http://schemas.microsoft.com/office/drawing/2014/main" id="{7B10C2E2-1EB2-6507-FBF9-AF61EF4B7C85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5816268" y="3873717"/>
                    <a:ext cx="123480" cy="14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41057" name="Ink 41056">
                    <a:extLst>
                      <a:ext uri="{FF2B5EF4-FFF2-40B4-BE49-F238E27FC236}">
                        <a16:creationId xmlns:a16="http://schemas.microsoft.com/office/drawing/2014/main" id="{2C15176A-CE2C-C49A-A41D-CAE7E2F744F6}"/>
                      </a:ext>
                    </a:extLst>
                  </p14:cNvPr>
                  <p14:cNvContentPartPr/>
                  <p14:nvPr/>
                </p14:nvContentPartPr>
                <p14:xfrm>
                  <a:off x="5902308" y="3941397"/>
                  <a:ext cx="32040" cy="1295280"/>
                </p14:xfrm>
              </p:contentPart>
            </mc:Choice>
            <mc:Fallback xmlns="">
              <p:pic>
                <p:nvPicPr>
                  <p:cNvPr id="41057" name="Ink 41056">
                    <a:extLst>
                      <a:ext uri="{FF2B5EF4-FFF2-40B4-BE49-F238E27FC236}">
                        <a16:creationId xmlns:a16="http://schemas.microsoft.com/office/drawing/2014/main" id="{2C15176A-CE2C-C49A-A41D-CAE7E2F744F6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5893308" y="3932757"/>
                    <a:ext cx="49680" cy="131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41058" name="Ink 41057">
                    <a:extLst>
                      <a:ext uri="{FF2B5EF4-FFF2-40B4-BE49-F238E27FC236}">
                        <a16:creationId xmlns:a16="http://schemas.microsoft.com/office/drawing/2014/main" id="{67E2D164-9512-790E-9CE1-2166FD8E00C1}"/>
                      </a:ext>
                    </a:extLst>
                  </p14:cNvPr>
                  <p14:cNvContentPartPr/>
                  <p14:nvPr/>
                </p14:nvContentPartPr>
                <p14:xfrm>
                  <a:off x="5937588" y="5217597"/>
                  <a:ext cx="30600" cy="879120"/>
                </p14:xfrm>
              </p:contentPart>
            </mc:Choice>
            <mc:Fallback xmlns="">
              <p:pic>
                <p:nvPicPr>
                  <p:cNvPr id="41058" name="Ink 41057">
                    <a:extLst>
                      <a:ext uri="{FF2B5EF4-FFF2-40B4-BE49-F238E27FC236}">
                        <a16:creationId xmlns:a16="http://schemas.microsoft.com/office/drawing/2014/main" id="{67E2D164-9512-790E-9CE1-2166FD8E00C1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5928588" y="5208957"/>
                    <a:ext cx="48240" cy="89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41059" name="Ink 41058">
                    <a:extLst>
                      <a:ext uri="{FF2B5EF4-FFF2-40B4-BE49-F238E27FC236}">
                        <a16:creationId xmlns:a16="http://schemas.microsoft.com/office/drawing/2014/main" id="{00F59E57-85B8-7727-30F4-E8025783F358}"/>
                      </a:ext>
                    </a:extLst>
                  </p14:cNvPr>
                  <p14:cNvContentPartPr/>
                  <p14:nvPr/>
                </p14:nvContentPartPr>
                <p14:xfrm>
                  <a:off x="6019668" y="3663117"/>
                  <a:ext cx="90360" cy="290520"/>
                </p14:xfrm>
              </p:contentPart>
            </mc:Choice>
            <mc:Fallback xmlns="">
              <p:pic>
                <p:nvPicPr>
                  <p:cNvPr id="41059" name="Ink 41058">
                    <a:extLst>
                      <a:ext uri="{FF2B5EF4-FFF2-40B4-BE49-F238E27FC236}">
                        <a16:creationId xmlns:a16="http://schemas.microsoft.com/office/drawing/2014/main" id="{00F59E57-85B8-7727-30F4-E8025783F358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6010668" y="3654477"/>
                    <a:ext cx="108000" cy="30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41060" name="Ink 41059">
                    <a:extLst>
                      <a:ext uri="{FF2B5EF4-FFF2-40B4-BE49-F238E27FC236}">
                        <a16:creationId xmlns:a16="http://schemas.microsoft.com/office/drawing/2014/main" id="{5D778156-7876-7E3D-A8EA-F8D3A5465DF8}"/>
                      </a:ext>
                    </a:extLst>
                  </p14:cNvPr>
                  <p14:cNvContentPartPr/>
                  <p14:nvPr/>
                </p14:nvContentPartPr>
                <p14:xfrm>
                  <a:off x="6131988" y="3797757"/>
                  <a:ext cx="174240" cy="194400"/>
                </p14:xfrm>
              </p:contentPart>
            </mc:Choice>
            <mc:Fallback xmlns="">
              <p:pic>
                <p:nvPicPr>
                  <p:cNvPr id="41060" name="Ink 41059">
                    <a:extLst>
                      <a:ext uri="{FF2B5EF4-FFF2-40B4-BE49-F238E27FC236}">
                        <a16:creationId xmlns:a16="http://schemas.microsoft.com/office/drawing/2014/main" id="{5D778156-7876-7E3D-A8EA-F8D3A5465DF8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6122988" y="3789117"/>
                    <a:ext cx="191880" cy="212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032" name="Group 41031">
              <a:extLst>
                <a:ext uri="{FF2B5EF4-FFF2-40B4-BE49-F238E27FC236}">
                  <a16:creationId xmlns:a16="http://schemas.microsoft.com/office/drawing/2014/main" id="{B6BE76FB-9B66-2761-84BC-CF2B542929BE}"/>
                </a:ext>
              </a:extLst>
            </p:cNvPr>
            <p:cNvGrpSpPr/>
            <p:nvPr/>
          </p:nvGrpSpPr>
          <p:grpSpPr>
            <a:xfrm>
              <a:off x="5186988" y="5225877"/>
              <a:ext cx="3103920" cy="1171800"/>
              <a:chOff x="5186988" y="5225877"/>
              <a:chExt cx="3103920" cy="1171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41033" name="Ink 41032">
                    <a:extLst>
                      <a:ext uri="{FF2B5EF4-FFF2-40B4-BE49-F238E27FC236}">
                        <a16:creationId xmlns:a16="http://schemas.microsoft.com/office/drawing/2014/main" id="{EDFFC920-C1F5-B137-EE68-3FF464438183}"/>
                      </a:ext>
                    </a:extLst>
                  </p14:cNvPr>
                  <p14:cNvContentPartPr/>
                  <p14:nvPr/>
                </p14:nvContentPartPr>
                <p14:xfrm>
                  <a:off x="5967108" y="6052797"/>
                  <a:ext cx="1923840" cy="43560"/>
                </p14:xfrm>
              </p:contentPart>
            </mc:Choice>
            <mc:Fallback xmlns="">
              <p:pic>
                <p:nvPicPr>
                  <p:cNvPr id="41033" name="Ink 41032">
                    <a:extLst>
                      <a:ext uri="{FF2B5EF4-FFF2-40B4-BE49-F238E27FC236}">
                        <a16:creationId xmlns:a16="http://schemas.microsoft.com/office/drawing/2014/main" id="{EDFFC920-C1F5-B137-EE68-3FF464438183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5958108" y="6043797"/>
                    <a:ext cx="1941480" cy="6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41034" name="Ink 41033">
                    <a:extLst>
                      <a:ext uri="{FF2B5EF4-FFF2-40B4-BE49-F238E27FC236}">
                        <a16:creationId xmlns:a16="http://schemas.microsoft.com/office/drawing/2014/main" id="{96661969-E097-4C54-7933-DE8BD74A671E}"/>
                      </a:ext>
                    </a:extLst>
                  </p14:cNvPr>
                  <p14:cNvContentPartPr/>
                  <p14:nvPr/>
                </p14:nvContentPartPr>
                <p14:xfrm>
                  <a:off x="7800948" y="5984037"/>
                  <a:ext cx="109440" cy="181440"/>
                </p14:xfrm>
              </p:contentPart>
            </mc:Choice>
            <mc:Fallback xmlns="">
              <p:pic>
                <p:nvPicPr>
                  <p:cNvPr id="41034" name="Ink 41033">
                    <a:extLst>
                      <a:ext uri="{FF2B5EF4-FFF2-40B4-BE49-F238E27FC236}">
                        <a16:creationId xmlns:a16="http://schemas.microsoft.com/office/drawing/2014/main" id="{96661969-E097-4C54-7933-DE8BD74A671E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7791948" y="5975397"/>
                    <a:ext cx="127080" cy="19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41035" name="Ink 41034">
                    <a:extLst>
                      <a:ext uri="{FF2B5EF4-FFF2-40B4-BE49-F238E27FC236}">
                        <a16:creationId xmlns:a16="http://schemas.microsoft.com/office/drawing/2014/main" id="{E1517519-3F72-8798-31A0-025A4647A94D}"/>
                      </a:ext>
                    </a:extLst>
                  </p14:cNvPr>
                  <p14:cNvContentPartPr/>
                  <p14:nvPr/>
                </p14:nvContentPartPr>
                <p14:xfrm>
                  <a:off x="8017668" y="6042357"/>
                  <a:ext cx="178560" cy="190080"/>
                </p14:xfrm>
              </p:contentPart>
            </mc:Choice>
            <mc:Fallback xmlns="">
              <p:pic>
                <p:nvPicPr>
                  <p:cNvPr id="41035" name="Ink 41034">
                    <a:extLst>
                      <a:ext uri="{FF2B5EF4-FFF2-40B4-BE49-F238E27FC236}">
                        <a16:creationId xmlns:a16="http://schemas.microsoft.com/office/drawing/2014/main" id="{E1517519-3F72-8798-31A0-025A4647A94D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8009028" y="6033357"/>
                    <a:ext cx="196200" cy="20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41036" name="Ink 41035">
                    <a:extLst>
                      <a:ext uri="{FF2B5EF4-FFF2-40B4-BE49-F238E27FC236}">
                        <a16:creationId xmlns:a16="http://schemas.microsoft.com/office/drawing/2014/main" id="{73CCB3E7-1DDE-6358-D3FE-FBC773FDD651}"/>
                      </a:ext>
                    </a:extLst>
                  </p14:cNvPr>
                  <p14:cNvContentPartPr/>
                  <p14:nvPr/>
                </p14:nvContentPartPr>
                <p14:xfrm>
                  <a:off x="5958828" y="5375637"/>
                  <a:ext cx="108360" cy="360"/>
                </p14:xfrm>
              </p:contentPart>
            </mc:Choice>
            <mc:Fallback xmlns="">
              <p:pic>
                <p:nvPicPr>
                  <p:cNvPr id="41036" name="Ink 41035">
                    <a:extLst>
                      <a:ext uri="{FF2B5EF4-FFF2-40B4-BE49-F238E27FC236}">
                        <a16:creationId xmlns:a16="http://schemas.microsoft.com/office/drawing/2014/main" id="{73CCB3E7-1DDE-6358-D3FE-FBC773FDD651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5950188" y="5366997"/>
                    <a:ext cx="126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41037" name="Ink 41036">
                    <a:extLst>
                      <a:ext uri="{FF2B5EF4-FFF2-40B4-BE49-F238E27FC236}">
                        <a16:creationId xmlns:a16="http://schemas.microsoft.com/office/drawing/2014/main" id="{185134F8-4B52-E485-9A69-C9218860E2A5}"/>
                      </a:ext>
                    </a:extLst>
                  </p14:cNvPr>
                  <p14:cNvContentPartPr/>
                  <p14:nvPr/>
                </p14:nvContentPartPr>
                <p14:xfrm>
                  <a:off x="6216588" y="5383197"/>
                  <a:ext cx="168840" cy="1440"/>
                </p14:xfrm>
              </p:contentPart>
            </mc:Choice>
            <mc:Fallback xmlns="">
              <p:pic>
                <p:nvPicPr>
                  <p:cNvPr id="41037" name="Ink 41036">
                    <a:extLst>
                      <a:ext uri="{FF2B5EF4-FFF2-40B4-BE49-F238E27FC236}">
                        <a16:creationId xmlns:a16="http://schemas.microsoft.com/office/drawing/2014/main" id="{185134F8-4B52-E485-9A69-C9218860E2A5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6207588" y="5374197"/>
                    <a:ext cx="186480" cy="1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41038" name="Ink 41037">
                    <a:extLst>
                      <a:ext uri="{FF2B5EF4-FFF2-40B4-BE49-F238E27FC236}">
                        <a16:creationId xmlns:a16="http://schemas.microsoft.com/office/drawing/2014/main" id="{AA7F59FA-13F7-FAC4-E203-EBB399A65B23}"/>
                      </a:ext>
                    </a:extLst>
                  </p14:cNvPr>
                  <p14:cNvContentPartPr/>
                  <p14:nvPr/>
                </p14:nvContentPartPr>
                <p14:xfrm>
                  <a:off x="6542028" y="5383197"/>
                  <a:ext cx="174960" cy="360"/>
                </p14:xfrm>
              </p:contentPart>
            </mc:Choice>
            <mc:Fallback xmlns="">
              <p:pic>
                <p:nvPicPr>
                  <p:cNvPr id="41038" name="Ink 41037">
                    <a:extLst>
                      <a:ext uri="{FF2B5EF4-FFF2-40B4-BE49-F238E27FC236}">
                        <a16:creationId xmlns:a16="http://schemas.microsoft.com/office/drawing/2014/main" id="{AA7F59FA-13F7-FAC4-E203-EBB399A65B23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6533388" y="5374197"/>
                    <a:ext cx="192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41039" name="Ink 41038">
                    <a:extLst>
                      <a:ext uri="{FF2B5EF4-FFF2-40B4-BE49-F238E27FC236}">
                        <a16:creationId xmlns:a16="http://schemas.microsoft.com/office/drawing/2014/main" id="{D9BEA488-5495-52FA-E4F5-42F53EFF0BA0}"/>
                      </a:ext>
                    </a:extLst>
                  </p14:cNvPr>
                  <p14:cNvContentPartPr/>
                  <p14:nvPr/>
                </p14:nvContentPartPr>
                <p14:xfrm>
                  <a:off x="6863148" y="5383197"/>
                  <a:ext cx="236160" cy="360"/>
                </p14:xfrm>
              </p:contentPart>
            </mc:Choice>
            <mc:Fallback xmlns="">
              <p:pic>
                <p:nvPicPr>
                  <p:cNvPr id="41039" name="Ink 41038">
                    <a:extLst>
                      <a:ext uri="{FF2B5EF4-FFF2-40B4-BE49-F238E27FC236}">
                        <a16:creationId xmlns:a16="http://schemas.microsoft.com/office/drawing/2014/main" id="{D9BEA488-5495-52FA-E4F5-42F53EFF0BA0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6854508" y="5374197"/>
                    <a:ext cx="2538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41040" name="Ink 41039">
                    <a:extLst>
                      <a:ext uri="{FF2B5EF4-FFF2-40B4-BE49-F238E27FC236}">
                        <a16:creationId xmlns:a16="http://schemas.microsoft.com/office/drawing/2014/main" id="{25F5202E-E823-7CEA-35FF-747461B55ED0}"/>
                      </a:ext>
                    </a:extLst>
                  </p14:cNvPr>
                  <p14:cNvContentPartPr/>
                  <p14:nvPr/>
                </p14:nvContentPartPr>
                <p14:xfrm>
                  <a:off x="7255548" y="5379597"/>
                  <a:ext cx="97560" cy="360"/>
                </p14:xfrm>
              </p:contentPart>
            </mc:Choice>
            <mc:Fallback xmlns="">
              <p:pic>
                <p:nvPicPr>
                  <p:cNvPr id="41040" name="Ink 41039">
                    <a:extLst>
                      <a:ext uri="{FF2B5EF4-FFF2-40B4-BE49-F238E27FC236}">
                        <a16:creationId xmlns:a16="http://schemas.microsoft.com/office/drawing/2014/main" id="{25F5202E-E823-7CEA-35FF-747461B55ED0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7246908" y="5370957"/>
                    <a:ext cx="1152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41041" name="Ink 41040">
                    <a:extLst>
                      <a:ext uri="{FF2B5EF4-FFF2-40B4-BE49-F238E27FC236}">
                        <a16:creationId xmlns:a16="http://schemas.microsoft.com/office/drawing/2014/main" id="{B2F83BA0-D38A-C9F4-FF1E-534B4FE6B854}"/>
                      </a:ext>
                    </a:extLst>
                  </p14:cNvPr>
                  <p14:cNvContentPartPr/>
                  <p14:nvPr/>
                </p14:nvContentPartPr>
                <p14:xfrm>
                  <a:off x="7457148" y="5385717"/>
                  <a:ext cx="107280" cy="360"/>
                </p14:xfrm>
              </p:contentPart>
            </mc:Choice>
            <mc:Fallback xmlns="">
              <p:pic>
                <p:nvPicPr>
                  <p:cNvPr id="41041" name="Ink 41040">
                    <a:extLst>
                      <a:ext uri="{FF2B5EF4-FFF2-40B4-BE49-F238E27FC236}">
                        <a16:creationId xmlns:a16="http://schemas.microsoft.com/office/drawing/2014/main" id="{B2F83BA0-D38A-C9F4-FF1E-534B4FE6B854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7448148" y="5377077"/>
                    <a:ext cx="1249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41042" name="Ink 41041">
                    <a:extLst>
                      <a:ext uri="{FF2B5EF4-FFF2-40B4-BE49-F238E27FC236}">
                        <a16:creationId xmlns:a16="http://schemas.microsoft.com/office/drawing/2014/main" id="{8C6E9980-EFE5-7D71-7311-3D6B9DA96C0F}"/>
                      </a:ext>
                    </a:extLst>
                  </p14:cNvPr>
                  <p14:cNvContentPartPr/>
                  <p14:nvPr/>
                </p14:nvContentPartPr>
                <p14:xfrm>
                  <a:off x="7704468" y="5349717"/>
                  <a:ext cx="94680" cy="360"/>
                </p14:xfrm>
              </p:contentPart>
            </mc:Choice>
            <mc:Fallback xmlns="">
              <p:pic>
                <p:nvPicPr>
                  <p:cNvPr id="41042" name="Ink 41041">
                    <a:extLst>
                      <a:ext uri="{FF2B5EF4-FFF2-40B4-BE49-F238E27FC236}">
                        <a16:creationId xmlns:a16="http://schemas.microsoft.com/office/drawing/2014/main" id="{8C6E9980-EFE5-7D71-7311-3D6B9DA96C0F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7695468" y="5341077"/>
                    <a:ext cx="1123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41043" name="Ink 41042">
                    <a:extLst>
                      <a:ext uri="{FF2B5EF4-FFF2-40B4-BE49-F238E27FC236}">
                        <a16:creationId xmlns:a16="http://schemas.microsoft.com/office/drawing/2014/main" id="{6E03B87E-9ACD-92D9-812F-F938D52A8F93}"/>
                      </a:ext>
                    </a:extLst>
                  </p14:cNvPr>
                  <p14:cNvContentPartPr/>
                  <p14:nvPr/>
                </p14:nvContentPartPr>
                <p14:xfrm>
                  <a:off x="7908948" y="5225877"/>
                  <a:ext cx="80640" cy="332280"/>
                </p14:xfrm>
              </p:contentPart>
            </mc:Choice>
            <mc:Fallback xmlns="">
              <p:pic>
                <p:nvPicPr>
                  <p:cNvPr id="41043" name="Ink 41042">
                    <a:extLst>
                      <a:ext uri="{FF2B5EF4-FFF2-40B4-BE49-F238E27FC236}">
                        <a16:creationId xmlns:a16="http://schemas.microsoft.com/office/drawing/2014/main" id="{6E03B87E-9ACD-92D9-812F-F938D52A8F93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7899948" y="5216877"/>
                    <a:ext cx="98280" cy="349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41044" name="Ink 41043">
                    <a:extLst>
                      <a:ext uri="{FF2B5EF4-FFF2-40B4-BE49-F238E27FC236}">
                        <a16:creationId xmlns:a16="http://schemas.microsoft.com/office/drawing/2014/main" id="{D09949AA-D901-8DB8-928E-C3F7D1C887D8}"/>
                      </a:ext>
                    </a:extLst>
                  </p14:cNvPr>
                  <p14:cNvContentPartPr/>
                  <p14:nvPr/>
                </p14:nvContentPartPr>
                <p14:xfrm>
                  <a:off x="8051868" y="5413797"/>
                  <a:ext cx="96120" cy="130320"/>
                </p14:xfrm>
              </p:contentPart>
            </mc:Choice>
            <mc:Fallback xmlns="">
              <p:pic>
                <p:nvPicPr>
                  <p:cNvPr id="41044" name="Ink 41043">
                    <a:extLst>
                      <a:ext uri="{FF2B5EF4-FFF2-40B4-BE49-F238E27FC236}">
                        <a16:creationId xmlns:a16="http://schemas.microsoft.com/office/drawing/2014/main" id="{D09949AA-D901-8DB8-928E-C3F7D1C887D8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8043228" y="5405157"/>
                    <a:ext cx="113760" cy="14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41045" name="Ink 41044">
                    <a:extLst>
                      <a:ext uri="{FF2B5EF4-FFF2-40B4-BE49-F238E27FC236}">
                        <a16:creationId xmlns:a16="http://schemas.microsoft.com/office/drawing/2014/main" id="{A3273FBA-3745-66A5-0321-A4EF683C2614}"/>
                      </a:ext>
                    </a:extLst>
                  </p14:cNvPr>
                  <p14:cNvContentPartPr/>
                  <p14:nvPr/>
                </p14:nvContentPartPr>
                <p14:xfrm>
                  <a:off x="8187948" y="5408757"/>
                  <a:ext cx="102960" cy="132480"/>
                </p14:xfrm>
              </p:contentPart>
            </mc:Choice>
            <mc:Fallback xmlns="">
              <p:pic>
                <p:nvPicPr>
                  <p:cNvPr id="41045" name="Ink 41044">
                    <a:extLst>
                      <a:ext uri="{FF2B5EF4-FFF2-40B4-BE49-F238E27FC236}">
                        <a16:creationId xmlns:a16="http://schemas.microsoft.com/office/drawing/2014/main" id="{A3273FBA-3745-66A5-0321-A4EF683C2614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8179308" y="5399757"/>
                    <a:ext cx="120600" cy="15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41046" name="Ink 41045">
                    <a:extLst>
                      <a:ext uri="{FF2B5EF4-FFF2-40B4-BE49-F238E27FC236}">
                        <a16:creationId xmlns:a16="http://schemas.microsoft.com/office/drawing/2014/main" id="{CF5361F4-A2B8-FC11-EE9D-F8AA730515D2}"/>
                      </a:ext>
                    </a:extLst>
                  </p14:cNvPr>
                  <p14:cNvContentPartPr/>
                  <p14:nvPr/>
                </p14:nvContentPartPr>
                <p14:xfrm>
                  <a:off x="7941348" y="5418117"/>
                  <a:ext cx="5760" cy="360"/>
                </p14:xfrm>
              </p:contentPart>
            </mc:Choice>
            <mc:Fallback xmlns="">
              <p:pic>
                <p:nvPicPr>
                  <p:cNvPr id="41046" name="Ink 41045">
                    <a:extLst>
                      <a:ext uri="{FF2B5EF4-FFF2-40B4-BE49-F238E27FC236}">
                        <a16:creationId xmlns:a16="http://schemas.microsoft.com/office/drawing/2014/main" id="{CF5361F4-A2B8-FC11-EE9D-F8AA730515D2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7932348" y="5409477"/>
                    <a:ext cx="234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41047" name="Ink 41046">
                    <a:extLst>
                      <a:ext uri="{FF2B5EF4-FFF2-40B4-BE49-F238E27FC236}">
                        <a16:creationId xmlns:a16="http://schemas.microsoft.com/office/drawing/2014/main" id="{533250C0-0853-7132-C398-C72DD207B8F0}"/>
                      </a:ext>
                    </a:extLst>
                  </p14:cNvPr>
                  <p14:cNvContentPartPr/>
                  <p14:nvPr/>
                </p14:nvContentPartPr>
                <p14:xfrm>
                  <a:off x="5965308" y="5436477"/>
                  <a:ext cx="1647000" cy="668160"/>
                </p14:xfrm>
              </p:contentPart>
            </mc:Choice>
            <mc:Fallback xmlns="">
              <p:pic>
                <p:nvPicPr>
                  <p:cNvPr id="41047" name="Ink 41046">
                    <a:extLst>
                      <a:ext uri="{FF2B5EF4-FFF2-40B4-BE49-F238E27FC236}">
                        <a16:creationId xmlns:a16="http://schemas.microsoft.com/office/drawing/2014/main" id="{533250C0-0853-7132-C398-C72DD207B8F0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5956668" y="5427477"/>
                    <a:ext cx="1664640" cy="685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41048" name="Ink 41047">
                    <a:extLst>
                      <a:ext uri="{FF2B5EF4-FFF2-40B4-BE49-F238E27FC236}">
                        <a16:creationId xmlns:a16="http://schemas.microsoft.com/office/drawing/2014/main" id="{837FC736-0617-B7CF-7DF0-78531B1DFCCC}"/>
                      </a:ext>
                    </a:extLst>
                  </p14:cNvPr>
                  <p14:cNvContentPartPr/>
                  <p14:nvPr/>
                </p14:nvContentPartPr>
                <p14:xfrm>
                  <a:off x="5935068" y="6186717"/>
                  <a:ext cx="78120" cy="210960"/>
                </p14:xfrm>
              </p:contentPart>
            </mc:Choice>
            <mc:Fallback xmlns="">
              <p:pic>
                <p:nvPicPr>
                  <p:cNvPr id="41048" name="Ink 41047">
                    <a:extLst>
                      <a:ext uri="{FF2B5EF4-FFF2-40B4-BE49-F238E27FC236}">
                        <a16:creationId xmlns:a16="http://schemas.microsoft.com/office/drawing/2014/main" id="{837FC736-0617-B7CF-7DF0-78531B1DFCCC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5926428" y="6177717"/>
                    <a:ext cx="95760" cy="22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41049" name="Ink 41048">
                    <a:extLst>
                      <a:ext uri="{FF2B5EF4-FFF2-40B4-BE49-F238E27FC236}">
                        <a16:creationId xmlns:a16="http://schemas.microsoft.com/office/drawing/2014/main" id="{D3C19D28-06AE-365A-F6A5-8EF79F683D26}"/>
                      </a:ext>
                    </a:extLst>
                  </p14:cNvPr>
                  <p14:cNvContentPartPr/>
                  <p14:nvPr/>
                </p14:nvContentPartPr>
                <p14:xfrm>
                  <a:off x="5692428" y="5408757"/>
                  <a:ext cx="100080" cy="125640"/>
                </p14:xfrm>
              </p:contentPart>
            </mc:Choice>
            <mc:Fallback xmlns="">
              <p:pic>
                <p:nvPicPr>
                  <p:cNvPr id="41049" name="Ink 41048">
                    <a:extLst>
                      <a:ext uri="{FF2B5EF4-FFF2-40B4-BE49-F238E27FC236}">
                        <a16:creationId xmlns:a16="http://schemas.microsoft.com/office/drawing/2014/main" id="{D3C19D28-06AE-365A-F6A5-8EF79F683D26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5683788" y="5399757"/>
                    <a:ext cx="117720" cy="14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41050" name="Ink 41049">
                    <a:extLst>
                      <a:ext uri="{FF2B5EF4-FFF2-40B4-BE49-F238E27FC236}">
                        <a16:creationId xmlns:a16="http://schemas.microsoft.com/office/drawing/2014/main" id="{45DB2691-647E-7E8F-BA83-97422C0B94BE}"/>
                      </a:ext>
                    </a:extLst>
                  </p14:cNvPr>
                  <p14:cNvContentPartPr/>
                  <p14:nvPr/>
                </p14:nvContentPartPr>
                <p14:xfrm>
                  <a:off x="5756508" y="5527197"/>
                  <a:ext cx="360" cy="581400"/>
                </p14:xfrm>
              </p:contentPart>
            </mc:Choice>
            <mc:Fallback xmlns="">
              <p:pic>
                <p:nvPicPr>
                  <p:cNvPr id="41050" name="Ink 41049">
                    <a:extLst>
                      <a:ext uri="{FF2B5EF4-FFF2-40B4-BE49-F238E27FC236}">
                        <a16:creationId xmlns:a16="http://schemas.microsoft.com/office/drawing/2014/main" id="{45DB2691-647E-7E8F-BA83-97422C0B94BE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5747508" y="5518197"/>
                    <a:ext cx="18000" cy="59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41051" name="Ink 41050">
                    <a:extLst>
                      <a:ext uri="{FF2B5EF4-FFF2-40B4-BE49-F238E27FC236}">
                        <a16:creationId xmlns:a16="http://schemas.microsoft.com/office/drawing/2014/main" id="{C2264792-96E7-03D6-BBAA-1E5352B4AD1C}"/>
                      </a:ext>
                    </a:extLst>
                  </p14:cNvPr>
                  <p14:cNvContentPartPr/>
                  <p14:nvPr/>
                </p14:nvContentPartPr>
                <p14:xfrm>
                  <a:off x="5671548" y="6038397"/>
                  <a:ext cx="157320" cy="68760"/>
                </p14:xfrm>
              </p:contentPart>
            </mc:Choice>
            <mc:Fallback xmlns="">
              <p:pic>
                <p:nvPicPr>
                  <p:cNvPr id="41051" name="Ink 41050">
                    <a:extLst>
                      <a:ext uri="{FF2B5EF4-FFF2-40B4-BE49-F238E27FC236}">
                        <a16:creationId xmlns:a16="http://schemas.microsoft.com/office/drawing/2014/main" id="{C2264792-96E7-03D6-BBAA-1E5352B4AD1C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5662908" y="6029397"/>
                    <a:ext cx="174960" cy="8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41052" name="Ink 41051">
                    <a:extLst>
                      <a:ext uri="{FF2B5EF4-FFF2-40B4-BE49-F238E27FC236}">
                        <a16:creationId xmlns:a16="http://schemas.microsoft.com/office/drawing/2014/main" id="{9906D4A0-5BEB-5778-0731-6B5186743848}"/>
                      </a:ext>
                    </a:extLst>
                  </p14:cNvPr>
                  <p14:cNvContentPartPr/>
                  <p14:nvPr/>
                </p14:nvContentPartPr>
                <p14:xfrm>
                  <a:off x="5186988" y="5789997"/>
                  <a:ext cx="157320" cy="227160"/>
                </p14:xfrm>
              </p:contentPart>
            </mc:Choice>
            <mc:Fallback xmlns="">
              <p:pic>
                <p:nvPicPr>
                  <p:cNvPr id="41052" name="Ink 41051">
                    <a:extLst>
                      <a:ext uri="{FF2B5EF4-FFF2-40B4-BE49-F238E27FC236}">
                        <a16:creationId xmlns:a16="http://schemas.microsoft.com/office/drawing/2014/main" id="{9906D4A0-5BEB-5778-0731-6B5186743848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5178348" y="5781357"/>
                    <a:ext cx="174960" cy="24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41053" name="Ink 41052">
                    <a:extLst>
                      <a:ext uri="{FF2B5EF4-FFF2-40B4-BE49-F238E27FC236}">
                        <a16:creationId xmlns:a16="http://schemas.microsoft.com/office/drawing/2014/main" id="{6F84D546-A68A-D5EE-B9A4-44731654CA2E}"/>
                      </a:ext>
                    </a:extLst>
                  </p14:cNvPr>
                  <p14:cNvContentPartPr/>
                  <p14:nvPr/>
                </p14:nvContentPartPr>
                <p14:xfrm>
                  <a:off x="5388588" y="5786037"/>
                  <a:ext cx="102960" cy="324720"/>
                </p14:xfrm>
              </p:contentPart>
            </mc:Choice>
            <mc:Fallback xmlns="">
              <p:pic>
                <p:nvPicPr>
                  <p:cNvPr id="41053" name="Ink 41052">
                    <a:extLst>
                      <a:ext uri="{FF2B5EF4-FFF2-40B4-BE49-F238E27FC236}">
                        <a16:creationId xmlns:a16="http://schemas.microsoft.com/office/drawing/2014/main" id="{6F84D546-A68A-D5EE-B9A4-44731654CA2E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5379948" y="5777037"/>
                    <a:ext cx="120600" cy="34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41054" name="Ink 41053">
                    <a:extLst>
                      <a:ext uri="{FF2B5EF4-FFF2-40B4-BE49-F238E27FC236}">
                        <a16:creationId xmlns:a16="http://schemas.microsoft.com/office/drawing/2014/main" id="{3D6F1C67-ED1B-D0C4-E499-F96C0BD7E7CA}"/>
                      </a:ext>
                    </a:extLst>
                  </p14:cNvPr>
                  <p14:cNvContentPartPr/>
                  <p14:nvPr/>
                </p14:nvContentPartPr>
                <p14:xfrm>
                  <a:off x="5461668" y="6107157"/>
                  <a:ext cx="95400" cy="120240"/>
                </p14:xfrm>
              </p:contentPart>
            </mc:Choice>
            <mc:Fallback xmlns="">
              <p:pic>
                <p:nvPicPr>
                  <p:cNvPr id="41054" name="Ink 41053">
                    <a:extLst>
                      <a:ext uri="{FF2B5EF4-FFF2-40B4-BE49-F238E27FC236}">
                        <a16:creationId xmlns:a16="http://schemas.microsoft.com/office/drawing/2014/main" id="{3D6F1C67-ED1B-D0C4-E499-F96C0BD7E7CA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5453028" y="6098517"/>
                    <a:ext cx="113040" cy="13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41055" name="Ink 41054">
                    <a:extLst>
                      <a:ext uri="{FF2B5EF4-FFF2-40B4-BE49-F238E27FC236}">
                        <a16:creationId xmlns:a16="http://schemas.microsoft.com/office/drawing/2014/main" id="{4B56E4F6-D200-0AD5-E8D0-E699A250EB7F}"/>
                      </a:ext>
                    </a:extLst>
                  </p14:cNvPr>
                  <p14:cNvContentPartPr/>
                  <p14:nvPr/>
                </p14:nvContentPartPr>
                <p14:xfrm>
                  <a:off x="5768748" y="5464557"/>
                  <a:ext cx="360" cy="56880"/>
                </p14:xfrm>
              </p:contentPart>
            </mc:Choice>
            <mc:Fallback xmlns="">
              <p:pic>
                <p:nvPicPr>
                  <p:cNvPr id="41055" name="Ink 41054">
                    <a:extLst>
                      <a:ext uri="{FF2B5EF4-FFF2-40B4-BE49-F238E27FC236}">
                        <a16:creationId xmlns:a16="http://schemas.microsoft.com/office/drawing/2014/main" id="{4B56E4F6-D200-0AD5-E8D0-E699A250EB7F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5759748" y="5455917"/>
                    <a:ext cx="18000" cy="745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E339089-0D7D-FD3E-5E35-C43FEBC49384}"/>
              </a:ext>
            </a:extLst>
          </p:cNvPr>
          <p:cNvGrpSpPr/>
          <p:nvPr/>
        </p:nvGrpSpPr>
        <p:grpSpPr>
          <a:xfrm>
            <a:off x="451460" y="3706702"/>
            <a:ext cx="2984760" cy="2428920"/>
            <a:chOff x="451460" y="3706702"/>
            <a:chExt cx="2984760" cy="242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6FF9D46-0D60-882A-7F6E-E31FA3676D23}"/>
                    </a:ext>
                  </a:extLst>
                </p14:cNvPr>
                <p14:cNvContentPartPr/>
                <p14:nvPr/>
              </p14:nvContentPartPr>
              <p14:xfrm>
                <a:off x="1243820" y="5109622"/>
                <a:ext cx="149760" cy="399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6FF9D46-0D60-882A-7F6E-E31FA3676D2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235180" y="5100622"/>
                  <a:ext cx="1674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B298959-08D3-21B2-48C9-848B5F245DA8}"/>
                    </a:ext>
                  </a:extLst>
                </p14:cNvPr>
                <p14:cNvContentPartPr/>
                <p14:nvPr/>
              </p14:nvContentPartPr>
              <p14:xfrm>
                <a:off x="1377020" y="5400142"/>
                <a:ext cx="169200" cy="117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B298959-08D3-21B2-48C9-848B5F245DA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368380" y="5391502"/>
                  <a:ext cx="186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4B9F47-051A-488E-A8B9-0531E53C052B}"/>
                    </a:ext>
                  </a:extLst>
                </p14:cNvPr>
                <p14:cNvContentPartPr/>
                <p14:nvPr/>
              </p14:nvContentPartPr>
              <p14:xfrm>
                <a:off x="1606700" y="5414542"/>
                <a:ext cx="97200" cy="119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4B9F47-051A-488E-A8B9-0531E53C052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598060" y="5405902"/>
                  <a:ext cx="114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BBD6508-186F-46B3-D220-C25BAF887E1C}"/>
                    </a:ext>
                  </a:extLst>
                </p14:cNvPr>
                <p14:cNvContentPartPr/>
                <p14:nvPr/>
              </p14:nvContentPartPr>
              <p14:xfrm>
                <a:off x="1796060" y="5276662"/>
                <a:ext cx="103680" cy="3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BBD6508-186F-46B3-D220-C25BAF887E1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787420" y="5267662"/>
                  <a:ext cx="121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C89ECDC-9622-585C-D53A-FB09B9B77DE3}"/>
                    </a:ext>
                  </a:extLst>
                </p14:cNvPr>
                <p14:cNvContentPartPr/>
                <p14:nvPr/>
              </p14:nvContentPartPr>
              <p14:xfrm>
                <a:off x="1814420" y="5362342"/>
                <a:ext cx="124560" cy="2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C89ECDC-9622-585C-D53A-FB09B9B77DE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805780" y="5353702"/>
                  <a:ext cx="142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B3EBE9F-F365-29F5-7E5E-12BAF0C99C8A}"/>
                    </a:ext>
                  </a:extLst>
                </p14:cNvPr>
                <p14:cNvContentPartPr/>
                <p14:nvPr/>
              </p14:nvContentPartPr>
              <p14:xfrm>
                <a:off x="2105300" y="5012422"/>
                <a:ext cx="151920" cy="216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B3EBE9F-F365-29F5-7E5E-12BAF0C99C8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96300" y="5003422"/>
                  <a:ext cx="1695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2875E7D-39D5-A349-C58F-3B479DCB87E4}"/>
                    </a:ext>
                  </a:extLst>
                </p14:cNvPr>
                <p14:cNvContentPartPr/>
                <p14:nvPr/>
              </p14:nvContentPartPr>
              <p14:xfrm>
                <a:off x="2318780" y="5188822"/>
                <a:ext cx="89640" cy="101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2875E7D-39D5-A349-C58F-3B479DCB87E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09780" y="5180182"/>
                  <a:ext cx="107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D61E3BC-52ED-E4DA-FCCC-52E54FD383CE}"/>
                    </a:ext>
                  </a:extLst>
                </p14:cNvPr>
                <p14:cNvContentPartPr/>
                <p14:nvPr/>
              </p14:nvContentPartPr>
              <p14:xfrm>
                <a:off x="2347220" y="5120062"/>
                <a:ext cx="3240" cy="5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D61E3BC-52ED-E4DA-FCCC-52E54FD383C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338220" y="5111062"/>
                  <a:ext cx="20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9CC4147-57D6-3C78-D327-576D4DCAA430}"/>
                    </a:ext>
                  </a:extLst>
                </p14:cNvPr>
                <p14:cNvContentPartPr/>
                <p14:nvPr/>
              </p14:nvContentPartPr>
              <p14:xfrm>
                <a:off x="2347220" y="5004862"/>
                <a:ext cx="140400" cy="80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9CC4147-57D6-3C78-D327-576D4DCAA43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338220" y="4996222"/>
                  <a:ext cx="158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BBB3BE6-1BCC-F5EA-00E5-16978C76DD38}"/>
                    </a:ext>
                  </a:extLst>
                </p14:cNvPr>
                <p14:cNvContentPartPr/>
                <p14:nvPr/>
              </p14:nvContentPartPr>
              <p14:xfrm>
                <a:off x="2388260" y="5035822"/>
                <a:ext cx="187200" cy="455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BBB3BE6-1BCC-F5EA-00E5-16978C76DD3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379620" y="5026822"/>
                  <a:ext cx="2048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403FF2F-91EF-9D09-46D3-627485F2C5F4}"/>
                    </a:ext>
                  </a:extLst>
                </p14:cNvPr>
                <p14:cNvContentPartPr/>
                <p14:nvPr/>
              </p14:nvContentPartPr>
              <p14:xfrm>
                <a:off x="2525420" y="5376022"/>
                <a:ext cx="147960" cy="261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403FF2F-91EF-9D09-46D3-627485F2C5F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516420" y="5367382"/>
                  <a:ext cx="1656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2A6D444-D003-621C-EAFD-B7440D3C9155}"/>
                    </a:ext>
                  </a:extLst>
                </p14:cNvPr>
                <p14:cNvContentPartPr/>
                <p14:nvPr/>
              </p14:nvContentPartPr>
              <p14:xfrm>
                <a:off x="2764100" y="5573302"/>
                <a:ext cx="167760" cy="245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2A6D444-D003-621C-EAFD-B7440D3C915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755100" y="5564302"/>
                  <a:ext cx="1854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F9DAFDB-4DF2-9912-EF40-0707610C604F}"/>
                    </a:ext>
                  </a:extLst>
                </p14:cNvPr>
                <p14:cNvContentPartPr/>
                <p14:nvPr/>
              </p14:nvContentPartPr>
              <p14:xfrm>
                <a:off x="2607500" y="4405462"/>
                <a:ext cx="5760" cy="11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F9DAFDB-4DF2-9912-EF40-0707610C604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598860" y="4396462"/>
                  <a:ext cx="23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6CEA35E-4D5A-F676-8526-96A683534813}"/>
                    </a:ext>
                  </a:extLst>
                </p14:cNvPr>
                <p14:cNvContentPartPr/>
                <p14:nvPr/>
              </p14:nvContentPartPr>
              <p14:xfrm>
                <a:off x="2685260" y="4098742"/>
                <a:ext cx="219960" cy="204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6CEA35E-4D5A-F676-8526-96A68353481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676260" y="4090102"/>
                  <a:ext cx="237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F5FF5DB-BB8E-DED8-06AC-F09AC0F33624}"/>
                    </a:ext>
                  </a:extLst>
                </p14:cNvPr>
                <p14:cNvContentPartPr/>
                <p14:nvPr/>
              </p14:nvContentPartPr>
              <p14:xfrm>
                <a:off x="2886140" y="4144822"/>
                <a:ext cx="436320" cy="405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F5FF5DB-BB8E-DED8-06AC-F09AC0F3362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877500" y="4135822"/>
                  <a:ext cx="4539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19BD0B4-3EC7-1700-6F1A-7A2CD38A8F5D}"/>
                    </a:ext>
                  </a:extLst>
                </p14:cNvPr>
                <p14:cNvContentPartPr/>
                <p14:nvPr/>
              </p14:nvContentPartPr>
              <p14:xfrm>
                <a:off x="3042740" y="4191262"/>
                <a:ext cx="19080" cy="13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19BD0B4-3EC7-1700-6F1A-7A2CD38A8F5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33740" y="4182622"/>
                  <a:ext cx="36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94D793A-B94F-9EC7-34C7-3B85579B9D10}"/>
                    </a:ext>
                  </a:extLst>
                </p14:cNvPr>
                <p14:cNvContentPartPr/>
                <p14:nvPr/>
              </p14:nvContentPartPr>
              <p14:xfrm>
                <a:off x="467300" y="4002982"/>
                <a:ext cx="341280" cy="2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94D793A-B94F-9EC7-34C7-3B85579B9D1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58660" y="3994342"/>
                  <a:ext cx="358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3DA506D-F39A-FA9C-AF1A-03DC01451CB5}"/>
                    </a:ext>
                  </a:extLst>
                </p14:cNvPr>
                <p14:cNvContentPartPr/>
                <p14:nvPr/>
              </p14:nvContentPartPr>
              <p14:xfrm>
                <a:off x="670700" y="4019182"/>
                <a:ext cx="28080" cy="343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3DA506D-F39A-FA9C-AF1A-03DC01451CB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62060" y="4010542"/>
                  <a:ext cx="457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1B37444-07B1-FE63-3CCE-5071D9626B35}"/>
                    </a:ext>
                  </a:extLst>
                </p14:cNvPr>
                <p14:cNvContentPartPr/>
                <p14:nvPr/>
              </p14:nvContentPartPr>
              <p14:xfrm>
                <a:off x="553700" y="4348222"/>
                <a:ext cx="307440" cy="28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1B37444-07B1-FE63-3CCE-5071D9626B3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45060" y="4339582"/>
                  <a:ext cx="325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2B3E02-902C-5963-32E4-BD1541A17996}"/>
                    </a:ext>
                  </a:extLst>
                </p14:cNvPr>
                <p14:cNvContentPartPr/>
                <p14:nvPr/>
              </p14:nvContentPartPr>
              <p14:xfrm>
                <a:off x="886700" y="4317262"/>
                <a:ext cx="101880" cy="207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2B3E02-902C-5963-32E4-BD1541A1799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77700" y="4308262"/>
                  <a:ext cx="1195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4310451-511C-D068-150E-F099B7D0E99D}"/>
                    </a:ext>
                  </a:extLst>
                </p14:cNvPr>
                <p14:cNvContentPartPr/>
                <p14:nvPr/>
              </p14:nvContentPartPr>
              <p14:xfrm>
                <a:off x="451460" y="3772222"/>
                <a:ext cx="63360" cy="2063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4310451-511C-D068-150E-F099B7D0E99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42820" y="3763222"/>
                  <a:ext cx="81000" cy="20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89DA212-6A63-6265-5DA4-99FCFDB573F9}"/>
                    </a:ext>
                  </a:extLst>
                </p14:cNvPr>
                <p14:cNvContentPartPr/>
                <p14:nvPr/>
              </p14:nvContentPartPr>
              <p14:xfrm>
                <a:off x="454700" y="3820102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89DA212-6A63-6265-5DA4-99FCFDB573F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46060" y="38111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44AB8A1-4B24-26C6-90F2-92425272E820}"/>
                    </a:ext>
                  </a:extLst>
                </p14:cNvPr>
                <p14:cNvContentPartPr/>
                <p14:nvPr/>
              </p14:nvContentPartPr>
              <p14:xfrm>
                <a:off x="1247780" y="4189102"/>
                <a:ext cx="213840" cy="97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44AB8A1-4B24-26C6-90F2-92425272E82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238780" y="4180102"/>
                  <a:ext cx="231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C7FD061-07D5-EA0F-F317-447712DB6782}"/>
                    </a:ext>
                  </a:extLst>
                </p14:cNvPr>
                <p14:cNvContentPartPr/>
                <p14:nvPr/>
              </p14:nvContentPartPr>
              <p14:xfrm>
                <a:off x="1728020" y="4022782"/>
                <a:ext cx="258480" cy="297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C7FD061-07D5-EA0F-F317-447712DB678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719020" y="4013782"/>
                  <a:ext cx="2761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463D0D5-DABE-D8B9-A0BF-8935EF9A799B}"/>
                    </a:ext>
                  </a:extLst>
                </p14:cNvPr>
                <p14:cNvContentPartPr/>
                <p14:nvPr/>
              </p14:nvContentPartPr>
              <p14:xfrm>
                <a:off x="2034380" y="4058782"/>
                <a:ext cx="108000" cy="402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463D0D5-DABE-D8B9-A0BF-8935EF9A799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025740" y="4049782"/>
                  <a:ext cx="1256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153F69D-60A2-70B1-11CF-E230C9AC86BB}"/>
                    </a:ext>
                  </a:extLst>
                </p14:cNvPr>
                <p14:cNvContentPartPr/>
                <p14:nvPr/>
              </p14:nvContentPartPr>
              <p14:xfrm>
                <a:off x="2130860" y="4230862"/>
                <a:ext cx="249840" cy="195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153F69D-60A2-70B1-11CF-E230C9AC86B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122220" y="4222222"/>
                  <a:ext cx="267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C360FC-87D6-272B-6FD1-33FC47ADBB7C}"/>
                    </a:ext>
                  </a:extLst>
                </p14:cNvPr>
                <p14:cNvContentPartPr/>
                <p14:nvPr/>
              </p14:nvContentPartPr>
              <p14:xfrm>
                <a:off x="1677980" y="4585102"/>
                <a:ext cx="758880" cy="137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C360FC-87D6-272B-6FD1-33FC47ADBB7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668980" y="4576102"/>
                  <a:ext cx="776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1ACE403-F4EC-EB6C-1104-64C64D7F99B2}"/>
                    </a:ext>
                  </a:extLst>
                </p14:cNvPr>
                <p14:cNvContentPartPr/>
                <p14:nvPr/>
              </p14:nvContentPartPr>
              <p14:xfrm>
                <a:off x="1522460" y="4142302"/>
                <a:ext cx="155880" cy="292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1ACE403-F4EC-EB6C-1104-64C64D7F99B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513460" y="4133302"/>
                  <a:ext cx="1735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81E348F-6BE3-8748-9897-99EE10BDD290}"/>
                    </a:ext>
                  </a:extLst>
                </p14:cNvPr>
                <p14:cNvContentPartPr/>
                <p14:nvPr/>
              </p14:nvContentPartPr>
              <p14:xfrm>
                <a:off x="1899020" y="4020982"/>
                <a:ext cx="5400" cy="5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81E348F-6BE3-8748-9897-99EE10BDD29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890020" y="4012342"/>
                  <a:ext cx="23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1D22532-8BF1-94A4-F526-69C6DE403940}"/>
                    </a:ext>
                  </a:extLst>
                </p14:cNvPr>
                <p14:cNvContentPartPr/>
                <p14:nvPr/>
              </p14:nvContentPartPr>
              <p14:xfrm>
                <a:off x="488900" y="3706702"/>
                <a:ext cx="2947320" cy="2428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1D22532-8BF1-94A4-F526-69C6DE40394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80260" y="3698062"/>
                  <a:ext cx="2964960" cy="2446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AFA92FE-3C7F-CF8E-438E-10D11E6FDA0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7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63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13"/>
    </mc:Choice>
    <mc:Fallback xmlns="">
      <p:transition spd="slow" advTm="49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78.8|2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{B32ECE51-A2A8-D54D-A717-4E804766362D}tf16401378</Template>
  <TotalTime>25824</TotalTime>
  <Words>130</Words>
  <Application>Microsoft Macintosh PowerPoint</Application>
  <PresentationFormat>On-screen Show (4:3)</PresentationFormat>
  <Paragraphs>40</Paragraphs>
  <Slides>15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Comic Sans MS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1940</cp:revision>
  <cp:lastPrinted>2020-01-02T19:55:03Z</cp:lastPrinted>
  <dcterms:created xsi:type="dcterms:W3CDTF">2003-03-02T22:33:52Z</dcterms:created>
  <dcterms:modified xsi:type="dcterms:W3CDTF">2023-09-05T01:32:58Z</dcterms:modified>
</cp:coreProperties>
</file>