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tags/tag4.xml" ContentType="application/vnd.openxmlformats-officedocument.presentationml.tags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tags/tag5.xml" ContentType="application/vnd.openxmlformats-officedocument.presentationml.tags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0"/>
  </p:notesMasterIdLst>
  <p:handoutMasterIdLst>
    <p:handoutMasterId r:id="rId21"/>
  </p:handoutMasterIdLst>
  <p:sldIdLst>
    <p:sldId id="1402" r:id="rId2"/>
    <p:sldId id="1399" r:id="rId3"/>
    <p:sldId id="1419" r:id="rId4"/>
    <p:sldId id="1384" r:id="rId5"/>
    <p:sldId id="1392" r:id="rId6"/>
    <p:sldId id="1427" r:id="rId7"/>
    <p:sldId id="1386" r:id="rId8"/>
    <p:sldId id="1433" r:id="rId9"/>
    <p:sldId id="1387" r:id="rId10"/>
    <p:sldId id="1388" r:id="rId11"/>
    <p:sldId id="277" r:id="rId12"/>
    <p:sldId id="283" r:id="rId13"/>
    <p:sldId id="1364" r:id="rId14"/>
    <p:sldId id="444" r:id="rId15"/>
    <p:sldId id="445" r:id="rId16"/>
    <p:sldId id="1429" r:id="rId17"/>
    <p:sldId id="1365" r:id="rId18"/>
    <p:sldId id="434" r:id="rId19"/>
  </p:sldIdLst>
  <p:sldSz cx="9144000" cy="6858000" type="screen4x3"/>
  <p:notesSz cx="6997700" cy="9271000"/>
  <p:custDataLst>
    <p:tags r:id="rId22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10FF"/>
    <a:srgbClr val="0000FF"/>
    <a:srgbClr val="FFCCCC"/>
    <a:srgbClr val="FF9900"/>
    <a:srgbClr val="FF0000"/>
    <a:srgbClr val="CC66FF"/>
    <a:srgbClr val="FF33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50"/>
    <p:restoredTop sz="94626"/>
  </p:normalViewPr>
  <p:slideViewPr>
    <p:cSldViewPr>
      <p:cViewPr varScale="1">
        <p:scale>
          <a:sx n="121" d="100"/>
          <a:sy n="121" d="100"/>
        </p:scale>
        <p:origin x="15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04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1032 24575,'21'0'0,"-3"0"0,16 0 0,-10 0 0,12 0 0,-3 0 0,-3 0 0,3 0 0,-3 0 0,-3 0 0,-2 0 0,1 0 0,-7 0 0,3 0 0,-4 0 0,-1 0 0,1 0 0,-1 0 0,1 4 0,-1-3 0,-3 3 0,-2-1 0,0-2 0,-3 6 0,4-6 0,-1 6 0,-3-6 0,3 6 0,1-6 0,-4 3 0,7-4 0,-7 3 0,4-2 0,-5 3 0,0-4 0,4 0 0,-3 3 0,3-2 0,0 3 0,-3-4 0,8 0 0,-8 0 0,8 0 0,-4 0 0,1 0 0,2 0 0,-3 0 0,0 0 0,0 0 0,-1 0 0,-3 0 0,3 3 0,0-2 0,-3 3 0,4-4 0,-1 3 0,-3-2 0,3 3 0,-4-4 0,0 4 0,0-4 0,4 4 0,-3 0 0,3-4 0,-4 4 0,4-4 0,-2 4 0,1-3 0,-2 2 0,-1 1 0,0-3 0,0 2 0,4-3 0,-3 0 0,4 4 0,-6-3 0,2 2 0,2-3 0,-2 0 0,8 0 0,-8 0 0,7 0 0,-3 0 0,5 0 0,-1 0 0,1 0 0,-1 0 0,5 0 0,-3 0 0,3 0 0,-4 0 0,4 0 0,-3 0 0,8 0 0,-8 0 0,2 0 0,2 0 0,1 0 0,0 0 0,2 0 0,-7 0 0,8 0 0,-8 0 0,3 0 0,-4 0 0,-1 0 0,-4 0 0,-1 0 0,-4 0 0,0 0 0,0 0 0,4 0 0,-2 0 0,2 0 0,-4-3 0,4 2 0,-3-7 0,3 7 0,-4-6 0,4 2 0,-3-3 0,3 0 0,0-1 0,-2-3 0,7-2 0,-8-8 0,9-2 0,-3-4 0,3 4 0,-3-3 0,2 8 0,-3-8 0,0 8 0,3-3 0,-7-1 0,2 4 0,-2-4 0,-2 5 0,1 0 0,0 1 0,0-1 0,-1 1 0,1-1 0,0 0 0,-1 5 0,-3-3 0,3 2 0,-7-3 0,6 3 0,-2-2 0,4 2 0,-1-3 0,-3-1 0,3 0 0,-3 0 0,3 1 0,1-1 0,-1 1 0,2-6 0,-2 4 0,2-4 0,-2 6 0,-3-7 0,3 6 0,-3-5 0,4 1 0,0 2 0,-1 3 0,1 0 0,-1 7 0,0-2 0,1 0 0,-1 6 0,4-5 0,-3 6 0,3-3 0,0-1 0,2 1 0,4-1 0,-1 0 0,1 0 0,-1 0 0,1 0 0,-1 0 0,-3 4 0,2-2 0,-3 2 0,9-4 0,-3 4 0,7-3 0,-1 2 0,2-3 0,3 3 0,-3-2 0,-2 7 0,6-7 0,-5 7 0,7-4 0,2 5 0,-6 0 0,12 0 0,-11 0 0,11 0 0,-12 0 0,7 0 0,-9 0 0,3 0 0,-7 0 0,0 0 0,-1 0 0,-8 0 0,7 0 0,-12 0 0,3 0 0,-4 0 0,6 0 0,5 0 0,7 0 0,9 0 0,5 0 0,11 0 0,2 0 0,-2 0 0,6 0 0,-12 0 0,13 0 0,-8 0 0,-2 0 0,1 0 0,-9 0 0,2 0 0,4 0 0,-8 5 0,6-4 0,-7 3 0,-3 0 0,7-3 0,-12 7 0,7-7 0,-8 7 0,-4-7 0,-2 7 0,-4-7 0,-5 3 0,-1-4 0,-4 0 0,16 0 0,7 0 0,19 0 0,-3 0 0,9 0 0,-3 0 0,13 0 0,2 0 0,-2 0 0,-1 0 0,-6 0 0,-6 4 0,-3-3 0,-10 8 0,2-3 0,-7 3 0,6 2 0,-12-2 0,7 1 0,-9 0 0,-2-1 0,1 0 0,-7 0 0,8 0 0,-8 0 0,2 4 0,-3 1 0,-5-1 0,4 4 0,-7-4 0,7 5 0,-8-5 0,4 9 0,-1-8 0,-1 9 0,1-6 0,-3 1 0,4 4 0,-3-3 0,3 3 0,-4 1 0,0-4 0,-4 4 0,3-6 0,-7 1 0,2-1 0,1 1 0,-3-1 0,3 1 0,-4-1 0,0 1 0,0-1 0,4 1 0,-3-1 0,3 1 0,0-1 0,-3 1 0,6-4 0,-6-2 0,2-4 0,-3 4 0,0 5 0,5 8 0,4 2 0,6 3 0,0-2 0,3-4 0,-8 2 0,3-7 0,0 3 0,-4-4 0,4-1 0,-4 1 0,-1-5 0,1 4 0,-1-4 0,1 1 0,-1-2 0,0-4 0,0 4 0,0-3 0,1 3 0,-1-4 0,0 0 0,0 0 0,0 1 0,0-2 0,0 1 0,0 0 0,4 1 0,-3-1 0,4 0 0,-1 1 0,-3-1 0,7-4 0,-3 0 0,5 0 0,0-3 0,-1 2 0,1-3 0,3 0 0,4 0 0,8 0 0,-3 0 0,8 0 0,-7 0 0,7 0 0,-1 0 0,2 0 0,4 0 0,-4 0 0,4-4 0,-9-2 0,8-4 0,-8 0 0,2 0 0,3 4 0,-9-3 0,9 4 0,-2-1 0,-3 2 0,8-1 0,-13 4 0,13-4 0,-13 5 0,1 0 0,-4 0 0,-1 0 0,2 0 0,3 0 0,-2 0 0,1 0 0,-1 0 0,1 0 0,-6 0 0,5 0 0,-9 0 0,4 0 0,-1 0 0,-3 0 0,-2 0 0,0 0 0,-8 0 0,8 0 0,-8 0 0,4 0 0,-5 0 0,-4-14 0,0 10 0,-4-9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1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24575,'25'0'0,"9"0"0,-4 0 0,20 0 0,-9 0 0,9 0 0,-15 0 0,5 0 0,-15 0 0,2 0 0,-9 0 0,-4 0 0,-3 0 0,-3 0 0,-3-3 0,-2 2 0,-3-2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24575,'0'19'0,"0"8"0,0 5 0,0 3 0,0-4 0,0 3 0,0-11 0,0 9 0,0-19 0,0 7 0,0-11 0,0 3 0,0-8 0,0-1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 24575,'3'-4'0,"14"1"0,15 3 0,-2 0 0,30-10 0,-31 8 0,32-8 0,-26 10 0,12 0 0,-14 0 0,-5 0 0,-11 0 0,-6 0 0,-6 0 0,-2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24575,'0'30'0,"0"8"0,0-2 0,0 33 0,0-28 0,0 21 0,0-15 0,0-7 0,0-3 0,0-10 0,0-14 0,0-2 0,0-7 0,0-1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24575,'29'0'0,"21"0"0,-17 0 0,29 0 0,-22 0 0,2 0 0,-1 0 0,-17 0 0,-5 0 0,-12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24575,'4'6'0,"-1"11"0,-3 24 0,0-4 0,0 21 0,0-26 0,0 17 0,0-21 0,0 12 0,0-17 0,0 0 0,0-11 0,0-8 0,0-1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24575,'15'0'0,"4"0"0,13 0 0,13 0 0,-7 0 0,11 0 0,-21 0 0,5 0 0,-10 0 0,-2 0 0,-12 0 0,-2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0 182 24575,'0'32'0,"0"2"0,0 21 0,0 6 0,0-10 0,9 10 0,2-20 0,9 4 0,-4-1 0,8 4 0,-1-1 0,2-11 0,-5-7 0,-4-12 0,-3-4 0,4-1 0,-1-7 0,-3-2 0,-1-3 0,-5 0 0,1 0 0,0-12 0,1-8 0,6-21 0,-4-9 0,10-6 0,1-19 0,1 22 0,-4 6 0,1 0 0,9-3 0,-6 6 0,3-1 0,21-26 0,-4 12 0,0-5 0,-12 32 0,-8 5 0,-7 11 0,-9 9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1 24575,'-15'0'0,"-6"0"0,3 0 0,-24 0 0,14 0 0,-17 14 0,16 6 0,12 11 0,-10 23 0,23-15 0,-16 40 0,19-32 0,-4 30 0,5-30 0,0 9 0,5-12 0,3-14 0,10-10 0,11-9 0,-1-9 0,6 2 0,-12-4 0,-1 0 0,-4 0 0,-5 0 0,-3-3 0,-6-6 0,-3 1 0,-4-8 0,-4 7 0,-5-7 0,0 7 0,1 1 0,8 1 0,1-1 0,3-1 0,0-3 0,0 5 0,18-2 0,3 0 0,13-1 0,2 1 0,-7 4 0,-2 1 0,-5 4 0,-9 0 0,-1 0 0,-5 0 0,1 7 0,-4 2 0,0 4 0,-4 2 0,0-2 0,0-1 0,0 0 0,0-8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16 24575,'13'-9'0,"3"2"0,32 7 0,-6 0 0,8 0 0,-1 0 0,-8 0 0,7 0 0,-9 0 0,-10 4 0,-8 0 0,-7 9 0,-6 0 0,-5 8 0,-3 13 0,-14 8 0,-20 19 0,-25 7 0,23-29 0,0-1 0,-16 20 0,-11 17 0,30-36 0,-9 17 0,14-22 0,9-1 0,5-15 0,6-2 0,4-12 0,4-1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16 348 24575,'-3'0'0,"2"0"0,-7 7 0,5 3 0,3 6 0,0 1 0,0 0 0,0-1 0,0-3 0,0-1 0,7-5 0,13-2 0,4-2 0,19-3 0,-13 0 0,13 0 0,-9 0 0,6-4 0,-1-6 0,-4-10 0,-5-10 0,-1-6 0,-9 2 0,2-7 0,-9 1 0,-7-3 0,-1-13 0,-5 18 0,-4-4 0,-11 13 0,-4 10 0,-15 0 0,-7 14 0,1 0 0,-4 25 0,9 16 0,7 19 0,4 15 0,3-2 0,8 6 0,-4 5 0,10-11 0,2-23 0,5-21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19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0 222 24575,'4'3'0,"0"6"0,-4 10 0,0 21 0,0-6 0,0 22 0,0-12 0,0 5 0,0-2 0,4-15 0,-3 1 0,3-14 0,-4-1 0,0-6 0,0-10 0,0-13 0,0-13 0,0-13 0,0-4 0,0-6 0,0 3 0,0-4 0,0 7 0,0-2 0,-5 8 0,4 0 0,-3 6 0,4 5 0,0 1 0,0 5 0,0 1 0,0-1 0,0 4 0,0 2 0,0 4 0,3 0 0,-2-5 0,7 8 0,-4-7 0,8 8 0,2-5 0,3 0 0,1 4 0,5 1 0,1 4 0,4 0 0,2 0 0,2 0 0,-1 0 0,3 0 0,-10 4 0,-1 5 0,-5 4 0,-1 5 0,-3 0 0,-1-1 0,-4 6 0,-4-4 0,-1 3 0,-4-4 0,0 0 0,0-1 0,-8 1 0,-2-1 0,-4-3 0,-3-1 0,4-5 0,-5 1 0,-5 0 0,4-4 0,-4-1 0,5-4 0,0 0 0,1 0 0,-1 0 0,0 0 0,5 0 0,0 0 0,5 0 0,0 0 0,-1 0 0,1 0 0,0 0 0,-4 0 0,-2 0 0,4 0 0,2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1266 24575,'4'0'0,"6"-8"0,8 6 0,13-18 0,-12 9 0,24-23 0,-10 7 0,14-19 0,-2 0 0,3-13 0,-6 6 0,-5 4 0,-2 0 0,0-5 0,-1 7 0,0-1 0,0-5 0,7-13 0,14-7 0,-31 14 0,16 0 0,-33 13 0,7 5 0,-4-4 0,-5 4 0,-1 4 0,-4 2 0,0 3 0,0 9 0,0 1 0,0 5 0,0 1 0,0 3 0,0 1 0,0 5 0,0-1 0,0 4 0,0 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1 283 24575,'27'-19'0,"-1"-7"0,19-7 0,-6-5 0,13 7 0,-4-6 0,1 9 0,-9-2 0,-8 12 0,-9 7 0,-6 0 0,-5 10 0,-8 4 0,-1 6 0,-3 17 0,0 9 0,0 6 0,0 10 0,0-5 0,0 8 0,0-8 0,0-1 0,0-15 0,0-8 0,0-14 0,0-5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1427 24575,'0'-15'0,"12"-6"0,16-5 0,8-8 0,26-6 0,-9-12 0,25-9 0,-41 25 0,0-1 0,-1 1 0,0 1 0,21-28 0,-1 0 0,-6-15 0,-11 25 0,0-25 0,-16 10 0,-9 19 0,2-27 0,-11 8 0,-3 24 0,1-7 0,-1 2 0,-2 21 0,0-47 0,0 40 0,0-8 0,0 7 0,0 13 0,0 2 0,0 8 0,0 1 0,0 8 0,0 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8 259 24575,'-4'1'0,"0"-11"0,13-13 0,-4-1 0,18-22 0,-12 23 0,12-19 0,-10 24 0,2-8 0,-7 12 0,3-7 0,-6 16 0,6-2 0,-3 7 0,-5 7 0,5 12 0,-2 10 0,7 9 0,-2-3 0,7 2 0,-4-8 0,11 5 0,-6-6 0,4-4 0,-9-6 0,2-6 0,-11-8 0,2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1334 24575,'2'-9'0,"0"3"0,27-18 0,-5-2 0,10-10 0,2-11 0,-8-2 0,15-16 0,-6-8 0,-16 26 0,0 0 0,11-46 0,-11 17 0,-6-9 0,-2 0 0,-5 14 0,4-14 0,-12 29 0,0-25 0,0 29 0,0-24 0,0 46 0,0-17 0,0 13 0,0 13 0,0 8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8 399 24575,'-5'-5'0,"2"-12"0,16-15 0,12-17 0,12 1 0,3-4 0,-3 4 0,-1 6 0,-3 5 0,-9 9 0,-2 4 0,-13 15 0,3 2 0,-5 7 0,1 0 0,-1 0 0,1 3 0,4 10 0,-2 12 0,8 8 0,-2 14 0,9-5 0,-4-2 0,4 0 0,-7-16 0,-4 3 0,2-10 0,-7-5 0,3 0 0,-5-8 0,1-1 0,0-3 0,-4 0 0,-1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24575,'0'-4'0,"3"0"0,30 4 0,-13 0 0,25 0 0,-19 0 0,17 0 0,-26 0 0,1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24575,'15'0'0,"-3"0"0,2 0 0,-1 0 0,8 0 0,-3 0 0,15 0 0,-22 0 0,7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 0 0,0 0 0,3 0 0,-2 0 0,3 0 0,6 0 0,-8 0 0,6 0 0,-7 0 0,0 0 0,-2 0 0,-6 0 0,-2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24575,'7'0'0,"4"0"0,-3 0 0,7 0 0,-2 0 0,0 0 0,2 0 0,-2 0 0,-1 0 0,0 0 0,-5 0 0,-2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21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 24575,'0'-12'0,"4"-4"0,5 7 0,6-14 0,7 12 0,3-12 0,3 17 0,1-3 0,6 9 0,-5 0 0,0 0 0,-7 0 0,0 0 0,-8 0 0,2 0 0,-12 8 0,7 17 0,-9 2 0,6 13 0,-9 12 0,0-16 0,0 23 0,0-24 0,-5 7 0,4-6 0,-8-2 0,4-4 0,-4-7 0,-1 0 0,5-10 0,1 0 0,1-5 0,2-7 0,-3-7 0,13-12 0,2-7 0,8-3 0,7-10 0,-1 8 0,10-15 0,-10 14 0,7-7 0,-6 8 0,-1 4 0,-2-1 0,-5 7 0,1-2 0,-2 8 0,-3 2 0,-2 3 0,-4 1 0,0 3 0,0 2 0,0 3 0,0 0 0,-4 11 0,4 3 0,-7 19 0,3-3 0,-4 11 0,0-5 0,0 1 0,4 3 0,-3-9 0,3 3 0,1-6 0,-4-3 0,7-3 0,-4-4 0,5 0 0,0-1 0,0-4 0,3 4 0,-3-8 0,8 4 0,-3-5 0,-1 1 0,0-4 0,-5-2 0,0 1 0,0-3 0,-4 2 0,0-3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8 124 24575,'-4'-3'0,"1"-1"0,11-17 0,1 14 0,10-22 0,7 17 0,-1-7 0,7 6 0,-10 8 0,4 1 0,-12 4 0,3 0 0,-10 0 0,1 0 0,-4 19 0,0-2 0,-4 22 0,0-10 0,0 12 0,0-10 0,0 1 0,0-5 0,0-10 0,0 1 0,0-7 0,0-3 0,0-7 0,0-6 0,3-12 0,2-1 0,4-7 0,4 2 0,0-3 0,6-2 0,4 0 0,-4 5 0,8-1 0,-5 7 0,6 2 0,-2-1 0,-3 6 0,-2 1 0,-4 5 0,0 1 0,-5 2 0,0-3 0,-5 4 0,1 0 0,0 0 0,-4 3 0,-1 1 0,-3 8 0,0 5 0,0 6 0,0 3 0,0 1 0,0 0 0,0 0 0,0-4 0,0-2 0,0-4 0,0-1 0,0-3 0,0-1 0,0-5 0,0 1 0,11-4 0,3-1 0,12-3 0,1 0 0,0-3 0,1-7 0,-6-3 0,4-5 0,-12 5 0,5 1 0,-10 4 0,2 0 0,-3 3 0,-4-2 0,-1 7 0,-3-4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4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0 908 24575,'0'35'0,"0"-22"0,0 49 0,0-35 0,0-8 0,0 0 0,0-23 0,8-30 0,10-34 0,-5 15 0,2-3-530,8-7 0,1 1 530,-5 5 0,1 1 0,3-10 0,1 1 0,-2 14 0,-1 1 0,-2-6 0,1 2 0,22-33 0,-17 14 0,-3 26 0,-8 5 0,-1 22 0,-1 1 0,-5 22 1060,-2 6-1060,-5 15 0,0 10 0,0 2 0,-14 15 0,5-6 0,-7 15 0,3-6 0,4 8 0,-7 1 0,7 10 0,-5 1 0,12 11 0,-5 9-519,2-32 0,0 0 519,3 32 0,-3-16 0,1 0 0,4 17 0,0-22 0,0 1 0,0-23 0,0 0 0,0 28 0,0 1 0,0-25 0,0-1 0,0 14 0,0 3 0,0 4 0,0-3 0,0 16 0,0-11 0,0 1 0,0-25 0,0-2 0,0 11 0,0 0 0,0 0 0,0-2 0,0-4 0,0-2-279,0 1 1,0-1 278,0 45 0,0-4 0,0-20 0,0 8 0,0-18 0,0-1 0,0-3 0,0-7 1008,0 0-1008,0 19 587,0-33-587,0 14 0,0-27 0,0-7 0,0-2 0,0-6 0,0-1 0,0 0 0,0 1 0,0-1 0,0 7 0,0 2 0,0 14 0,0-6 0,0 14 0,0-7 0,0 8 0,0 9 0,0-7 0,0 16 0,0-15 0,0 14 0,0-5 0,0 17 0,0-6 0,0 17 0,0-8 0,0 0 0,0 8 0,0-18 0,0 8 0,0-11 0,0-8 0,0-10 0,0-2 0,0-6 0,0 7 0,0 0 0,0 1 0,0 8 0,6-7 0,-4 16 0,4-16 0,0 7 0,-4-16 0,4 5 0,0-13 0,-4 5 0,10 1 0,-10-6 0,4 6 0,0-7 0,-5 6 0,5-5 0,-6 13 0,6-13 0,-4 6 0,3-14 0,-5-2 0,0-6 0,0 0 0,0 0 0,0-6 0,0-1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24575,'-6'31'0,"14"2"0,1 10 0,19 1 0,-6-1 0,1 9 0,14 4 0,-11-1 0,4-11 0,0-1 0,-2 9 0,2-9 0,-1 1 0,-1 21 0,11-6 0,-7 11 0,-4-32 0,-11 12 0,1-21 0,-12-7 0,7-5 0,-7-11 0,0 6 0,-6-5 0,0-2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7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24575,'5'0'0,"27"0"0,66 0 0,-32-1 0,4 2-2264,6 3 1,4 2 2263,-15-2 0,2 0 0,2 1 0,2 1 0,1 2 0,0 0-644,5 0 1,1 0 0,1-1 643,2 1 0,0 0 0,1 0-530,2 0 0,1 0 0,1 0 530,3 0 0,0 0 0,1 0 0,1 0 0,0 1 0,0-1 0,-1 0 0,1 1 0,0-2 0,0-1 0,0-3 0,-1 2 0,-2 2 0,-2 2 0,-4-3-930,16-5 1,0 0 929,-12 3 0,4 0 0,-10-1-24,-20-3 1,1 0 23,24 0 0,12 0 0,-10 0 0,-14 0 0,-3 0 0,19 0 0,-1 0 551,-13 0 0,-5 0-551,-18 0 0,-2 0 0,11-1 0,0 2 1209,-5 3 1,-2 0-1210,45-2 0,-3 6 0,-21-1 0,-2-5 2470,-19 5-2470,7-7 2281,-15 0-2281,14 0 1154,-14 0-1154,6 0 527,0 0-527,-7 0 0,7 0 0,-9 0 0,1 6 0,7-4 0,-5 4 0,6-6 0,0 0 0,2 0 0,0 0 0,7 0 0,-7 0 0,9 0 0,-9 0 0,7 0 0,-15 0 0,6 0 0,-17 0 0,7 0 0,-6 0 0,-1 0 0,-1 0 0,0 0 0,-6 0 0,6 0 0,0 0 0,-6 0 0,5 0 0,1 0 0,0 0 0,1 0 0,-3 0 0,-6 0 0,0 0 0,1 0 0,-7 0 0,4 0 0,-10 0 0,10 0 0,-10 0 0,4 0 0,-6 0 0,0 0 0,-1 0 0,-4 0 0,-2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8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261 211 24575,'1'0'0,"3"0"0,19 0 0,9 0 0,-10 0 0,12 0 0,-8 0 0,-6 0 0,5 0 0,-12 5 0,5-3 0,-6 8 0,0-8 0,0 8 0,0-9 0,-6 10 0,-1-5 0,-5 6 0,0 0 0,0 6 0,-6 2 0,-1 6 0,-12 0 0,-3 8 0,1-5 0,1 4 0,6-6 0,2-7 0,-1 4 0,0-4 0,0 0 0,6-2 0,1-6 0,1 0 0,4 0 0,-5 0 0,6 0 0,-5-1 0,4 1 0,-9-6 0,9-6 0,1-13 0,14-6 0,7-15 0,5 6 0,1-6 0,0 8 0,-7-1 0,5 1 0,-4-1 0,-1 1 0,-2 6 0,-5 1 0,-1 7 0,0 0 0,-6 0 0,0 0 0,-6 0 0,0 1 0,0-1 0,0 0 0,-12-1 0,-3 1 0,-11-2 0,-1 1 0,1 0 0,-1-1 0,-7 0 0,12 2 0,-18-3 0,24-4 0,-17 4 0,19 2 0,-4 1 0,6 6 0,0-1 0,0 2 0,5-1 0,-4 5 0,5-4 0,-13 5 0,6 0 0,-5 0 0,-1 0 0,5 0 0,-4 0 0,-1 0 0,6-6 0,-12-1 0,5-6 0,-8-13 0,13 15 0,2-8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9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0 255 24575,'0'-56'0,"0"19"0,0 53 0,0 14 0,0 22 0,0 2 0,0 0 0,0 17 0,0-15 0,0 17 0,7-10 0,-5 10 0,11-17 0,-11 6 0,11-19 0,-7-13 0,8 2 0,-2-19 0,0 6 0,-5-7 0,4 0 0,-5-6 0,6-1 0,0-5 0,0 0 0,0-5 0,1-16 0,0-8 0,19-44 0,-4 3 0,-10 23 0,0-2 0,14-36 0,-6 0-303,-8 36 0,-1 1 303,9-30-131,6-6 131,-14 21 0,4 9 0,-8 9 0,0 11 0,-1 14 602,-1 1-602,0 7 135,0 6-135,-6-5 0,5 9 0,-10-3 0,5 5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1 24575,'-24'0'0,"0"0"0,-10 0 0,12 0 0,-20 21 0,9 14 0,0 6 0,-5 20 0,15-15 0,5 9 0,-2-3 0,11 0 0,-6-7 0,7 7 0,1-9 0,7 1 0,0-1 0,0-7 0,0-2 0,12-8 0,2-6 0,20 6 0,2-10 0,7 5 0,-7-7 0,5-6 0,-13-3 0,14-5 0,-14 0 0,6 0 0,-8 0 0,-6 0 0,5 0 0,-12-5 0,6-8 0,-7-1 0,1-11 0,-1 12 0,1-6 0,-7 7 0,-1 0 0,-5 0 0,0 0 0,0 0 0,0 0 0,0 0 0,0 0 0,0 1 0,0-1 0,0 0 0,6 0 0,0 5 0,13-4 0,-6 4 0,12-6 0,-12 6 0,12 1 0,-5 6 0,0 0 0,-2 0 0,-6 0 0,0 0 0,0 0 0,0 0 0,-6 5 0,5 2 0,-10 5 0,4 0 0,-5 0 0,0-1 0,0-4 0,0-2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1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24575,'-1'84'0,"-1"-1"0,1 1 0,0 0 0,0-1 0,0 1 0,0-4 0,0 0 0,0 1 0,0-1 0,0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3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24575,'0'-7'0,"0"60"0,0-5 0,0 49 0,7-35 0,1-7 0,7 5 0,8-5 0,-7-1 0,14 6 0,-14-15 0,12 7 0,-18-23 0,15 11 0,-10-19 0,0 6 0,2-8 0,-10-7 0,5-1 0,0 1 0,-6 0 0,5-5 0,-10-7 0,4-20 0,1-9 0,3-23 0,6-2 0,1-19 0,0-2 0,1-10-526,0 0 526,0 0 0,-1 9 0,1 3 0,-2 19 0,-1 10 0,0 10 0,-7 14 0,4 1 0,-10 13 0,5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4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24575,'98'-5'0,"-1"0"0,0 0 0,1 1 0,-1-1 0,1 0 0,-1 0 0,0 0 0,1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22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24575,'0'-13'0,"0"1"0,0 5 0,0 10 0,0 4 0,0 15 0,0 9 0,0 4 0,0 1 0,0 8 0,0-12 0,5 14 0,1-5 0,4-3 0,-5 2 0,4-17 0,-9 1 0,4-11 0,-4-1 0,4-4 0,-3 0 0,2-3 0,-3-1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4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24575,'-1'81'0,"-1"0"0,0 0 0,1-1 0,-4 5 0,5-6 0,0 1 0,0-1 0,0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6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24575,'0'53'0,"0"0"0,0 32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6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24575,'0'23'0,"0"-14"0,0 7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6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24575,'0'25'0,"0"-5"0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7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24575,'0'6'0,"0"-1"0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7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24575,'0'7'0,"0"-3"0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9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3811 24575,'0'30'0,"0"-6"0,0-8 0,0-4 0,0 0 0,0-1 0,0 1 0,0-1-566,13-25 1,17-29 0,14-24-1,10-18 1,9-15 0,5-10-1,2-4 1,0-1 0,-2 5-1,-6 9 1,-8 14 0,-11 19 565,5-8 0,-10 17 0,0 0 0,10-17 0,-8 13 0,9-14 0,6-11 0,6-8 0,3-6 0,1-2 0,0 1 0,-2 4 0,-4 7 0,-7 9 0,-7 13 0,-10 16 0,-11 19 0,2 0 0,16-18 0,-24 33 0,-4 0 0,11-5 0,-5 5 6784,6-7-6784,-5 1 0,4-1 0,-4-7 0,0 6 0,6-14 0,-6 14 0,6-6 0,0 0 0,1-2 0,7-1 0,-4-5 0,10 12 0,9-25 0,-10 28 0,7-19 0,-21 31 0,0-4 0,-6 6 0,-2 0 0,1 1 0,-6 5 0,12-11 0,-5 9 0,6-10 0,8-1 0,-6 5 0,13-12 0,-12 12 0,12-6 0,-13 1 0,6 5 0,-8-4 0,-6 6 0,5 0 0,-5 0 0,6 0 0,0-6 0,8 3 0,-6-3 0,6 5 0,-8 1 0,1 0 0,-1 0 0,8-1 0,-1-5 0,2 10 0,-3-9 0,-6 11 0,1-6 0,6-1 0,3 0 0,0 0 0,5-1 0,-5 8 0,0-6 0,5 5 0,-13 1 0,6-5 0,-8 4 0,1 1 0,7-6 0,-6 12 0,6-12 0,-8 12 0,8-12 0,-6 6 0,6-7 0,-8 7 0,0-5 0,1 4 0,-1 1 0,0-5 0,1 11 0,-8-11 0,6 11 0,-5-10 0,18 3 0,-9 1 0,9-5 0,-11 11 0,-1-5 0,0 0 0,-6 4 0,5-10 0,-12 11 0,6-5 0,-7 1 0,0 3 0,-1-3 0,1 5 0,0 0 0,-5-10 0,-2 8 0,-5-8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42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1 751 24575,'73'-58'0,"0"0"0,1-5 0,-11 3 0,-19-2 0,6-18 0,-27 35 0,-8-7 0,-3 16 0,-10-6 0,4 14 0,-6-14 0,0 15 0,0-1 0,0 4 0,-6 10 0,-7-5 0,0 12 0,-6 1 0,7 6 0,0 0 0,6 5 0,0 34 0,6 4 0,0 29 0,0 24 0,0 2-529,0-47 0,0 1 529,0 4 0,0-1 0,0 32 0,0-33 0,0 2 0,8 41-570,1-2 570,8-10 0,0-10 0,-2-11 0,0-11 0,0-10 0,-2-8 1027,1-8-1027,-2-8 601,0-7-601,0 0 0,-1-6 0,1-1 0,0-5 0,1-19 0,6-5 0,5-28 0,6-3 0,8 0 0,-6 2 0,5 8 0,-15 9 0,4 2 0,-12 14 0,10 1 0,-10 12 0,4 2 0,-6 5 0,0 0 0,0 0 0,0 0 0,0 11 0,2 20 0,0 16 0,-5 15 0,-2 1 0,-7 0 0,0-10 0,0-8 0,0-11 0,0-14 0,0-2 0,0-22 0,0-12 0,6-18 0,2-2 0,6-6 0,0 6 0,0-7 0,0 7 0,-1 8 0,6 9 0,-6 7 0,12-1 0,-12 6 0,12 1 0,-5 6 0,6 0 0,1 0 0,-1 0 0,0 6 0,-5 7 0,4 15 0,-4 0 0,1 14 0,3-14 0,-4 6 0,11-3 0,-11-10 0,-3-3 0,-13-12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43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24575,'39'-31'0,"0"-1"0,33-21 0,-10 45 0,-14 1 0,14 7 0,-26 0 0,-9 0 0,-8 0 0,-7 0 0,-6 19 0,-1 5 0,-5 28 0,0 2 0,0 8 0,0-8 0,0 6 0,-7-5 0,6-1 0,-18-10 0,16-10 0,-21-14 0,21-2 0,-9-5 0,12-1 0,-11 0 0,8-20 0,-3-10 0,22-29 0,6 2 0,18-18 0,-1 15 0,3-16 0,3 16 0,-14 3 0,11 8 0,-13 10 0,5 0 0,-8 6 0,0 8 0,-6 2 0,-2 9 0,-6-3 0,0 5 0,-1 0 0,1 0 0,0 0 0,-5 17 0,-2 6 0,-5 18 0,0 11 0,0-7 0,0 7 0,0-16 0,0 5 0,0-13 0,0 6 0,0-8 0,0-6 0,0 5 0,0-12 0,0 6 0,5-7 0,2-1 0,4-4 0,8-2 0,1-5 0,14 0 0,-6 0 0,13 0 0,-13 0 0,6 0 0,-8-6 0,1 5 0,-1-11 0,-6 5 0,-2-6 0,-6 7 0,0-5 0,0 10 0,0-10 0,0-2 0,8-14 0,-11 10 0,4-2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4:12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24575,'0'-6'0,"0"-1"0,0 1 0,0-1 0,0 0 0,3 3 0,1 1 0,6 3 0,-2 0 0,5 0 0,-2 0 0,4 0 0,-4 0 0,8 0 0,-11 0 0,15 0 0,-11 0 0,11 0 0,-7 7 0,3 1 0,-11 7 0,5 0 0,-8 4 0,6-3 0,-3 7 0,0-3 0,-4 4 0,0 5 0,-4-3 0,0 8 0,0-4 0,0 1 0,0 3 0,0-4 0,0 0 0,-4 4 0,-1-8 0,-3 3 0,0-5 0,3-4 0,-2 3 0,6-7 0,-6 0 0,7-6 0,-3-3 0,-1 3 0,3-2 0,-5 2 0,2-4 0,0 1 0,-2 0 0,6 0 0,-6-1 0,5-5 0,-2-14 0,3-5 0,9-28 0,1 18 0,13-24 0,0 19 0,6-14 0,0 8 0,-1-3 0,-4 5 0,3-1 0,-9 7 0,4 0 0,-6 11 0,0-3 0,-1 10 0,0-5 0,-4 10 0,3 1 0,-6 1 0,2 5 0,-3-2 0,-1 3 0,1 0 0,0 0 0,-1 0 0,1 0 0,0 0 0,-1 0 0,1 0 0,0 0 0,-1 3 0,-2 0 0,2 4 0,-6 3 0,3 1 0,1 8 0,-3-3 0,6 7 0,-6-3 0,2 0 0,-3 3 0,0-3 0,4 5 0,-3-1 0,3 0 0,-1-4 0,-2 4 0,5-9 0,-5 9 0,6-9 0,-7 4 0,7-7 0,-3 2 0,2-7 0,1 3 0,0-3 0,0 0 0,3-4 0,-2 0 0,10-3 0,-6 0 0,7 0 0,-4 0 0,4 0 0,-4 0 0,4 0 0,-7 0 0,2 0 0,-7 0 0,3 0 0,-3 0 0,0 0 0,-1-3 0,1-4 0,-3-4 0,-1 3 0,-3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22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32 24575,'-6'0'0,"12"0"0,27 0 0,10 0 0,22 0 0,-14 0 0,21 0 0,-1-6 0,-13 5 0,18-5 0,-42 6 0,25 0 0,-32 0 0,9 0 0,-18-8 0,-8 6 0,-2-6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4:17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24575,'0'-6'0,"0"-1"0,0 0 0,0 1 0,3-1 0,4 3 0,4-2 0,8 5 0,-3-9 0,3 8 0,0-4 0,1 6 0,4 0 0,1 0 0,-1 0 0,-4 0 0,3 0 0,-3 0 0,0 0 0,-1 3 0,-4 5 0,-4 3 0,3 4 0,-5 4 0,5-3 0,-5 3 0,1-5 0,-2 1 0,-1-4 0,0 0 0,-1-5 0,5-2 0,-4-1 0,7-3 0,-3 0 0,8 0 0,-3-7 0,3-1 0,-3-11 0,-2 3 0,3-7 0,-3 7 0,-2-3 0,2 4 0,-5 0 0,1 4 0,-3 1 0,-1 3 0,-2 3 0,-1 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4:19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7 129 24575,'-4'5'0,"1"-2"0,3-13 0,7 5 0,-6-8 0,9 8 0,-3-5 0,1 3 0,2 0 0,0 3 0,-2 1 0,5 0 0,-1-2 0,2 1 0,-2-2 0,2 5 0,-3-5 0,3 5 0,-2-2 0,2 3 0,-3 0 0,0 0 0,3 0 0,-3 0 0,0 0 0,3 0 0,-3 0 0,0 0 0,0 3 0,-1 1 0,-3 2 0,4-2 0,-1 3 0,-2-4 0,2 4 0,-4 0 0,1 0 0,0-1 0,-1 1 0,1-3 0,0 2 0,-1-3 0,4 4 0,-3 0 0,3-4 0,-3 3 0,-1-5 0,1 5 0,0-5 0,-1 2 0,1 0 0,0-3 0,0 3 0,-1-3 0,1 3 0,0-2 0,-1 2 0,1-3 0,0 0 0,-1 0 0,1 0 0,0 0 0,3-7 0,-3 3 0,7-10 0,-3 3 0,1-4 0,2 0 0,-6 4 0,5-3 0,-5 6 0,3-6 0,-5 7 0,1-4 0,0 4 0,0 4 0,-1-6 0,1 4 0,0-2 0,-4 4 0,0 3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4:20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1 782 24575,'0'18'0,"0"-3"0,0-6 0,0 2 0,0-4 0,0 3 0,0-3 0,0-6 0,0-10 0,0-12 0,0-22 0,0 0 0,0-11 0,0 0 0,0-9 0,0 6 0,0-10 0,0 17 0,0-4 0,0 12 0,0 1 0,0 6 0,0 4 0,0 2 0,0 9 0,0 1 0,0 4 0,0 3 0,0 2 0,0 3 0,0 1 0,3 2 0,0 2 0,4 2 0,-1 0 0,1 3 0,3 4 0,-2 4 0,7 8 0,-4-3 0,5 7 0,-1-7 0,1 7 0,0-3 0,-1 0 0,1 3 0,0-3 0,0 5 0,4-5 0,-7 4 0,6-4 0,-6 5 0,3-1 0,0-4 0,0 3 0,-5-7 0,4 3 0,-7-4 0,3 0 0,-4-4 0,0-1 0,0-3 0,-1-1 0,-2 1 0,-1-6 0,-3-2 0,0-13 0,0-3 0,0-7 0,0-6 0,0-6 0,0 0 0,0-11 0,-4 5 0,3-6 0,-4 5 0,5-3 0,0 9 0,0 1 0,0 7 0,0 9 0,0 1 0,0 7 0,0 2 0,0 4 0,0 2 0,0 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4:23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24575,'0'13'0,"0"0"0,0 2 0,0 0 0,0 4 0,0-3 0,0 7 0,0-7 0,0 7 0,0-7 0,0 3 0,3-4 0,-2 4 0,3-7 0,-4 6 0,3-7 0,-2 4 0,2 0 0,-3-4 0,0 3 0,0-7 0,0 4 0,0-5 0,0 1 0,0-6 0,0-5 0,-4-11 0,3-6 0,-2-3 0,3 4 0,-4-8 0,3 10 0,-3-10 0,4 8 0,0 0 0,-3 4 0,2 2 0,-2 7 0,3-4 0,0 4 0,0 1 0,0-1 0,0 0 0,0 0 0,0 1 0,0-1 0,0 0 0,0 0 0,0 1 0,0-1 0,0 1 0,3 2 0,0 1 0,4 3 0,-1 0 0,1 0 0,0 0 0,3 0 0,-2 0 0,6 0 0,-7 0 0,7 0 0,-3 0 0,4 0 0,0 0 0,-1 3 0,1 1 0,0 4 0,0-1 0,-4 0 0,3 4 0,-3-3 0,0 2 0,-1-3 0,-3 3 0,0-2 0,0 6 0,0-7 0,0 4 0,0-1 0,0-2 0,-3 2 0,2-3 0,-5-1 0,5 4 0,-5-2 0,2 2 0,-3-3 0,0 3 0,0-2 0,0 2 0,0 0 0,0-2 0,0 6 0,3-7 0,-2 7 0,2-6 0,-3 2 0,0 3 0,0-4 0,0 7 0,0-8 0,0 2 0,0 1 0,0-4 0,0 3 0,0 1 0,0-4 0,0 4 0,-4-1 0,1-3 0,-5 7 0,-2-6 0,-2 6 0,-3-6 0,-4 3 0,3-3 0,-3-1 0,0 1 0,4-4 0,-9 0 0,8-4 0,-3 0 0,0 0 0,3 0 0,-3 0 0,8-7 0,-3 2 0,2-12 0,1 5 0,4-3 0,0 5 0,6 3 0,-2 1 0,3-3 0,0 2 0,0-2 0,0 6 0,0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4:26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24575,'2'-3'0,"2"0"0,6 3 0,1 0 0,8 0 0,-3 0 0,3 0 0,-4 3 0,-1-2 0,1 2 0,0-3 0,-4 0 0,3 0 0,-3 0 0,4 0 0,-4 0 0,3-3 0,-7-1 0,4-3 0,-5 0 0,1 1 0,-3-1 0,-1-4 0,0 0 0,-2-4 0,2 0 0,-3 4 0,0-3 0,0 3 0,0 0 0,0-3 0,0 6 0,-3 1 0,-4 4 0,-5 3 0,-3 0 0,1 0 0,-1 0 0,0 0 0,0 6 0,-5 8 0,4 2 0,-5 8 0,5-4 0,0 4 0,4-4 0,-4 4 0,8-4 0,0 0 0,1-1 0,6-4 0,-3 4 0,4-4 0,0 9 0,0-9 0,0 4 0,0 0 0,4-3 0,0 3 0,7-4 0,0 0 0,4 0 0,0-1 0,-1-2 0,5-1 0,-3 0 0,7-2 0,-7 1 0,7-5 0,-3-2 0,0-3 0,4 0 0,-4 0 0,4 0 0,-4 0 0,3 0 0,-3 0 0,4-4 0,-3 0 0,-2-7 0,-5 3 0,-2-3 0,1 4 0,-5 0 0,2 3 0,-3-2 0,-3 2 0,-1-2 0,-6 0 0,2 2 0,-2 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1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1 24575,'-11'4'0,"2"-1"0,2-3 0,-3 3 0,-2 4 0,-4 14 0,1 0 0,-6 5 0,4-3 0,-4 2 0,5 1 0,-1 8 0,0-9 0,3 9 0,3-8 0,2 8 0,0-4 0,4 0 0,1 5 0,4-5 0,0 5 0,0 0 0,0-5 0,0 10 0,0-13 0,0 13 0,0-15 0,0 14 0,0-12 0,0 13 0,0-4 0,0 0 0,0 0 0,0-2 0,0-4 0,0 5 0,4 1 0,1-6 0,7 4 0,1-9 0,4 4 0,3-4 0,9 11 0,-6-12 0,5 11 0,-9-22 0,2 6 0,-1-11 0,3 4 0,-3-4 0,0 0 0,-1-1 0,-4 0 0,-1-2 0,1-2 0,-4-3 0,-1 0 0,-3 3 0,-1-3 0,-2 3 0,-1-3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14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1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24575,'2'-1'0,"-1"1"0,5 10 0,-2 6 0,4-1 0,0 9 0,-1-5 0,2 11 0,-1-5 0,0 9 0,1-4 0,-1 0 0,-3 4 0,7 1 0,-6-3 0,7 3 0,-5-6 0,1-4 0,-5 4 0,3-8 0,-2 2 0,2-8 0,0 1 0,1-2 0,-4-7 0,2 3 0,-6-3 0,6 0 0,-5-1 0,2 1 0,0-3 0,0-1 0,4-3 0,-4-7 0,3-1 0,-5-11 0,6-1 0,-2-15 0,4 3 0,0-14 0,0-2 0,1-1 0,0-5 0,-1 6 0,4 6 0,-2-4 0,1 14 0,0-3 0,-3 11 0,3 4 0,-5 4 0,0 6 0,0 3 0,-4 1 0,0 2 0,-3 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18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1 24575,'-10'0'0,"-2"0"0,4 0 0,-2 0 0,-1 0 0,4 0 0,-3 0 0,3 0 0,0 3 0,3 4 0,-5 4 0,4 4 0,-6 4 0,3 1 0,0 4 0,0 0 0,-1 0 0,5 5 0,-6-7 0,8 6 0,-8-8 0,5 4 0,1-4 0,0-1 0,-3 0 0,5-3 0,-5-1 0,7-1 0,0-7 0,0 4 0,0-5 0,0 1 0,3 0 0,0-4 0,7 0 0,-2-3 0,6 0 0,-7 0 0,7 0 0,-3 0 0,1 0 0,1 0 0,-2 0 0,1 0 0,1 0 0,-1 0 0,-1 0 0,3 0 0,-7-3 0,3-1 0,-3-2 0,0-1 0,-1 0 0,1 0 0,0 1 0,-4-1 0,3 0 0,-5 0 0,2 0 0,0 1 0,-2-1 0,2 1 0,-3-1 0,0 1 0,0-1 0,0 1 0,0-1 0,-3 4 0,-1 0 0,0 0 0,-2 2 0,3-2 0,-4 3 0,0 0 0,0 0 0,1 0 0,-1 0 0,1 0 0,-1 0 0,6 0 0,6 0 0,6-3 0,3-4 0,5-2 0,1-2 0,0 0 0,-1 2 0,-4 2 0,0 0 0,-4 3 0,-1 0 0,-3 1 0,-1 3 0,-2 6 0,-2 6 0,-2 3 0,0 8 0,-3-3 0,-2 4 0,1 0 0,-3-4 0,6-1 0,-2-7 0,3 1 0,0-5 0,0 2 0,0-3 0,-3-3 0,-1-2 0,1-2 0,0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18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24575,'19'0'0,"-2"0"0,17 0 0,-9 0 0,15-4 0,-8-1 0,9-1 0,-11-1 0,-1 6 0,-9-3 0,-1 4 0,-8 0 0,0 0 0,-8 0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30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0 947 24575,'8'0'0,"-1"0"0,1 0 0,1 4 0,3 0 0,1 1 0,9 3 0,2-3 0,4 0 0,1 4 0,0-4 0,4 5 0,-2-4 0,7 2 0,-7-2 0,7 3 0,-2-3 0,-1 3 0,5-8 0,-10 8 0,3-8 0,3 8 0,-6-8 0,0 8 0,-2-9 0,-5 8 0,6-7 0,-1 7 0,-4-7 0,4 8 0,-5-8 0,7 8 0,-3-8 0,3 8 0,-1-8 0,-1 7 0,-4-7 0,2 7 0,-1-3 0,-2 0 0,5 4 0,-9-8 0,8 8 0,-8-8 0,9 7 0,-10-7 0,6 8 0,-2-4 0,-3 0 0,4 3 0,-6-7 0,1 7 0,-4-7 0,2 7 0,-7-7 0,8 7 0,-8-7 0,8 3 0,-8-4 0,7 0 0,-7 0 0,7 0 0,-2 0 0,3 0 0,1 0 0,5 0 0,-4 0 0,9 0 0,-10 0 0,5 0 0,-5 0 0,4-4 0,-3 3 0,4-4 0,-6 2 0,1 2 0,-4-7 0,2 7 0,-3-3 0,0 1 0,4-2 0,-3 0 0,3-3 0,-3 7 0,2-3 0,-7 1 0,8 2 0,-8-7 0,8 4 0,-8-1 0,3-3 0,-4 4 0,0-4 0,4-1 0,-2 1 0,2 0 0,0-5 0,1 4 0,1-8 0,2 3 0,-6-4 0,3 0 0,0 1 0,-4-1 0,4 0 0,-4 0 0,4 4 0,-3-3 0,3-1 0,-4-1 0,0-4 0,-1 6 0,2-6 0,-1 4 0,0-4 0,0-1 0,0 6 0,4-5 0,-3 0 0,3 3 0,-3-3 0,-1 5 0,-1 1 0,1-1 0,0-5 0,0 4 0,0-4 0,0 5 0,4 0 0,-3 1 0,2 3 0,-3-3 0,-1 8 0,1-8 0,0 3 0,3 0 0,-2-3 0,7 3 0,-4-3 0,1 3 0,2-2 0,-3 6 0,1-7 0,-1 7 0,-1-2 0,-2-1 0,6 3 0,-2-3 0,4 0 0,-1 3 0,1-7 0,0 7 0,0-7 0,0 7 0,-1-3 0,1 8 0,0-3 0,-1 3 0,1-4 0,0 0 0,4 0 0,-3 0 0,4 4 0,-1-3 0,-3 3 0,7 0 0,-7-3 0,9 7 0,-5-3 0,1 4 0,3 0 0,-3 0 0,0 0 0,-1 0 0,-10 0 0,0 0 0,-5 0 0,0-4 0,0-1 0,9 1 0,16 0 0,28 4 0,18 0 0,-24 0 0,3 0 0,1 0 0,1 0 0,5 0 0,-1 0-215,-9 0 1,-2 0 214,3 1 0,-1-2 0,42-5 0,-35 5 0,0 0 0,24-5 0,-31 6 0,-2 0 0,6 0 0,22 0 0,-17 0 0,-2 0 0,-5 0 0,-8 0 0,5 0 429,-10 0-429,1 0 0,-9 0 0,4 0 0,-10 0 0,1 0 0,-4 0 0,-8 0 0,4 0 0,-5-4 0,0 3 0,-1-3 0,1 4 0,0 0 0,-5 0 0,0 0 0,-5 0 0,0 0 0,0 0 0,0 0 0,-3-4 0,-2 0 0,7-1 0,6 2 0,16 3 0,5 0 0,10 0 0,-3 5 0,1 0 0,-2 6 0,-7-1 0,3 0 0,-8-1 0,2 1 0,-4 0 0,-5-1 0,-1 0 0,-5 0 0,-5 0 0,4 0 0,-8-1 0,4 0 0,-5 0 0,0 0 0,0 4 0,0-3 0,1 8 0,-1-8 0,0 4 0,1-1 0,-5-3 0,4 4 0,-3-1 0,0-3 0,2 4 0,-6-1 0,6-3 0,-6 8 0,6-8 0,-6 8 0,3-8 0,-1 3 0,-2-4 0,3 3 0,-4 7 0,8 4 0,2-1 0,5 5 0,2-6 0,-7 4 0,8 3 0,-8-7 0,4 2 0,0 1 0,-5-4 0,5 4 0,-5-5 0,0-1 0,-1 1 0,1 0 0,0-1 0,0-3 0,-1 2 0,4-6 0,-2 6 0,2-6 0,1 3 0,-4-5 0,4 0 0,-5 0 0,0 0 0,0 0 0,4 1 0,-3-1 0,8 1 0,-4 3 0,1-3 0,2 3 0,-2-3 0,3 0 0,1 0 0,0 0 0,0-1 0,-1 1 0,1 0 0,0-4 0,4 3 0,2-3 0,-1 0 0,5 4 0,-5-8 0,7 4 0,-2-1 0,1-3 0,0 4 0,0-1 0,-6-3 0,6 3 0,-11-4 0,1 0 0,-7 0 0,-3 0 0,-2 0 0,17 0 0,3 0 0,14 0 0,2 0 0,-2 0 0,0 0 0,2 0 0,-2 0 0,-5-4 0,-1 3 0,-7-3 0,2 4 0,-1 0 0,-5 0 0,-1-4 0,-6 3 0,1-3 0,5 0 0,-8 3 0,7-4 0,-9 1 0,5 4 0,-5-4 0,4 4 0,-8 0 0,4-4 0,-5 3 0,0-3 0,0 4 0,0 0 0,0 0 0,-4-3 0,3 2 0,-3-2 0,4 3 0,-1 0 0,1 0 0,0 0 0,0 0 0,-1 0 0,1 0 0,0 0 0,0 0 0,0 0 0,0 0 0,0 0 0,0 0 0,5 0 0,-4 0 0,7 0 0,-6 0 0,6 0 0,-3 0 0,5 0 0,-4 0 0,2 0 0,-6 0 0,2 0 0,-4 0 0,0 0 0,0 0 0,0 0 0,0 0 0,0 0 0,0 0 0,0 0 0,0 0 0,0 0 0,-1 0 0,-3 0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19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0 208 24575,'3'-4'0,"5"12"0,3 1 0,1 10 0,-1 0 0,6 7 0,-7 0 0,11 9 0,-12-9 0,8 7 0,-8-7 0,7 3 0,-4-5 0,5 5 0,-5-8 0,0 3 0,-1-9 0,-2 4 0,1-7 0,-2 6 0,-2-10 0,1 2 0,0-3 0,-3-1 0,2 1 0,-6 0 0,6-1 0,-5 1 0,5 0 0,-2-1 0,-1 1 0,0 0 0,0 0 0,-2-1 0,5 1 0,-5-1 0,4-2 0,-1-1 0,3-16 0,0-12 0,2-21 0,1-10 0,0 1 0,0-11 0,0 9 0,0-10 0,1 6 0,-1 5 0,-1 2 0,0 13 0,0 0 0,-1 15 0,1-2 0,-2 16 0,-3-3 0,2 9 0,-5-1 0,2 3 0,-3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2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24575,'13'0'0,"5"0"0,7 0 0,0 0 0,9 0 0,-3 0 0,-1 0 0,-5 0 0,-2 0 0,-7 0 0,3 0 0,-8 0 0,-1 0 0,-7 0 0,0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21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24575,'0'14'0,"0"-1"0,0-2 0,0 7 0,0-6 0,0 4 0,0-6 0,0 0 0,0-2 0,0 2 0,0 0 0,0 2 0,0 2 0,0 0 0,0-4 0,0 0 0,0-4 0,0 1 0,0 0 0,0-1 0,0 1 0,0-3 0,0-1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22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24575,'10'0'0,"-3"0"0,19 0 0,-6-3 0,0 5 0,-1-2 0,1 16 0,-4-3 0,10 22 0,-13-17 0,9 21 0,-13-8 0,4 6 0,-4 4 0,0 0 0,0-5 0,-4 10 0,3-4 0,-3-5 0,0 9 0,-1-9 0,-4 5 0,0 4 0,0-14 0,0 7 0,0-8 0,0 10 0,0-5 0,0 5 0,0-6 0,0 0 0,0 0 0,0 0 0,-4-4 0,-1-2 0,-3-5 0,4-4 0,-3-5 0,6-1 0,-5-6 0,6 2 0,-6-3 0,5-1 0,-5 1 0,2-1 0,1 1 0,-3-1 0,2-2 0,-2-1 0,-1-3 0,-3 0 0,5 0 0,-1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2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 24575,'0'14'0,"0"12"0,0 6 0,-9 20 0,2 5 0,-17 6 0,10 20 0,-11-11 0,8 12 0,-1 0 0,-3 1 0,13 8 0,-7-8 0,9-1 0,0-26 0,1 14 0,1-27 0,3 15 0,-3-13 0,4-10 0,0-2 0,0-15 0,0-1 0,0-8 0,0-1 0,0-4 0,-6-2 0,5-1 0,-5-3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24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24575,'0'17'0,"0"2"0,4 5 0,0 0 0,8 1 0,-3 4 0,4 1 0,-1 5 0,-6 6 0,10-4 0,-14 9 0,13-14 0,-14 7 0,10-14 0,-7 0 0,4-2 0,-4-11 0,3 6 0,-3-10 0,3 2 0,0-3 0,-4 0 0,3-4 0,-2 0 0,-1 0 0,3-2 0,-3 2 0,4-3 0,-4-11 0,5-13 0,-3-12 0,5-18 0,-1 10 0,5-8 0,-4 3 0,8 0 0,-7-5 0,6 12 0,-7 1 0,3 11 0,-1 0 0,-4 10 0,3 5 0,-4 5 0,0 3 0,-3 0 0,2 0 0,-6 1 0,6 2 0,-5 1 0,2 3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33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24575,'0'14'0,"0"2"0,0 8 0,0 11 0,0-8 0,5 18 0,-4-7 0,11 4 0,-6 10 0,12-8 0,-12 10 0,11-7 0,-15 1 0,15 0 0,-11-11 0,8 3 0,-10-15 0,4 4 0,-4-9 0,3-4 0,0-6 0,0-3 0,0-1 0,-1-2 0,1-1 0,-1-3 0,1 0 0,-1 0 0,1-7 0,1-10 0,9-11 0,-1-13 0,13-16 0,-3 0 0,6-17 0,-7 22 0,1-19 0,-2 19 0,-2-10 0,7 8 0,-14 11 0,6 7 0,-12 7 0,3 9 0,-5 4 0,0 6 0,0 6 0,-4-2 0,3 5 0,-5-4 0,5 4 0,-6-5 0,6 5 0,-2-5 0,3 2 0,-4-3 0,3 1 0,-2-1 0,0 0 0,2 4 0,-6-3 0,6 5 0,-5-2 0,2 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35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0 24575,'-2'0'0,"-4"0"0,-4 0 0,0 0 0,-1 0 0,-4 0 0,2 0 0,-5 7 0,7 1 0,-4 11 0,-1 1 0,-1 9 0,4-3 0,-3 8 0,10-9 0,-5 4 0,6 1 0,0-5 0,-3 4 0,8 1 0,-4-5 0,4 4 0,0-4 0,0-5 0,0-1 0,0-5 0,0 1 0,0-4 0,0 3 0,3-6 0,4 2 0,4-6 0,4 3 0,0-7 0,0 4 0,-1-4 0,1 0 0,0 0 0,0 0 0,-4 0 0,3 0 0,-7 0 0,4 0 0,-5-3 0,1-5 0,4 0 0,-3-2 0,2 3 0,-3 0 0,-4 0 0,3 0 0,-5 1 0,2-1 0,-3 1 0,0-1 0,-3 4 0,-1-3 0,1 3 0,0-4 0,3 1 0,0-1 0,0 1 0,3 2 0,-2-1 0,5 4 0,-3-5 0,4 5 0,0-5 0,3 5 0,1-2 0,0 3 0,3-3 0,-2 2 0,2-2 0,-3 3 0,3 0 0,-6 0 0,2 0 0,1 0 0,-4 0 0,3 0 0,-3 0 0,-3 3 0,2 0 0,-6 4 0,3 3 0,-3 2 0,0 7 0,0-4 0,0 4 0,0 0 0,0 1 0,0 0 0,0 4 0,0-4 0,0 0 0,0 3 0,0-7 0,0-1 0,0-1 0,0-6 0,0 2 0,0-6 0,0-1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44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429 3 24575,'4'-2'0,"-1"8"0,-11 3 0,-2 22 0,-3-9 0,-4 17 0,-1-7 0,-1 5 0,-9 5 0,9-1 0,-11 15 0,11-15 0,-10 12 0,10-17 0,-13 3 0,11 8 0,-11-8 0,7 4 0,5-6 0,0-10 0,7 1 0,1-8 0,4 0 0,1-4 0,1-6 0,1-3 0,-1-1 0,6 1 0,0-1 0,0 0 0,3-2 0,4 2 0,5-2 0,2 4 0,5-1 0,1 1 0,5 0 0,-1 4 0,5 1 0,-2 8 0,3 1 0,-4 5 0,1-1 0,0 6 0,1 1 0,-4 4 0,-2 0 0,-4-2 0,-1 0 0,1 0 0,0 1 0,-5-1 0,0-5 0,-2-5 0,-2-6 0,1-4 0,-3-4 0,-3 0 0,2-5 0,-5 1 0,2-3 0,-3-1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46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24575,'10'13'0,"4"10"0,-6-6 0,8 11 0,-3-3 0,0 5 0,4 5 0,-3 6 0,3-10 0,-3 14 0,3-7 0,-3 4 0,1-1 0,-2 0 0,-1-9 0,-2 7 0,2-13 0,-4-1 0,0-2 0,-1-7 0,1-1 0,-1-5 0,0 1 0,-4-4 0,4 4 0,-7-5 0,6-2 0,-2-2 0,2-2 0,0-13 0,2-6 0,0-14 0,1-8 0,0-1 0,1-6 0,0-6 0,3 5 0,3-5 0,-1 6 0,3 0 0,-8 6 0,7 1 0,-4 10 0,0 2 0,3 5 0,-8 4 0,3 4 0,-4 6 0,0 3 0,-3 0 0,1 3 0,-4 1 0,2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54.180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79 39 24575,'43'0'0,"1"0"0,54 0 0,-31 0 0,12 0 0,2 0-1795,9 0 1795,-11 0 0,3 0 0,-21 0 0,-3 0 28,36 0-28,-34 0 0,-2 0 427,10 0-427,25 0 0,-19 0 0,-15 0 898,-4 0-898,-14 0 442,11 0-442,-12 0 0,-4 0 0,-17 0 0,-28 0 0,-4 0 0,-33 0 0,6 0 0,-32 0 0,25 0 0,-3 3 0,-2 1 0,-18-2 0,15 1 0,-2 0 0,-34-3 0,5 0 0,29 0 0,0 0 0,-17 0 0,-23 0 0,30 0 0,1 0 0,6 0 0,9 0 0,8 0 0,12 0 0,-3 0 0,20 0 0,-8 0 0,13 0 0,-4 0 0,5 0 0,4 4 0,0 0 0,4 4 0,0 0 0,0-1 0,0 2 0,0-1 0,4 0 0,14 0 0,3 1 0,35 2 0,8 1 0,26 0 0,-35-5 0,2-1 0,-3-2 0,2 0 0,16-1 0,1 0 0,-12-3 0,-1 0 0,-2 0 0,1 0 0,12 0 0,-4 0 0,11 0 0,-17 0 0,0 0 0,15 0 0,-5 0 0,3 0 0,-19 0 0,-10 0 0,-3 0 0,-15 0 0,-2 0 0,-3 0 0,-8 0 0,-2 0 0,-4 0 0,0 0 0,0 0 0,-3-3 0,-2-5 0,-3-5 0,4 0 0,1-4 0,3 8 0,0-4 0,0 5 0,-3 0 0,-2 0 0,-3 0 0,-8 0 0,-7 4 0,-8-5 0,-7 8 0,-5-8 0,5 8 0,-6-8 0,8 8 0,-1-4 0,4 5 0,3 0 0,8 0 0,2 0 0,4-3 0,0 2 0,3-6 0,13 2 0,7 1 0,13 0 0,0 0 0,7 3 0,2-3 0,-1 4 0,-1 0 0,-7 0 0,-4 0 0,-1 0 0,-5 0 0,0 0 0,-5 0 0,-1 0 0,-4 0 0,0 0 0,-26 0 0,-3 0 0,-36 5 0,12-4 0,-15 9 0,-11-3 0,15-1 0,-29 6 0,13-11 0,9 5 0,-19-1 0,31-4 0,-21 5 0,14-1 0,-17-4 0,28 9 0,-15-9 0,18 3 0,-10 1 0,4-4 0,-3 8 0,2-7 0,3 2 0,-1 1 0,9-4 0,3 8 0,4-8 0,4 4 0,1-5 0,3 4 0,-1-3 0,7 3 0,-8-4 0,8 0 0,-3 0 0,4 4 0,0-3 0,0 3 0,1-4 0,-1 0 0,1 0 0,-1 0 0,0 0 0,0 0 0,1 0 0,-1 0 0,1 0 0,3 0 0,-2 0 0,3 0 0,-1 0 0,-2 0 0,6 0 0,-2 0 0,4 0 0,0 0 0,0 0 0,3 3 0,1 1 0,4 4 0,4 0 0,5 0 0,20 1 0,-2 1 0,23 0 0,-5 1 0,3-1 0,8 7 0,-9-5 0,3 4 0,2-6 0,-9 1 0,15 0 0,-12-5 0,8-2 0,-7 1 0,-3-4 0,10 4 0,-11-5 0,6 5 0,-9-4 0,2 9 0,-8-9 0,2 3 0,-9 0 0,-2-3 0,1 3 0,-7-4 0,9 0 0,-9 0 0,9 0 0,-10 0 0,5 0 0,-5 0 0,0 0 0,-5 0 0,3 0 0,-2-4 0,3 0 0,1-5 0,-1 0 0,1 0 0,0 0 0,4-4 0,-3 2 0,3 2 0,-9 1 0,4 3 0,-8 1 0,3 0 0,0 0 0,-2 3 0,2-3 0,-4 4 0,0-4 0,0 4 0,4-8 0,-3 7 0,4-7 0,-1 7 0,1-7 0,0 4 0,4-5 0,-3 4 0,3-3 0,-3 4 0,2-1 0,-6-2 0,2 6 0,-4-7 0,0 4 0,0-1 0,0-2 0,0 3 0,0-4 0,0-1 0,0 1 0,0 0 0,0 4 0,-4-3 0,3 6 0,-3-6 0,1 2 0,2 0 0,-3-2 0,1 3 0,2-1 0,-2-2 0,-1 6 0,0-2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46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24575,'21'0'0,"7"0"0,4 0 0,4 0 0,5 0 0,-6 0 0,6 0 0,-9 0 0,3 0 0,-11 0 0,-8 0 0,3 0 0,-12 0 0,3 0 0,-3 0 0,-3 0 0,-2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47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24575,'0'17'0,"0"2"0,0 5 0,0 1 0,0-1 0,0 5 0,0-3 0,0 3 0,0-5 0,0 0 0,0 1 0,0-5 0,0 3 0,0-7 0,0 3 0,0-8 0,0-1 0,0 0 0,0-2 0,0 6 0,0-7 0,0 3 0,0-3 0,0 0 0,0-1 0,0 1 0,0-3 0,0-1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48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24575,'-1'4'0,"5"-2"0,16-2 0,1 0 0,8 0 0,0 0 0,-7 0 0,11 0 0,-16 0 0,11 0 0,-12 0 0,3 0 0,-8 0 0,-1 0 0,-3 0 0,-4 0 0,0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0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0 163 24575,'3'-14'0,"1"1"0,7 1 0,1-6 0,0 9 0,2-9 0,-6 6 0,6-3 0,-6 4 0,6 0 0,-3 4 0,0-4 0,3 6 0,-2-1 0,-1 6 0,3 0 0,-4 0 0,2 0 0,-3 0 0,-2 0 0,3 3 0,-2 5 0,3 7 0,-4 1 0,1 3 0,-1-4 0,4 0 0,-3-1 0,3-2 0,-1-2 0,-2-3 0,6 0 0,-7 0 0,7-3 0,-3-1 0,4-3 0,0 0 0,0 0 0,-1 0 0,1 0 0,0 0 0,-1 0 0,-3 0 0,3 0 0,-6-7 0,3 3 0,-4-10 0,0 3 0,0-1 0,0-2 0,-3 10 0,-1-3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1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0 338 24575,'9'-52'0,"0"-1"0,4-31 0,9 62 0,-7 10 0,-4 2 0,3-1 0,-3 7 0,-3-6 0,2 9 0,-3-1 0,1 2 0,6 0 0,-7 0 0,4 0 0,-1 0 0,-3 2 0,7 6 0,-3 0 0,1 6 0,2-6 0,-6 6 0,6-6 0,-6 6 0,3-6 0,-4 2 0,-1-3 0,1-1 0,-1 1 0,1 0 0,0-4 0,3 4 0,-2-7 0,2 4 0,-4-4 0,1 0 0,0 0 0,-1 0 0,5 0 0,-4 0 0,4 0 0,-5-7 0,1 2 0,4-9 0,-3 3 0,2-4 0,-2 4 0,5-10 0,-4 12 0,5-11 0,-8 12 0,1-2 0,0 3 0,0 0 0,-1 0 0,-2 1 0,2 2 0,-5-2 0,2-2 0,-3-7 0,0 6 0,0-2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2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13 24575,'4'-7'0,"-12"4"0,-1 0 0,-15 3 0,4 0 0,-4 0 0,-5 0 0,3 0 0,-3 0 0,-1 0 0,9 0 0,-7 0 0,12 3 0,-4 9 0,4 5 0,0 7 0,-1 5 0,4 7 0,0 1 0,4 9 0,-1 2 0,0 1 0,5 11 0,-4-11 0,8 11 0,-3-10 0,4-2 0,0-1 0,0-11 0,0 0 0,4-2 0,0-8 0,12-1 0,-3-5 0,6-5 0,0 0 0,1-3 0,4 0 0,0-4 0,-4-3 0,4 2 0,-9-6 0,4 2 0,-4-3 0,-4 0 0,0 0 0,-2-3 0,-1-8 0,-1-11 0,-3 8 0,-4-2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4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26 24575,'0'-9'0,"0"2"0,-6 1 0,-2 3 0,-3 3 0,-7 0 0,6 0 0,-12 0 0,8 0 0,-7 0 0,7 0 0,-7 0 0,1 17 0,0 3 0,-5 13 0,4 6 0,4-11 0,-3 12 0,4-4 0,3 6 0,-7 0 0,16 5 0,-6-10 0,11-1 0,-3-2 0,4-9 0,0 4 0,0-4 0,0-1 0,0 0 0,0-4 0,0 3 0,3-7 0,5 0 0,3-2 0,8-6 0,1 4 0,0-5 0,3-2 0,8-2 0,-4-3 0,8-4 0,-11-4 0,0-4 0,-4-4 0,-1 1 0,-4 0 0,0 0 0,-4 0 0,0 4 0,-4-3 0,0 6 0,-3-2 0,-1 3 0,-3 0 0,0 1 0,-3 2 0,-1 1 0,-2 3 0,-1 0 0,0 0 0,1 3 0,-1 1 0,3 2 0,4-2 0,12-1 0,4-3 0,8-7 0,5 1 0,-3-10 0,-1 7 0,-2-6 0,-7 7 0,3-1 0,-8 3 0,-1 5 0,-3-5 0,-1 6 0,-2-1 0,-1 13 0,-3 4 0,-3 8 0,-6 5 0,-1-3 0,-2 8 0,3-8 0,5 3 0,0-5 0,4 0 0,0-4 0,0 4 0,0-12 0,0 6 0,0-10 0,0 5 0,0-5 0,3 2 0,0-6 0,4-1 0,-1-3 0,-2-9 0,-1 7 0,-3-6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5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24575,'-18'70'0,"0"1"0,0-1 0,-8 25 0,3-12 0,8-20 0,-5 16 0,5-8 0,1 4 0,9-27 0,0-6 0,5 4 0,0-9 0,0-1 0,0-2 0,0-4 0,0 6 0,0-1 0,0-5 0,4 4 0,2 2 0,6 1 0,-1 9 0,5-9 0,-2 3 0,4-4 0,0-1 0,-1 0 0,-3-4 0,6-1 0,-6-6 0,7 2 0,-6-6 0,0-1 0,0-4 0,0-1 0,0 1 0,0-3 0,-1 2 0,-3-7 0,3 7 0,-6-6 0,2 2 0,-3-3 0,-1-1 0,1 1 0,3 0 0,-2-3 0,2 2 0,-3-2 0,0-1 0,-1 3 0,1-5 0,-1 2 0,-2-11 0,-1 6 0,-3-7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6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24575,'0'7'0,"0"7"0,3 2 0,2 9 0,3 4 0,-3 7 0,8 12 0,-11-9 0,16 12 0,-12-7 0,8 0 0,4 8 0,-6-3 0,10-6 0,-12 10 0,8-11 0,-8-5 0,3-2 0,-5-11 0,3-7 0,-3-2 0,-1-8 0,-4-1 0,0 1 0,1-3 0,2-1 0,-2-14 0,2-3 0,-1-15 0,3-1 0,1-6 0,0-5 0,5-1 0,-4-6 0,4 0 0,-1 6 0,-2-4 0,1 9 0,-2-4 0,-2 5 0,1 1 0,0 5 0,-1 0 0,0 10 0,0-3 0,-1 10 0,0-1 0,-3 7 0,-1 0 0,0 4 0,-2-3 0,2 2 0,-3-2 0,0-1 0,0 1 0,0-1 0,0 3 0,0 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8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24575,'-3'3'0,"-1"0"0,-6-3 0,3 0 0,-4 0 0,1 0 0,2 6 0,-6 3 0,5 5 0,2 1 0,0 0 0,6 4 0,-2-3 0,3 3 0,0 5 0,0-7 0,0 11 0,0-8 0,0 0 0,0 3 0,0-7 0,0 3 0,0-4 0,0-4 0,0 3 0,0-6 0,0 2 0,3-3 0,4 0 0,5 0 0,2 0 0,1-3 0,0-1 0,-4-3 0,3 0 0,-7 0 0,4 0 0,-5 0 0,1 0 0,0 0 0,-1 0 0,1 0 0,-4-2 0,0-2 0,-3-2 0,0-1 0,0-3 0,0 2 0,0-6 0,0 6 0,0-6 0,0 3 0,0-4 0,0 4 0,0-3 0,0 6 0,0-6 0,0 7 0,0-4 0,0 5 0,0-1 0,0 0 0,0 0 0,3 4 0,-2-3 0,5 2 0,-3 0 0,4-2 0,0 5 0,-1-5 0,1 5 0,0-2 0,-1 0 0,1 3 0,3-3 0,-2 3 0,6 0 0,-7 0 0,3 0 0,-3 0 0,3 0 0,-2 0 0,2 0 0,-3 0 0,-1 0 0,1 0 0,-4 3 0,3-3 0,-5 6 0,2-2 0,0 0 0,-3 2 0,6-6 0,-2 6 0,2-5 0,-3 4 0,0-1 0,-3 3 0,0-1 0,0 1 0,0 3 0,0 5 0,0 5 0,0 5 0,0 4 0,0-4 0,0 10 0,0-10 0,0 4 0,0-4 0,0-5 0,0-1 0,0-5 0,0-2 0,0-2 0,0-4 0,0 1 0,0 0 0,0-3 0,0-1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01.173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70 190 24575,'32'-4'0,"14"-11"0,5 13 0,30-20 0,-32 19 0,33-19 0,7 7 0,-20 0 0,-18 3 0,-2 1 0,2 8 0,14-19 0,-9 20 0,-1-8 0,3 4 0,-9 5 0,-2-8 0,-10 8 0,-3-4 0,0 5 0,-8 0 0,7-4 0,-15 3 0,1-4 0,-2 5 0,-8 0 0,3 0 0,-4 0 0,0 0 0,1 0 0,-1 0 0,-27 9 0,-7 3 0,-21 3 0,-23 14 0,3-15 0,-10 11 0,1-8 0,0 3 0,-19 0 0,20-2 0,-17-6 0,31-1 0,-17 1 0,14 0 0,-2-1 0,19 0 0,4-5 0,8 3 0,11-8 0,1 3 0,10 0 0,0-3 0,5 2 0,1-3 0,-1 0 0,0 0 0,0 0 0,-5 0 0,4 0 0,-8 0 0,3 0 0,1 0 0,0 0 0,5 0 0,0 0 0,35 0 0,11 0 0,33 0 0,20 0 0,2 0 0,-39 0 0,-1 0 0,35 0 0,-37 0 0,-1 0 0,22 0 0,23 0 0,-27 0 0,1 0 0,-19 0 0,-7 0 0,-8 0 0,-11 0 0,-1 4 0,-10-3 0,0 3 0,-5-4 0,0 3 0,0-2 0,-4 6 0,-7-3 0,-7 0 0,-7 4 0,-5-7 0,-8 8 0,0-8 0,-9 4 0,2-5 0,2 0 0,-5 0 0,3 0 0,-5 0 0,-5 0 0,9 0 0,-18 0 0,22 0 0,-18-5 0,17 3 0,-8-2 0,8-1 0,5 4 0,2-3 0,9 4 0,-4 0 0,10 0 0,-4 0 0,8 0 0,-4 0 0,9 4 0,0 0 0,4 4 0,0 0 0,0 0 0,4-4 0,0 3 0,4-2 0,0-1 0,0 3 0,-3-3 0,-2 4 0,-7-4 0,-4 0 0,-6-4 0,-3 3 0,-1-2 0,0 3 0,0-4 0,5 0 0,-4 0 0,8 0 0,-4 0 0,1 0 0,2-3 0,-2-2 0,7-7 0,-3-2 0,4-3 0,-1-1 0,1 0 0,0-4 0,3 3 0,-7-3 0,7 4 0,-4 0 0,2 4 0,2 2 0,-3 4 0,0 3 0,4-2 0,0 26 0,5-10 0,9 25 0,-4-9 0,13-1 0,-3 4 0,10-7 0,-1-1 0,-5-7 0,4-3 0,-9-1 0,9-4 0,-9-1 0,2-4 0,-3 0 0,-5 0 0,4 0 0,-4 0 0,5 0 0,0 0 0,-1-4 0,1-1 0,0-4 0,5 0 0,1-5 0,4 3 0,2-3 0,-3 5 0,3 3 0,-2-2 0,1 2 0,0 1 0,-5 1 0,-2 0 0,-8 3 0,2-3 0,-7 4 0,4 0 0,-5 0 0,0 0 0,-34 9 0,9-2 0,-35 13 0,16-5 0,-7 2 0,4-3 0,7-4 0,-1 0 0,14-2 0,-4-2 0,6-3 0,-1-3 0,0 0 0,4 0 0,2 0 0,4 0 0,0 0 0,6 0 0,20 5 0,4-4 0,14 7 0,-1-7 0,-4 4 0,20-5 0,-17 0 0,18 0 0,-11 0 0,3 0 0,3-5 0,-5-5 0,0-2 0,-6-7 0,-2 8 0,-5-4 0,-5 6 0,-1 0 0,-10 0 0,-1 1 0,1 3 0,-4-2 0,3 6 0,-4-3 0,0 1 0,0 2 0,0-3 0,0 4 0,0-3 0,0 2 0,0-3 0,-3 1 0,-2-2 0,-3-6 0,0 2 0,-8-4 0,-2 1 0,-13 1 0,4-1 0,-3 2 0,3 1 0,2 0 0,-1 0 0,4 4 0,-2 2 0,7 3 0,-4 0 0,32 0 0,1 0 0,21 0 0,-2 0 0,-1 0 0,-2 0 0,-1 0 0,-6 0 0,-6 0 0,1 0 0,-11 0 0,-1 3 0,-7 1 0,-2 4 0,-7 0 0,-9 1 0,-13 5 0,-8 1 0,-3 5 0,3-4 0,5-2 0,10-5 0,-3 0 0,13-1 0,3-4 0,21 0 0,6-4 0,17 0 0,-2-9 0,6 1 0,-7-2 0,1 0 0,-8 5 0,-4 0 0,-2-4 0,-4 8 0,-4-3 0,-2 4 0,-4 0 0,-7 4 0,-2 5 0,-7-1 0,-1 9 0,0-4 0,5 1 0,0-2 0,4-4 0,0 5 0,0-4 0,0 3 0,0-4 0,0 0 0,8 1 0,-3-1 0,12-3 0,-8-2 0,3 1 0,-4-3 0,-7 3 0,-11-4 0,-15 0 0,-11-5 0,0-5 0,2-1 0,4-4 0,6 2 0,2 7 0,4-7 0,4 9 0,2-1 0,8-2 0,0 2 0,7-2 0,6-2 0,14 5 0,3-5 0,3 8 0,-2-7 0,-8 7 0,-1-3 0,-2 0 0,-6 3 0,2-4 0,-4 5 0,-4-3 0,0-11 0,-4 0 0,0-9 0,0 5 0,0-4 0,0 2 0,0-2 0,0 4 0,0 5 0,0 0 0,0 5 0,3 4 0,2 0 0,2 4 0,-2 4 0,1-3 0,-5 6 0,6-7 0,-6 7 0,3-2 0,-1 3 0,-2 0 0,2 0 0,1-4 0,-3 3 0,2-3 0,-3 4 0,0 0 0,-13-4 0,-3-1 0,-24 2 0,2-4 0,-9 3 0,-14-4 0,14 0 0,-28 0 0,18 0 0,-17 0 0,11 0 0,0 0 0,12 0 0,-3 0 0,15-4 0,-7 3 0,9-9 0,2 9 0,0-4 0,6 5 0,-5 0 0,3 0 0,-3 0 0,10 0 0,-4 0 0,4 0 0,0 0 0,0 0 0,7 0 0,-1 0 0,4 0 0,-2 0 0,2 0 0,-4 0 0,5 0 0,-4 0 0,8 0 0,-8 0 0,8 0 0,-3 0 0,4 0 0,0 0 0,0 0 0,-1 0 0,1 0 0,-4 0 0,2 0 0,-2 0 0,4 0 0,-1 0 0,1 0 0,4 4 0,0 0 0,4 3 0,0 1 0,0 0 0,0 0 0,4 0 0,0 0 0,4-4 0,-4 0 0,0-4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24575,'10'0'0,"-3"0"0,7 0 0,1 0 0,-3 0 0,11 0 0,-15 0 0,10 0 0,-10 0 0,2 0 0,-4 0 0,-2-3 0,-1 2 0,-3-1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0 273 24575,'0'17'0,"0"3"0,0-4 0,0 3 0,0-4 0,0 4 0,4 1 0,0 0 0,4 8 0,0-11 0,4 11 0,-3-8 0,3 9 0,-1-7 0,-2 6 0,5-8 0,-8 0 0,8-1 0,-9 0 0,5-7 0,-2 6 0,-1-10 0,0 2 0,-1-3 0,1 0 0,0-1 0,-1 1 0,1-3 0,-3 2 0,2-6 0,-3 3 0,4-3 0,-1 0 0,1 0 0,-1 0 0,2-11 0,-1-2 0,1-16 0,2-14 0,-1 0 0,1-11 0,-1 0 0,1 4 0,-4-9 0,2 3 0,-2 1 0,3 7 0,0 7 0,0 6 0,0 4 0,-1 2 0,0 9 0,-4-4 0,3 8 0,-6 1 0,2 4 0,0 5 0,-2-1 0,2 3 0,-3 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1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24575,'6'0'0,"3"0"0,6 0 0,0 0 0,4 0 0,0 0 0,-3 0 0,3 0 0,-4 0 0,4 0 0,-4 0 0,1 0 0,2 0 0,-9 0 0,5 0 0,-4 0 0,-2 0 0,2 0 0,-3 0 0,0 0 0,-1 0 0,1 0 0,-1 0 0,1 0 0,-1 0 0,0 0 0,1 0 0,-1 0 0,1 0 0,-1 0 0,-3-3 0,0-4 0,-3-8 0,0 5 0,0-1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10 0,0-4 0,0 9 0,0-4 0,0 5 0,0-6 0,0 5 0,0-3 0,0 8 0,0-13 0,0 12 0,0-16 0,0 11 0,0-8 0,0 0 0,0-5 0,0-4 0,0-1 0,0-3 0,0 4 0,0-5 0,0-5 0,0 1 0,0-4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3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24575,'13'0'0,"5"0"0,2 0 0,0 0 0,3 0 0,-3 0 0,1 0 0,-3 0 0,-3 0 0,4 0 0,-7 0 0,3 0 0,-5 0 0,-2 0 0,2 0 0,-3 0 0,-1 0 0,-2 0 0,-2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4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24575,'3'-3'0,"4"0"0,8 3 0,5 0 0,4 0 0,1 0 0,-1 0 0,0 3 0,1 5 0,1 15 0,0 0 0,1 9 0,0-6 0,-4 10 0,-2-8 0,2 13 0,-8-5 0,6 2 0,-10 9 0,2-5 0,-8 0 0,4 5 0,-4 1 0,0-4 0,0 15 0,-5 5 0,0-11 0,0 35 0,0-41 0,-5 28 0,-5-20 0,-1 7 0,-9-1 0,5-6 0,0-6 0,-3-9 0,9-14 0,-3-2 0,8-9 0,-3-4 0,7 0 0,-3-5 0,0-2 0,-1-1 0,-2-3 0,2 0 0,1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5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24575,'37'0'0,"-8"2"0,-26 2 0,-3 10 0,0 8 0,0 3 0,0 9 0,0-3 0,0-1 0,0 4 0,0-3 0,-4-1 0,0-1 0,-1-9 0,-1-7 0,-2-7 0,-3-6 0,3 0 0,1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6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24575,'14'95'0,"-1"1"0,0 0 0,2 3 0,0 0 0,-1-27 0,1-28 0,4 24 0,-3-38 0,-7-1 0,3-8 0,-8-6 0,2-5 0,-2-6 0,6-1 0,-2-3 0,5-6 0,-4-17 0,7-16 0,0-23 0,1-16 0,5-16-497,-12 38 1,0-1 496,2 3 0,0 1 0,7-43-280,2 13 280,-5 20 0,0 1 0,2 14 0,-8 7 0,3 10 979,-5 6-979,0 6 294,-1 8-294,0 0 0,-1 4 0,1 1 0,0 2 0,-1-2 0,-2 5 0,-1-2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7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24575,'-4'59'0,"0"1"0,-2 30 0,6-65 0,0-16 0,0 9 0,0-11 0,0 7 0,0-3 0,0 0 0,0 3 0,0-3 0,0 4 0,0-4 0,0 3 0,0-3 0,0 1 0,0-2 0,0-3 0,0-1 0,0 1 0,0 0 0,3-4 0,1 0 0,6-3 0,1 0 0,4 0 0,-1 0 0,1 0 0,0 0 0,0-3 0,-1-1 0,1-7 0,0-5 0,0 0 0,1-7 0,-4 7 0,3-3 0,-7 4 0,2 4 0,-6 0 0,2 5 0,-5-1 0,-1 3 0,-4 1 0,-2 3 0,-1 0 0,4-3 0,0 0 0,3-7 0,0 2 0,6-6 0,3 3 0,2-4 0,3 3 0,-3 2 0,1 2 0,2 1 0,-7 3 0,3 1 0,-3 3 0,0 0 0,-1 0 0,-2 9 0,-1 4 0,-3 9 0,0 2 0,0 0 0,0 0 0,0 1 0,0-1 0,0-4 0,0 3 0,0-7 0,0-1 0,0-1 0,0-6 0,0 2 0,0-6 0,0-1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4 24575,'-10'0'0,"0"0"0,-1 0 0,-3 0 0,3 0 0,-1-3 0,-1 5 0,1 3 0,-3 6 0,0 8 0,0-3 0,3 3 0,-3 0 0,7-7 0,0 6 0,-2-10 0,9 3 0,-6-5 0,7 1 0,0-3 0,0-1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18.0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303 17 24575,'1'-9'0,"-11"1"0,-10 8 0,-5 0 0,-24 0 0,12 16 0,-10-4 0,15 18 0,13-5 0,-3 17 0,6-9 0,0 16 0,10-12 0,1 6 0,5-6 0,0-1 0,0-1 0,0-13 0,0 6 0,0-19 0,14 5 0,8-10 0,15 1 0,7-5 0,-7 0 0,11 0 0,-9-5 0,11-6 0,-6-12 0,-5-5 0,-6-4 0,-8 6 0,-11 3 0,0 0 0,-5 3 0,-4-3 0,-1 5 0,-4-6 0,0 5 0,0-5 0,-4 6 0,-5 0 0,-5 4 0,-4-3 0,4 7 0,-11-7 0,9 11 0,-10-6 0,12 7 0,-3 0 0,8 1 0,-4 1 0,0-2 0,4 0 0,0-3 0,2 4 0,6-5 0,-7 5 0,7-4 0,-2 8 0,3-4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13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24575,'-1'-7'0,"5"1"0,16 6 0,2 3 0,17 11 0,-2 1 0,6 8 0,-8-9 0,0 2 0,1-2 0,6 5 0,-5-1 0,3 0 0,-15-6 0,4 4 0,-9-7 0,0 2 0,-9-4 0,-1 0 0,-3-3 0,-4 2 0,3-5 0,-5 5 0,2-3 0,-3 4 0,0-1 0,0 1 0,-4 7 0,-4 3 0,-10 13 0,-5 2 0,-13 19 0,6-6 0,-6 7 0,2-4 0,4-4 0,-4 5 0,1-6 0,3 4 0,3-14 0,1 3 0,8-12 0,1-3 0,3-5 0,6-6 0,0-3 0,2-3 0,6-1 0,-3-3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14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24575,'0'2'0,"0"7"0,0 15 0,0 1 0,4 4 0,6 19 0,-4-18 0,8 23 0,-4-11 0,-4-4 0,12 14 0,-16-10 0,14 5 0,-10-10 0,8 9 0,-2-15 0,-2 5 0,-2-2 0,0-9 0,-4 0 0,4-2 0,-1-10 0,1 5 0,-2-11 0,-2 4 0,2-5 0,-2-2 0,2-1 0,1-3 0,0 0 0,-1 0 0,2-11 0,-1 2 0,1-20 0,0 8 0,1-19 0,4 3 0,-2-11 0,7 0 0,-8 1 0,4-1 0,-1 6 0,-3 1 0,3 10 0,-5 6 0,-1 6 0,1 4 0,-1 4 0,0-3 0,0 7 0,0-4 0,-1 4 0,1 1 0,0-5 0,0 0 0,0 0 0,1-8 0,-1 7 0,1-7 0,-1 4 0,-3 0 0,3 0 0,-6 4 0,5 1 0,-5 3 0,2 3 0,-3 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15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24575,'5'0'0,"7"3"0,3-6 0,8 3 0,-3-4 0,5-1 0,-1-3 0,0-4 0,5-1 0,-7 4 0,1-2 0,-4 10 0,-6-5 0,5 5 0,-11-2 0,4 3 0,-8 0 0,0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16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24575,'0'13'0,"0"5"0,0-3 0,0 9 0,0-4 0,0 0 0,0 3 0,0 2 0,0-4 0,0 3 0,0-9 0,0 4 0,0-3 0,0 7 0,0-3 0,0 4 0,0-4 0,0-1 0,0 0 0,0-3 0,0 3 0,0-4 0,0 0 0,0-4 0,0-1 0,0-3 0,0 3 0,0-2 0,0 2 0,3-3 0,-2-1 0,2 1 0,-3 0 0,0-4 0,0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5:11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24575,'15'0'0,"3"0"0,8 0 0,5 0 0,1 0 0,22 0 0,-12 0 0,12 0 0,-5 0 0,-13 0 0,2 0 0,-13 0 0,-12 0 0,6 0 0,-11 0 0,0 0 0,-5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5:12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24575,'0'20'0,"0"4"0,0 20 0,0 7 0,0-4 0,0 15 0,0-16 0,0 12 0,0-13 0,0-7 0,0-12 0,0-9 0,0-2 0,0-11 0,0 3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5:2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467 1 24575,'-6'3'0,"-1"0"0,-4 8 0,3 1 0,-7 4 0,-27 25 0,19-18 0,-15 10 0,-2 0 0,12-11 0,-21 14 0,32-27 0,-2-2 0,6 1 0,-12 2 0,8 1 0,-3-6 0,4 2 0,4-6 0,1 5 0,4-5 0,0 2 0,0-3 0,-1 0 0,1 0 0,0-3 0,4-5 0,0-3 0,3-5 0,0-5 0,0 4 0,0-7 0,0 2 0,0-4 0,3 5 0,5 0 0,1 6 0,2-1 0,-3 4 0,-1 1 0,0 3 0,0 4 0,0 1 0,0 3 0,0 0 0,0 0 0,3 0 0,-2 0 0,2 3 0,-3 1 0,1 7 0,-1 6 0,5-1 0,1 9 0,3-8 0,-3 8 0,3-4 0,-7 0 0,3 4 0,-4-4 0,1 1 0,-1-2 0,0-4 0,0-1 0,-4 1 0,3-4 0,-3 3 0,0-7 0,-1 3 0,1-4 0,-1 0 0,1 0 0,2-4 0,-5 3 0,5-5 0,-6 5 0,6-5 0,-2 5 0,3-5 0,0 5 0,0-2 0,0-1 0,-1 3 0,1-5 0,-3 2 0,-1-3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5:5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1 934 24575,'0'31'0,"0"2"0,0 19 0,0-6 0,0 5 0,0-1 0,0-13 0,0 11 0,6-20 0,-5 6 0,10-15 0,-9-1 0,3-6 0,-5 0 0,0-20 0,0-10 0,0-51 0,0-5 0,0 16 0,0-2 0,0-35 0,0 40 0,0 0 0,0-42-315,0 44 0,0 1 315,0-36 0,0 13 0,0 23 0,0 16 0,0 9 0,0 8 0,0 7 630,0 0-630,5 6 0,8 0 0,6 6 0,7 6 0,9 23 0,4 13 0,10 30 0,11 8 0,-16-13 0,-15-25 0,0-1 0,9 21 0,13 22 0,-3-11 0,1-6 0,-7-4 0,-6-23 0,-12 10 0,1-22 0,-10 6 0,4-8 0,-7-6 0,1-2 0,-2-6 0,-4-1 0,-2 1 0,-5-11 0,0-25 0,0-37 0,0 13 0,0-5-928,0-14 1,0-4 927,-4-5 0,-1-2 0,-1-6 0,1 1 0,0 17 0,-2 1-670,-2-8 1,2 3 669,5 18 0,2 2-34,-5-2 0,1 0 34,4-33 0,0 33 0,0 9 428,0 17 1,0 11 0,0 3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5:59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1 170 24575,'0'36'0,"0"4"0,0 8 0,7 11 0,-5-15 0,11 10 0,-4 4 0,5-13 0,1 7 0,0 0 0,0-6 0,0 6 0,-1-9 0,0-7 0,0 5 0,-6-19 0,3 4 0,-9-15 0,3 1 0,-5 0 0,0-10 0,6-23 0,2-9 0,14-28 0,2 4 0,9-18 0,7-19 0,-12 12-342,-8 30 1,-1 0 341,8-38 0,6 9 0,1-6 0,-11 32 0,-1 0 0,-9 18 0,0 6 0,0 10 0,-7 6 170,5 5 1,-10 2 0,5 5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00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1 24575,'-17'0'0,"-11"0"0,6 0 0,-9 0 0,3 12 0,7-3 0,-11 17 0,18-13 0,-5 12 0,6-5 0,6 0 0,-5 4 0,11-4 0,-5 14 0,6-6 0,0 13 0,0-6 0,0 1 0,0 5 0,0-13 0,0 5 0,5-6 0,2-8 0,6 5 0,-1-10 0,1 4 0,-1-11 0,-1-2 0,1-5 0,0 0 0,0 0 0,0 0 0,0 0 0,0 0 0,0-5 0,0-2 0,-6-5 0,5 0 0,-10 0 0,10 6 0,-10-4 0,4 3 0,-5-4 0,0 0 0,0 0 0,0-1 0,0 1 0,6-1 0,0 0 0,6-1 0,0 1 0,6-6 0,-4 4 0,11-5 0,-12 7 0,11 5 0,-11-4 0,5 10 0,-6-5 0,-5 16 0,-2 4 0,-5 10 0,0 3 0,0-1 0,0-6 0,0 5 0,0-12 0,0 5 0,0-6 0,0 0 0,0 0 0,0 0 0,0-5 0,0-2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18.8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105 712 24575,'0'29'0,"0"-2"0,0-14 0,0-2 0,0-13 0,0-15 0,0-21 0,0-21 0,-6-18 0,-6 0 0,3 7 0,-8-10 0,10 17 0,-6-7 0,2 13 0,5 20 0,1 1 0,-3 11 0,6 2 0,-6 9 0,8 2 0,0 4 0,0 0 0,8 3 0,2 2 0,13 3 0,2-4 0,10 2 0,-4-2 0,11 4 0,-5 0 0,0 0 0,5 0 0,-11 0 0,0 0 0,-3 0 0,-8 0 0,-2 0 0,-5 0 0,-5 0 0,0 0 0,0 0 0,-3 0 0,-2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1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0 24575,'-18'6'0,"5"1"0,-13 19 0,12-4 0,-22 21 0,18 2 0,-18 2 0,19 14 0,-33 17 0,35-17-210,-15-2 1,-2 0 209,12 3 0,3-15 0,-3 2 0,-20 35 0,12-6 0,-8 8 0,4-3 0,14-18 0,1 18 0,10-34 0,7 11 0,0-24 0,0 16 0,0-14 0,0 12 419,0-22-419,0 13 0,0-12 0,0 4 0,7 1 0,0-6 0,7 14 0,5-14 0,4 13 0,4-5 0,1 0 0,9 7 0,-7-7 0,13 3 0,-14-5 0,5-7 0,-8 0 0,-6-7 0,-1-2 0,-7-6 0,0 0 0,-1-6 0,1 0 0,0-6 0,-6 0 0,-1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0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24575,'9'-6'0,"13"1"0,11 5 0,11 0 0,-1 0 0,-7 0 0,14 0 0,-20 0 0,6 0 0,-17 0 0,-7 0 0,-6 0 0,0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0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24575,'0'2'0,"0"3"0,0 31 0,0 0 0,0 26 0,0-14 0,7 14 0,1-10 0,8 12 0,6-8 0,-5 15 0,12-17 0,-12 0 0,5-2 0,-2-9 0,-10-7 0,14-8 0,-15-10 0,9-5 0,-6-1 0,-1-6 0,1 0 0,-1-6 0,2-12 0,0-11 0,1-12 0,1-18 0,-1 8 0,2-16 0,-1 6 0,1-8 0,-1 0 0,0 9 0,7 1 0,-6 10 0,5 0 0,-7 0 0,6 7 0,-5 2 0,4 7 0,-6 1 0,-1 6 0,1-5 0,-1 11 0,1-4 0,-1 6 0,-6 0 0,5 5 0,-4 2 0,-1 5 0,-1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1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24575,'8'6'0,"10"-1"0,21-5 0,4 0 0,0 0 0,1 0 0,-1 0 0,-7 0 0,5 0 0,-19 0 0,4 0 0,-15 0 0,1 0 0,0 0 0,-6 0 0,-1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1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24575,'-6'5'0,"1"39"0,5-17 0,0 38 0,0-37 0,0 13 0,0-5 0,0-7 0,0-3 0,0-14 0,-5-5 0,4-2 0,-4-5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2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24575,'11'0'0,"14"0"0,13 0 0,8 0 0,-2 11 0,19 25 0,-18 14 0,8 18 0,2-1 0,-26 7 0,13 3-215,-23-29 0,-5 1 215,-2 29 0,4 15 0,-16-17 0,0 9 0,0 0 0,0 11 0,-22-16 0,9-4 0,-41-11 0,17-8 0,-30 4 0,24-6 0,-10-15 0,24-11 0,1-10 0,10-6 0,11-2 0,-4-4 0,10-2 0,-5-5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3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869 1 24575,'-13'26'0,"-10"16"0,-24 38 0,15-25 0,-2 2-1536,1-5 0,-1 2 1536,-7 21 0,-1 3-916,2-6 1,-1 1 915,-8 13 0,2-1 0,14-23 0,2-2-51,-8 15 0,-1-3 51,12-24 0,1-1-264,2 9 0,0 0 264,-3-5 0,2-3 1265,0 19-1265,-3-5 2141,19-33-2141,-8-3 357,16-14 0,-3-6 0,5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4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24575,'0'17'0,"0"4"0,0 27 0,0-5 0,0 9 0,0 12 0,0 11 0,0 1 0,0 6 0,0-25 0,0 14 0,0-26 0,0 0 0,0-12 0,0-6 0,0-7 0,0-2 0,0-7 0,0 1 0,-4-6 0,2-12 0,-2-8 0,4-12 0,0-8 0,0 6 0,0-14 0,0 14 0,0-14 0,0 6 0,5 0 0,3 2 0,5 8 0,6-1 0,1 7 0,7 0 0,-7 8 0,4-2 0,-10 2 0,4 5 0,1 1 0,-6 6 0,5 0 0,-6 0 0,-5 10 0,-8 4 0,-13 18 0,-2-3 0,-10 4 0,6-6 0,0-7 0,-5 4 0,11-10 0,-5 4 0,7-6 0,0 0 0,6 0 0,-5 0 0,9 0 0,-8-6 0,9 5 0,-4-5 0,5 5 0,5 1 0,8-6 0,7 5 0,6-4 0,0 6 0,8 1 0,-6-1 0,5 0 0,-7 0 0,-7 0 0,-1-1 0,-6-6 0,-1 0 0,1-6 0,-5 0 0,-2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5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24575,'9'-27'0,"13"5"0,17 16 0,-1 4 0,18-4 0,-20 6 0,24 0 0,-16 0 0,14 0 0,-21 0 0,11 0 0,-21 0 0,6 0 0,-13 0 0,-2 0 0,-7 0 0,-4 0 0,-2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5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24575,'-7'42'0,"2"22"0,5-3 0,0-1 0,0 5 0,-7-4 0,5-3 0,-5 17 0,22-12 0,-11 0 0,11 0 0,-1-4 0,-10-22 0,15 5 0,-17-23 0,3 5 0,-5-10 0,0 3 0,0-5 0,0-6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06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24575,'38'0'0,"2"0"0,9 0 0,5 0 0,40 0-1759,-32 0 0,9 0 0,-1 0 1759,23 0 0,3 0 0,-8 0 0,6 0 0,-3 0 0,-17 0 0,-4 0 0,8 0 0,9 0 0,9 0 0,2 0 0,-5 0 0,-15 0 0,-3 0 0,1 0 0,4 0-651,3 0 1,6 0-1,1 0 1,-2 0-1,-6 0 651,18 0 0,-8 0 0,7 0 0,-18 0 0,6 0 0,2 0 0,-4 0 0,-10 0 0,-1 0 0,-9 0 0,9 0 0,7 0 0,12 0 0,4 0 0,-6 0 0,-13 0 380,14 0 0,-5 0-380,9 0 0,7 0 0,-12 0 0,-22 0 0,-4 0 0,21 0 0,-2 0 0,-23 0 0,-3 0 0,6 0 0,-3 0 0,34 0 0,-26 0 2041,-18 0-2041,-22-12 4286,6 9-4286,12-10 1443,24 13-1443,12 0 0,-26 0 0,3 0-652,-1 0 1,4 0 651,4 0 0,7 0 0,-3 0-1242,17 1 0,6-2 1242,-12 0 0,10-2 0,0 0 0,-9 1 0,-13 1 0,-7 1 0,7-1 0,6-2 0,9-2 0,5 1 0,-5 0 0,-11 1 0,24 1 0,-4 1 0,5-2 0,8 0 0,-14 0 0,-24 3 0,-2 0-410,6 0 0,7 0 0,-11 0 410,29 0 0,-6 0 0,-2 0 0,-9 0-76,17 0 76,-14 0 1046,-17 0-1046,-3 0 2444,-10 0-2444,-3 0 1503,0 0-1503,-7 0 100,1 0-100,-2 0 0,-4 0 0,4 0 0,-9 0 0,8 0 0,-13 0 0,6 0 0,-12 0 0,6 0 0,-11 0 0,5 0 0,-1 0 0,-3 4 0,3-3 0,-9 3 0,-1-4 0,-4 0 0,0 0 0,0 0 0,0 0 0,-3 0 0,-2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19.3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24575,'17'0'0,"5"0"0,2 0 0,6 0 0,0 0 0,-1 0 0,1 0 0,-6 0 0,0 0 0,-7 0 0,-4 0 0,-5 0 0,-4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45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1 228 24575,'6'5'0,"-1"7"0,-5 8 0,12 0 0,-3 13 0,16-17 0,-16 16 0,22-17 0,-20 11 0,15-12 0,-7-1 0,1-2 0,-1-4 0,6 0 0,-5-1 0,0-6 0,5 0 0,-12 0 0,12 0 0,-11 0 0,10 0 0,-10 0 0,4 0 0,-6 0 0,0-6 0,0-7 0,0-1 0,1-10 0,0 4 0,0-7 0,0 0 0,1-7 0,-7 6 0,0-6 0,-7 0 0,0 6 0,0-6 0,0 14 0,0-5 0,0 5 0,0 0 0,0 1 0,0 7 0,-6 5 0,-7-4 0,-7 10 0,-6-5 0,-1 6 0,1 0 0,-1 0 0,1 0 0,0 0 0,-8 13 0,4 9 0,-24 28 0,21-12 0,-15 17 0,21-27 0,5 6 0,3-8 0,6 0 0,0 0 0,5 1 0,2-7 0,6 4 0,0-4 0,0 7 0,0-1 0,0 0 0,0 8 0,6-6 0,1 6 0,7-8 0,-1 0 0,0 0 0,0 1 0,-1-7 0,1 4 0,6-10 0,9 12 0,19-4 0,-1 0 0,9-8 0,-12-8 0,0-6 0,0 0 0,0 0 0,1 0 0,-1 0 0,-7 0 0,5 0 0,-13 0 0,6 0 0,-14 0 0,-2 0 0,-6 0 0,0 0 0,0 0 0,0 0 0,-1 0 0,1 0 0,-1 0 0,-5 0 0,-1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47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453 1 24575,'0'3'0,"0"6"0,0 15 0,0 2 0,0 27 0,-6-13 0,-2 22 0,-15-10 0,1-6 0,-2 6 0,-4-9 0,7-13 0,-1 10 0,3-30 0,-1 15 0,0-12 0,0 1 0,2 0 0,-1-3 0,6-5 0,-12 7 0,11-6 0,-4-1 0,6-1 0,-1-3 0,1 3 0,1-5 0,-1 0 0,5-5 0,-4-8 0,4-7 0,-1-7 0,-4 1 0,11-1 0,-5 1 0,6-1 0,0 1 0,0-1 0,0 1 0,0 6 0,0-5 0,6 5 0,7-1 0,7-4 0,0 11 0,5-5 0,-5 6 0,0 6 0,5-5 0,-12 10 0,12-4 0,-12 6 0,12 0 0,-11 0 0,10 6 0,-9 15 0,5 9 0,2 22 0,-6-7 0,6 16 0,-7-7 0,0-1 0,1 8 0,-2-15 0,1-2 0,-1-3 0,-7-12 0,5-2 0,-11-2 0,10-12 0,-10 5 0,10-6 0,-5-5 0,5-2 0,-5-5 0,-1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49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325 362 24575,'0'-11'0,"0"-7"0,0-10 0,0 0 0,0-13 0,0 12 0,0-12 0,0 12 0,0-5 0,0 8 0,0-1 0,0 7 0,0 2 0,-5 12 0,-8 0 0,-1 6 0,-11 0 0,5 0 0,-6 0 0,-1 0 0,1 12 0,5 3 0,-5 18 0,11-4 0,-6 4 0,8 1 0,-2 2 0,1 7 0,-1 1 0,7-1 0,-5 0 0,12-7 0,-6-2 0,7-8 0,0 0 0,0-6 0,0-2 0,0-6 0,5 0 0,2-5 0,11-2 0,10-5 0,0 0 0,6 0 0,-8 0 0,8-6 0,-6-8 0,-1-1 0,-2-9 0,-5 9 0,0-3 0,-2 5 0,-6 1 0,0 0 0,0 5 0,-6-3 0,5 8 0,-10-8 0,5 18 0,-6 2 0,0 30 0,-7 6 0,-9 17 0,-2 0 0,-13 10 0,14-9 0,-7 9 0,15-20 0,-5-1 0,13-16 0,-6-2 0,7-14 0,0-2 0,0-6 0,0 0 0,10-6 0,4 0 0,11-6 0,1 0 0,8-7 0,-6-6 0,6-8 0,-8-6 0,0 1 0,0-1 0,-6 7 0,-1-5 0,-7 12 0,1-6 0,-2 13 0,-4-5 0,3 10 0,-8-5 0,3 6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50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0 24575,'-16'67'0,"0"-1"0,-1 1 0,-2 30 0,2-35 0,12-62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02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1 147 24575,'0'11'0,"0"23"0,0 16 0,0-1 0,0 3 0,0-2 0,0-11 0,3 10 0,1 3 0,5-4 0,15 34 0,1-16 0,0-2 0,-9-12 0,3-9 0,-16-14 0,22 3 0,-17-19 0,9 0 0,-5-8 0,0-11 0,0-6 0,11-46 0,2-3 0,-7 3 0,1-3-523,7-20 523,-9 29 0,0-2 0,10-31 0,15-3 0,-13-8 0,10 21 0,-23 19 0,6 6 0,-9 21 0,1 2 0,-2 14 0,0 2 0,-6 9 0,0-3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03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1 24575,'-55'42'0,"-1"1"0,1-1 0,2 21 0,6 7 0,17-10 0,24 9 0,4-8 0,4-6 0,4-30 0,7-6 0,7 2 0,7-2 0,-1-6 0,0-6 0,0 5 0,1-11 0,-7 5 0,-2-6 0,0 0 0,-4 0 0,4 0 0,-6 0 0,-6-10 0,-1 3 0,-5-10 0,0-1 0,0 4 0,0-5 0,0 7 0,0 0 0,0 0 0,6-6 0,1 4 0,0-4 0,3 6 0,-3 6 0,4 0 0,-4 1 0,3 4 0,-3-5 0,5 6 0,0 0 0,6 0 0,-4 0 0,10 0 0,-10 0 0,10 0 0,-10 0 0,4 0 0,-6 0 0,0 0 0,0 0 0,0 0 0,-1 0 0,-4 5 0,-2 8 0,-5 7 0,0 14 0,0-6 0,0 13 0,0-13 0,0 13 0,0-13 0,0 6 0,0-8 0,0-6 0,0-2 0,0-6 0,0 0 0,0 0 0,0-1 0,0 1 0,5-5 0,1-7 0,0-2 0,-1-3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05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0 171 24575,'8'51'0,"1"0"0,-5 30 0,12-17 0,0-1 0,-12 15 0,13 16 0,-11-38 0,3 15 0,-1-40 0,5 10 0,-7-27 0,1 4 0,4-11 0,-5-2 0,6-10 0,1-16 0,1-17 0,1-27 0,2-10 0,-1 0 0,8-8 0,-6 18 0,13-8 0,-14 18 0,10 11 0,-5 2 0,-1 14 0,5-6 0,-12 7 0,11 1 0,-4-1 0,-1 7 0,4-5 0,-10 12 0,4-6 0,-6 7 0,0 6 0,-6-5 0,0 9 0,-6-3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0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24575,'52'3'0,"0"0"0,14 0 0,-4-1 0,-1-2 0,11 0 0,-60 0 0,-5 0 0,-2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06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24575,'0'81'0,"0"0"0,0 0 0,0 0 0,0 6 0,0-1 0,0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12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20.2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14 791 24575,'4'-4'0,"0"-12"0,-4-28 0,0-8 0,0-22 0,0 4 0,0 0 0,0-10 0,0 24 0,0-26 0,0 30 0,-10-6 0,8 26 0,-8-3 0,10 20 0,0-3 0,0 10 0,0 0 0,0 0 0,4 3 0,4 2 0,6 3 0,9 0 0,2 0 0,4 0 0,1 0 0,0 0 0,-1 0 0,1 0 0,0 0 0,0 0 0,-6 0 0,0 0 0,-6 0 0,-5 0 0,0 0 0,-5 0 0,0 0 0,0 0 0,-3 0 0,-2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1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699 272 24575,'-5'-4'0,"3"1"0,-3-13 0,-7-3 0,9-1 0,-14-6 0,3-1 0,0 1 0,-6-1 0,1 7 0,4-5 0,-3 10 0,-1 2 0,5 2 0,-10 4 0,10 0 0,-5 1 0,1 6 0,-2 0 0,-7 0 0,1 0 0,6 0 0,-5 0 0,5 6 0,-6 7 0,5 8 0,1 13 0,1-6 0,4 6 0,-5-8 0,0 8 0,5-6 0,-6 13 0,8-13 0,-2 14 0,1-7 0,-1 17 0,7-6 0,-6 6 0,6 0 0,-7-7 0,6 16 0,-3-16 0,10 16 0,-5-16 0,7 6 0,0-7 0,0 7 0,0-5 0,0 6 0,0-17 0,0 7 0,6-14 0,2 13 0,11-13 0,-4 6 0,10-14 0,-4 5 0,-2-11 0,6 5 0,-5-6 0,0-1 0,4 1 0,-4 0 0,6-6 0,13-1 0,-10-6 0,9 0 0,-12-6 0,0-1 0,1-13 0,-7 0 0,5-1 0,-11 3 0,5-1 0,-7 5 0,0 1 0,0 2 0,0 10 0,-5-10 0,3 10 0,-4-9 0,5 8 0,1-8 0,-1 9 0,-4-10 0,2 10 0,-2-4 0,4 5 0,0 0 0,1 0 0,0 0 0,0 0 0,-1 0 0,1 0 0,-6-5 0,-1 4 0,-5-4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508 1 24575,'-16'0'0,"-3"0"0,-6 0 0,0 0 0,-2 0 0,1 0 0,0 0 0,-1 0 0,7 0 0,-5 6 0,5 7 0,-1 15 0,-5 7 0,3 9 0,0 7 0,-5 3 0,3 9 0,1-9 0,-5 7 0,12-16 0,2 16 0,2-24 0,12 13 0,-5-14 0,6 0 0,0-3 0,0 1 0,0-6 0,0 6 0,0-8 0,0-6 0,6 4 0,0-10 0,7 4 0,-1-6 0,6 0 0,-5-5 0,12-1 0,-5-6 0,-1 0 0,6 0 0,-5 0 0,6 0 0,-6-6 0,4-1 0,-10-5 0,5-7 0,-7 5 0,0-4 0,0 6 0,-6 0 0,5 0 0,-10 0 0,4 0 0,-5 0 0,0 0 0,0 0 0,0 0 0,0 0 0,0 1 0,0 0 0,0-1 0,6-6 0,15-3 0,9-7 0,13-1 0,0 0 0,-7 1 0,5 6 0,-13 9 0,0 1 0,-10 10 0,-6-3 0,0 5 0,-1 0 0,-4 16 0,-2 7 0,-5 16 0,-7 13 0,-1-6 0,-7-2 0,1-10 0,7-8 0,1 0 0,6-6 0,0-2 0,0-6 0,0 0 0,0 0 0,0 0 0,5-1 0,2-4 0,4-2 0,1-5 0,0 0 0,0 0 0,0 0 0,-1 0 0,1 0 0,-5 0 0,-2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4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406 7 24575,'2'-6'0,"-10"7"0,-19 6 0,-11 22 0,-1 11 0,-15 17 0,18 7 0,-11 0 0,15-1 0,1 0 0,13-1 0,-2-8 0,3 15 0,7-12 0,-12 15 0,20-9 0,-4 9 0,6-8 0,0 9 0,0-11 0,0 1 0,0-9 0,0 6 0,0-14 0,0 14 0,0-15 0,0 16 0,0-16 0,0 16 0,0-16 0,6 7 0,3 0 0,5-7 0,7 19 0,1-18 0,-1 1 0,14-4 0,-12-15 0,13 8 0,-10-10 0,8 2 0,-6-8 0,13 7 0,-13-6 0,13 1 0,-13-3 0,6-5 0,-8-1 0,8 1 0,-6-1 0,5-6 0,-7 5 0,1-5 0,-7 1 0,-2-2 0,-6-1 0,0-4 0,-1 4 0,1-5 0,-5 0 0,-2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5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24575,'3'70'0,"-1"-1"0,0 1 0,3 5 0,1 7 0,1-2 0,0-12 0,2-3 0,1-4 0,0 43 0,4-12 0,12-40 0,-23-16 0,15-9 0,-11-9 0,-1-6 0,5 0 0,-10 0 0,9-6 0,-4-1 0,1-10 0,4-15 0,-3-10 0,8-41 0,-2 20 0,3-39 0,-1 23 0,10-28 0,0 8-431,-9 38 0,1 2 431,16-38 0,0 0 0,-2 10 0,-7 11 0,-3 12 0,-8 16 0,-1 8 0,0 10 0,-2 6 0,-4 5 0,-2 2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6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1 24575,'-22'0'0,"-25"36"0,-8 9 0,-18-12-442,5 22 1,10 5 441,33-12 290,-10 8-290,32-4 146,-10 0-146,13-7 0,0 7 0,0-16 447,0-2-447,0-8 0,0 0 0,19-5 0,5-1 0,19-6 0,1 1 0,-9-7 0,6-2 0,-5-6 0,0 0 0,-3 0 0,-6 0 0,-8 0 0,0-5 0,-7-2 0,0-5 0,0-7 0,1-1 0,0-6 0,-6 0 0,-1 6 0,-6-5 0,0 11 0,0-4 0,0 6 0,0 0 0,0-1 0,-5 7 0,-2 0 0,-5 6 0,0 0 0,5-5 0,2-1 0,5-6 0,0-6 0,0 4 0,11-5 0,-2 7 0,15-1 0,-4 0 0,0 0 0,5 6 0,-12 2 0,6 5 0,-8 0 0,1 0 0,-1 0 0,0 5 0,-5 1 0,-1 12 0,0-5 0,-3 12 0,8-12 0,-8 6 0,3-1 0,0-4 0,-4 4 0,10-6 0,-4-6 0,4 5 0,1-5 0,0 1 0,-1-2 0,-4-5 0,-2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7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24575,'85'0'0,"0"0"0,0 0 0,-17 0 0,0 0 0,0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8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1 161 24575,'27'95'0,"0"0"0,0 0 0,1 0 0,-1 0 0,0 0 0,0 11 0,-1 11 0,-1-9 0,1-27 0,-1-49 0,14-85 0,-3-37-892,-14 36 1,-2 0 891,8-15 0,2 2 0,-8 12 0,0 3 0,0 2 0,1 2 0,5-7 0,-1 0 0,-5 5 0,1 1 233,3 4 0,-1 2-233,10-30 321,4 16-321,-17 13 0,-1 10 0,-8 7 908,-1 12-908,1-2 88,-2 16-88,-4-10 0,-2 10 0,-5-4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8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24575,'3'0'0,"14"0"0,16 0 0,19 0 0,-7 0 0,16 0 0,-7 0 0,0 0 0,-2 0 0,-9 0 0,-14 0 0,-3 0 0,-8 0 0,-4 0 0,-1 0 0,-8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24575,'0'73'0,"0"1"0,0-1 0,0 33 0,0-33 0,0-67 0,0-1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33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24575,'18'0'0,"1"0"0,8 0 0,-1 0 0,0 0 0,8 0 0,-6 0 0,13 0 0,-19 12 0,18 3 0,-10 6 0,1 13 0,2-3 0,-11 4 0,6 7 0,-6-6 0,-2 7 0,0-8 0,-4 7 0,3-14 0,-5 13 0,-6-12 0,4 12 0,-10-13 0,4 13 0,-6-6 0,0 1 0,0 5 0,0-5 0,0 0 0,0 5 0,0-13 0,0 13 0,0-5 0,0 7 0,0 1 0,0-1 0,-7 8 0,-7-5 0,-4 14 0,-3-15 0,6 7 0,1-9 0,0-7 0,-1 5 0,2-19 0,-1 10 0,2-12 0,-2 6 0,1 1 0,0-1 0,-1 0 0,-5 0 0,5 1 0,-5-7 0,6 4 0,1-10 0,4 4 0,-2-6 0,3-1 0,0 1 0,-3 0 0,3 0 0,-5 0 0,5 0 0,-3-1 0,3 1 0,-5 0 0,5 0 0,-3 0 0,8-1 0,-8-4 0,8 3 0,-8-9 0,3 8 0,-4-3 0,5-4 0,1 1 0,5-7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20.7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77 24575,'4'0'0,"8"0"0,13 0 0,4 0 0,7 0 0,-5 0 0,5 0 0,-7 0 0,-9 0 0,-2 0 0,-6-8 0,-6-20 0,2 14 0,-8-13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03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0 423 24575,'0'-25'0,"0"6"0,0 0 0,0 7 0,0-14 0,0 10 0,0-16 0,0 18 0,0-4 0,0 26 0,21 11 0,-9 20 0,35 35 0,-19-4 0,6 7 0,-2 3 0,-7-13 0,9 17 0,-8-9 0,4-3 0,-6-18 0,-7-2 0,1-23 0,-12-3 0,1-14 0,3 0 0,-3-6 0,4-1 0,2-16 0,1-30 0,1-18 0,1-17 0,1-7-636,8-3 636,-5-2 0,-3 34 0,0 1 0,2-35 0,-2 39 0,-1 1 0,3-37-35,12 9 35,-13 12 0,11 3 0,-13 23 0,-1 7 0,-9 19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04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0 24575,'-52'72'0,"4"12"0,47-60 0,-5 30 0,6-39 0,0 33 0,0-16 0,0 12 0,0-2 0,0-7 0,0 1 0,0-2 0,0-8 0,0-6 0,0 5 0,5-12 0,16 7 0,0-13 0,21-1 0,-7-6 0,9 0 0,-1 0 0,0 0 0,1-13 0,-9-2 0,-1-7 0,-13-3 0,-3 11 0,-5 1 0,-2 2 0,1 5 0,-5-6 0,-2 0 0,-5 0 0,0 1 0,-5-1 0,-8 6 0,0 1 0,-12 5 0,11 0 0,-4-5 0,6 3 0,0-8 0,5 4 0,2-6 0,10 6 0,1 1 0,5 5 0,1 0 0,0 0 0,0 0 0,0 0 0,6-6 0,2-1 0,6 0 0,0-5 0,0 4 0,1-5 0,-1 0 0,-6 0 0,-2 6 0,-6 1 0,0 6 0,0 0 0,-6 10 0,0 4 0,-6 19 0,0 2 0,0 9 0,0-1 0,0 9 0,-6-14 0,4 12 0,-10-14 0,10 0 0,-4-3 0,0-6 0,4-7 0,-4-2 0,6-6 0,0 0 0,0-6 0,0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09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65 24575,'-38'-6'0,"9"0"0,12 6 0,16 0 0,9 0 0,11 0 0,7-12 0,1 9 0,-7-8 0,4 11 0,-10 0 0,11-12 0,-12 9 0,5-9 0,1 12 0,-6 0 0,6 0 0,-8 0 0,1 0 0,0 0 0,-5 5 0,-2 1 0,-5 6 0,-6 6 0,-8 10 0,-7 0 0,-8 13 0,2-13 0,5 6 0,-4 0 0,12-12 0,-6 10 0,7-18 0,1 4 0,0-6 0,5 0 0,-4 0 0,10-6 0,-5-1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11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24575,'23'89'0,"-1"0"0,1 0 0,2 11 0,2 1 0,-6-24 0,-3-19 0,1-8 0,-1-1 0,-2-5 0,4-15 0,-12-3 0,2-19 0,-8 3 0,8-3 0,-3-1 0,5-1 0,-1-5 0,8-5 0,4-35 0,-1-3 0,9-30 0,-12 25 0,-1-1 0,9-22 0,-5 13 0,0-1 0,4-19 0,-8 30 0,0 0 0,14-28 0,1 3 0,-9 19 0,4 2 0,-12 16 0,4 2 0,-8 14 0,1 1 0,-2 13 0,-4 0 0,-2 6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11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24575,'90'0'0,"0"0"0,1 0 0,-1 0 0,24 0 0,-4 0 0,-48 0 0,-57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12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24575,'0'80'0,"0"0"0,0 0 0,0 0 0,0 0 0,0 15 0,0 2 0,0-12 0,0-28 0,0-30 0,0 2 0,0-23 0,0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4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0 908 24575,'0'35'0,"0"-22"0,0 49 0,0-35 0,0-8 0,0 0 0,0-23 0,8-30 0,10-34 0,-5 15 0,2-3-530,8-7 0,1 1 530,-5 5 0,1 1 0,3-10 0,1 1 0,-2 14 0,-1 1 0,-2-6 0,1 2 0,22-33 0,-17 14 0,-3 26 0,-8 5 0,-1 22 0,-1 1 0,-5 22 1060,-2 6-1060,-5 15 0,0 10 0,0 2 0,-14 15 0,5-6 0,-7 15 0,3-6 0,4 8 0,-7 1 0,7 10 0,-5 1 0,12 11 0,-5 9-519,2-32 0,0 0 519,3 32 0,-3-16 0,1 0 0,4 17 0,0-22 0,0 1 0,0-23 0,0 0 0,0 28 0,0 1 0,0-25 0,0-1 0,0 14 0,0 3 0,0 4 0,0-3 0,0 16 0,0-11 0,0 1 0,0-25 0,0-2 0,0 11 0,0 0 0,0 0 0,0-2 0,0-4 0,0-2-279,0 1 1,0-1 278,0 45 0,0-4 0,0-20 0,0 8 0,0-18 0,0-1 0,0-3 0,0-7 1008,0 0-1008,0 19 587,0-33-587,0 14 0,0-27 0,0-7 0,0-2 0,0-6 0,0-1 0,0 0 0,0 1 0,0-1 0,0 7 0,0 2 0,0 14 0,0-6 0,0 14 0,0-7 0,0 8 0,0 9 0,0-7 0,0 16 0,0-15 0,0 14 0,0-5 0,0 17 0,0-6 0,0 17 0,0-8 0,0 0 0,0 8 0,0-18 0,0 8 0,0-11 0,0-8 0,0-10 0,0-2 0,0-6 0,0 7 0,0 0 0,0 1 0,0 8 0,6-7 0,-4 16 0,4-16 0,0 7 0,-4-16 0,4 5 0,0-13 0,-4 5 0,10 1 0,-10-6 0,4 6 0,0-7 0,-5 6 0,5-5 0,-6 13 0,6-13 0,-4 6 0,3-14 0,-5-2 0,0-6 0,0 0 0,0 0 0,0-6 0,0-1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24575,'-6'31'0,"14"2"0,1 10 0,19 1 0,-6-1 0,1 9 0,14 4 0,-11-1 0,4-11 0,0-1 0,-2 9 0,2-9 0,-1 1 0,-1 21 0,11-6 0,-7 11 0,-4-32 0,-11 12 0,1-21 0,-12-7 0,7-5 0,-7-11 0,0 6 0,-6-5 0,0-2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7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24575,'5'0'0,"27"0"0,66 0 0,-32-1 0,4 2-2264,6 3 1,4 2 2263,-15-2 0,2 0 0,2 1 0,2 1 0,1 2 0,0 0-644,5 0 1,1 0 0,1-1 643,2 1 0,0 0 0,1 0-530,2 0 0,1 0 0,1 0 530,3 0 0,0 0 0,1 0 0,1 0 0,0 1 0,0-1 0,-1 0 0,1 1 0,0-2 0,0-1 0,0-3 0,-1 2 0,-2 2 0,-2 2 0,-4-3-930,16-5 1,0 0 929,-12 3 0,4 0 0,-10-1-24,-20-3 1,1 0 23,24 0 0,12 0 0,-10 0 0,-14 0 0,-3 0 0,19 0 0,-1 0 551,-13 0 0,-5 0-551,-18 0 0,-2 0 0,11-1 0,0 2 1209,-5 3 1,-2 0-1210,45-2 0,-3 6 0,-21-1 0,-2-5 2470,-19 5-2470,7-7 2281,-15 0-2281,14 0 1154,-14 0-1154,6 0 527,0 0-527,-7 0 0,7 0 0,-9 0 0,1 6 0,7-4 0,-5 4 0,6-6 0,0 0 0,2 0 0,0 0 0,7 0 0,-7 0 0,9 0 0,-9 0 0,7 0 0,-15 0 0,6 0 0,-17 0 0,7 0 0,-6 0 0,-1 0 0,-1 0 0,0 0 0,-6 0 0,6 0 0,0 0 0,-6 0 0,5 0 0,1 0 0,0 0 0,1 0 0,-3 0 0,-6 0 0,0 0 0,1 0 0,-7 0 0,4 0 0,-10 0 0,10 0 0,-10 0 0,4 0 0,-6 0 0,0 0 0,-1 0 0,-4 0 0,-2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8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261 211 24575,'1'0'0,"3"0"0,19 0 0,9 0 0,-10 0 0,12 0 0,-8 0 0,-6 0 0,5 0 0,-12 5 0,5-3 0,-6 8 0,0-8 0,0 8 0,0-9 0,-6 10 0,-1-5 0,-5 6 0,0 0 0,0 6 0,-6 2 0,-1 6 0,-12 0 0,-3 8 0,1-5 0,1 4 0,6-6 0,2-7 0,-1 4 0,0-4 0,0 0 0,6-2 0,1-6 0,1 0 0,4 0 0,-5 0 0,6 0 0,-5-1 0,4 1 0,-9-6 0,9-6 0,1-13 0,14-6 0,7-15 0,5 6 0,1-6 0,0 8 0,-7-1 0,5 1 0,-4-1 0,-1 1 0,-2 6 0,-5 1 0,-1 7 0,0 0 0,-6 0 0,0 0 0,-6 0 0,0 1 0,0-1 0,0 0 0,-12-1 0,-3 1 0,-11-2 0,-1 1 0,1 0 0,-1-1 0,-7 0 0,12 2 0,-18-3 0,24-4 0,-17 4 0,19 2 0,-4 1 0,6 6 0,0-1 0,0 2 0,5-1 0,-4 5 0,5-4 0,-13 5 0,6 0 0,-5 0 0,-1 0 0,5 0 0,-4 0 0,-1 0 0,6-6 0,-12-1 0,5-6 0,-8-13 0,13 15 0,2-8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08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24575,'0'94'0,"0"0"0,0 0 0,0 0 0,0 0 0,0 0 0,0 0 0,0 0 0,0 0 0,0 0 0,0-1 0,0 1 0,0 7 0,0 6 0,0 4 0,0 1 0,0-4 0,0-7 0,0-11 0,0-13 0,0-18 0,0-20 0,0-13 0,0-5 0,0-9 0,0-1 0,0-4 0,0 0 0,0-3 0,0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9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0 255 24575,'0'-56'0,"0"19"0,0 53 0,0 14 0,0 22 0,0 2 0,0 0 0,0 17 0,0-15 0,0 17 0,7-10 0,-5 10 0,11-17 0,-11 6 0,11-19 0,-7-13 0,8 2 0,-2-19 0,0 6 0,-5-7 0,4 0 0,-5-6 0,6-1 0,0-5 0,0 0 0,0-5 0,1-16 0,0-8 0,19-44 0,-4 3 0,-10 23 0,0-2 0,14-36 0,-6 0-303,-8 36 0,-1 1 303,9-30-131,6-6 131,-14 21 0,4 9 0,-8 9 0,0 11 0,-1 14 602,-1 1-602,0 7 135,0 6-135,-6-5 0,5 9 0,-10-3 0,5 5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1 24575,'-24'0'0,"0"0"0,-10 0 0,12 0 0,-20 21 0,9 14 0,0 6 0,-5 20 0,15-15 0,5 9 0,-2-3 0,11 0 0,-6-7 0,7 7 0,1-9 0,7 1 0,0-1 0,0-7 0,0-2 0,12-8 0,2-6 0,20 6 0,2-10 0,7 5 0,-7-7 0,5-6 0,-13-3 0,14-5 0,-14 0 0,6 0 0,-8 0 0,-6 0 0,5 0 0,-12-5 0,6-8 0,-7-1 0,1-11 0,-1 12 0,1-6 0,-7 7 0,-1 0 0,-5 0 0,0 0 0,0 0 0,0 0 0,0 0 0,0 0 0,0 1 0,0-1 0,0 0 0,6 0 0,0 5 0,13-4 0,-6 4 0,12-6 0,-12 6 0,12 1 0,-5 6 0,0 0 0,-2 0 0,-6 0 0,0 0 0,0 0 0,0 0 0,-6 5 0,5 2 0,-10 5 0,4 0 0,-5 0 0,0-1 0,0-4 0,0-2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1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24575,'-1'84'0,"-1"-1"0,1 1 0,0 0 0,0-1 0,0 1 0,0-4 0,0 0 0,0 1 0,0-1 0,0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3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24575,'0'-7'0,"0"60"0,0-5 0,0 49 0,7-35 0,1-7 0,7 5 0,8-5 0,-7-1 0,14 6 0,-14-15 0,12 7 0,-18-23 0,15 11 0,-10-19 0,0 6 0,2-8 0,-10-7 0,5-1 0,0 1 0,-6 0 0,5-5 0,-10-7 0,4-20 0,1-9 0,3-23 0,6-2 0,1-19 0,0-2 0,1-10-526,0 0 526,0 0 0,-1 9 0,1 3 0,-2 19 0,-1 10 0,0 10 0,-7 14 0,4 1 0,-10 13 0,5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4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24575,'98'-5'0,"-1"0"0,0 0 0,1 1 0,-1-1 0,1 0 0,-1 0 0,0 0 0,1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4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24575,'-1'81'0,"-1"0"0,0 0 0,1-1 0,-4 5 0,5-6 0,0 1 0,0-1 0,0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6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24575,'0'53'0,"0"0"0,0 32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6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24575,'0'23'0,"0"-14"0,0 7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6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24575,'0'25'0,"0"-5"0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7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24575,'0'6'0,"0"-1"0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14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24575,'-1'4'0,"16"-1"0,15-3 0,29 0 0,36 0-815,-43 0 0,2 0 815,13 0 0,6 0-861,26 0 0,2 0 861,-27 0 0,1 0 0,3 0 0,6 0 0,-7 0 0,0 0 0,-3 0 0,25 0 0,-3 0 0,-37 0 0,-2 0-220,15 0 0,-3 0 220,11 0 0,-29 0 0,-1 0 0,33 0 0,-16 0 0,-9 5 1071,-13 0-1071,-6 5 2195,-2-5-2195,-15-2 526,9-3-526,-14 0 0,3 0 0,-4 0 0,-4 0 0,-1 0 0,-3 0 0,4 0 0,10 0 0,14 0 0,16 0 0,1 0 0,6 0 0,-2 0 0,-10 0 0,9 0 0,-17 0 0,5 0 0,-6 0 0,-5 4 0,-2-3 0,0 3 0,2-4 0,5 0 0,0 0 0,0 0 0,0 0 0,1 0 0,-7 0 0,0 0 0,-6 0 0,0 0 0,-5 0 0,-4 0 0,-2 0 0,-7 0 0,3 0 0,-4 0 0,1 0 0,-1 0 0,0 0 0,-3-9 0,10 6 0,19-7 0,15 10 0,5-4 0,10 3 0,-16-8 0,11 8 0,-12-4 0,-3 5 0,-10 0 0,-2 0 0,-9 0 0,-2 0 0,-4 0 0,0 0 0,0 0 0,0 0 0,5 0 0,-4 0 0,3 0 0,-4 0 0,-4 0 0,3 0 0,-7-3 0,3 2 0,-4-2 0,0 0 0,-3-1 0,-1-11 0,-3-3 0,0 10 0,0 14 0,0 16 0,0 20 0,0-2 0,0 11 0,-5 6 0,4-4 0,-4 4 0,1-6 0,3 0 0,-4 0 0,1-5 0,3-2 0,-3 0 0,4-10 0,0 9 0,0-11 0,0 6 0,0-6 0,-5 5 0,4-4 0,-3-1 0,0 5 0,3-4 0,-3 5 0,4-5 0,0 4 0,0-10 0,0 4 0,0 1 0,0-5 0,0 4 0,0-5 0,0-4 0,0 3 0,0-3 0,0-1 0,0 4 0,0-8 0,0 4 0,0-1 0,0-3 0,0 3 0,0-4 0,0 0 0,0 5 0,0-4 0,0 8 0,0-4 0,0 6 0,3-1 0,-2 0 0,7 5 0,-3-4 0,4 4 0,0-5 0,-4-4 0,2 10 0,-6-13 0,7 9 0,-7-16 0,2-1 0,-3-4 0,0 0 0,0 0 0,0 0 0,0 1 0,0-1 0,0 0 0,0 0 0,0 0 0,0 0 0,0 0 0,0 0 0,0 0 0,0 0 0,0 0 0,0 0 0,0 4 0,0 5 0,0 1 0,0 8 0,0-12 0,0 7 0,0-12 0,0 3 0,0-4 0,0-18 0,0 11 0,0-16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7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24575,'0'7'0,"0"-3"0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42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1 751 24575,'73'-58'0,"0"0"0,1-5 0,-11 3 0,-19-2 0,6-18 0,-27 35 0,-8-7 0,-3 16 0,-10-6 0,4 14 0,-6-14 0,0 15 0,0-1 0,0 4 0,-6 10 0,-7-5 0,0 12 0,-6 1 0,7 6 0,0 0 0,6 5 0,0 34 0,6 4 0,0 29 0,0 24 0,0 2-529,0-47 0,0 1 529,0 4 0,0-1 0,0 32 0,0-33 0,0 2 0,8 41-570,1-2 570,8-10 0,0-10 0,-2-11 0,0-11 0,0-10 0,-2-8 1027,1-8-1027,-2-8 601,0-7-601,0 0 0,-1-6 0,1-1 0,0-5 0,1-19 0,6-5 0,5-28 0,6-3 0,8 0 0,-6 2 0,5 8 0,-15 9 0,4 2 0,-12 14 0,10 1 0,-10 12 0,4 2 0,-6 5 0,0 0 0,0 0 0,0 0 0,0 11 0,2 20 0,0 16 0,-5 15 0,-2 1 0,-7 0 0,0-10 0,0-8 0,0-11 0,0-14 0,0-2 0,0-22 0,0-12 0,6-18 0,2-2 0,6-6 0,0 6 0,0-7 0,0 7 0,-1 8 0,6 9 0,-6 7 0,12-1 0,-12 6 0,12 1 0,-5 6 0,6 0 0,1 0 0,-1 0 0,0 6 0,-5 7 0,4 15 0,-4 0 0,1 14 0,3-14 0,-4 6 0,11-3 0,-11-10 0,-3-3 0,-13-12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37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95 422 24575,'0'8'0,"0"10"0,0 50 0,0-9 0,0-7 0,0 1 0,0 15-397,0-3 1,0 0 396,0 10 0,0-15 0,0-1 0,0 16 97,8 10-97,-6-18 0,12 3 0,-12-24 0,10-8 0,-10-12 594,3-14-594,-5-1 102,0-9-102,0-26 0,-8-26 0,-2-37 0,-7 9-381,8 26 1,0-1 380,-8-36 0,8 34 0,0 0 0,-1 5 0,2 1 0,-2-47-167,-5 21 167,13 2 0,-5 10 0,7 0 0,0 8 0,0 3 754,0 9-754,0 7 174,0-5-174,0 12 0,6-5 0,2 8 0,11-1 0,1 1 0,6-1 0,1 7 0,6 0 0,-4 6 0,12 0 0,-13 1 0,14 5 0,-14 2 0,6 6 0,-8 0 0,-6 0 0,5 0 0,-12 0 0,6 5 0,-7 8 0,-5 7 0,5 14 0,-10 1 0,4 9 0,-6-1 0,0 0 0,0 1 0,0-1 0,0 0 0,0-7 0,0 5 0,0-13 0,0 14 0,0-14 0,0-1 0,-6-2 0,-1-11 0,-12 10 0,-1-10 0,0 5 0,-5-6 0,5-6 0,-6 4 0,-1-9 0,1 9 0,-1-9 0,1 4 0,-1-6 0,1 0 0,6 0 0,-5 0 0,11 0 0,-4 0 0,6 0 0,0 0 0,0 0 0,6-21 0,1 16 0,5-16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24575,'15'0'0,"21"0"0,15 0 0,22 0 0,7 0 0,-3 0 0,-27 0 0,3 0 0,-1 0 0,-1 0 0,44 0 0,-33 0 0,-3 0 0,4 0 0,33 0 0,-25 0 0,12 0 0,-15 0 0,10 0 0,-28 0 0,12 0 0,-10 0 0,2 0 0,-9 0 0,1 0 0,-12 0 0,4 0 0,-13 0 0,6 0 0,-13 0 0,3 0 0,-4 0 0,-4 0 0,2 4 0,-6-3 0,6 6 0,-6-6 0,2 2 0,-3-3 0,0 4 0,-1-3 0,1 2 0,-1-3 0,0 0 0,0 3 0,1-2 0,0 2 0,-1-3 0,1 4 0,-1-4 0,5 7 0,-4-6 0,8 3 0,-8-1 0,8-2 0,-3 2 0,4-3 0,0 4 0,-1-3 0,1 3 0,4-4 0,-3 0 0,3 0 0,-4 0 0,5 0 0,-8 0 0,7 0 0,-8 0 0,0 0 0,3 0 0,-4 0 0,5 0 0,0 0 0,0 0 0,-1 0 0,-3 0 0,3 0 0,-8-4 0,4 3 0,-4-2 0,-1 0 0,-3 2 0,-1-2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24575,'0'11'0,"0"12"0,0 4 0,0 19 0,0 8 0,0 12 0,0 13 0,0 13 0,0 1 0,0-17 0,0 9 0,0 9 0,0-20 0,0-18 0,0-1 0,0 20 0,0-6 0,0 5 0,0-26 0,0-2 0,0 1 0,0-8 0,0-9 0,0-4 0,0-5 0,0-3 0,0 7 0,0-7 0,0 9 0,0-9 0,3-1 0,-2-1 0,2-7 0,1 2 0,-4-3 0,4 0 0,-4-1 0,0 1 0,0-1 0,0-6 0,0-10 0,0-16 0,0-3 0,0 6 0,0 10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423 46 24575,'0'-15'0,"0"2"0,-4 3 0,-15 6 0,-5 0 0,-6 4 0,-20 0 0,27 0 0,-39 14 0,40 2 0,-22 14 0,8 15 0,12-11 0,-10 16 0,17 9 0,5-19 0,-3 30 0,13-11 0,-3-12 0,5 22 0,0-29 0,0 8 0,5-3 0,8-15 0,6-2 0,14-14 0,-5-1 0,11-3 0,-15-5 0,7 0 0,-17-5 0,6 0 0,-12 0 0,1-7 0,-6 2 0,-10-10 0,-2 3 0,-4-1 0,-3-3 0,11 8 0,-2-4 0,7 0 0,0 4 0,0-8 0,11 3 0,5-5 0,23-2 0,1 5 0,8-4 0,-4 7 0,-5-2 0,-5 4 0,-7 5 0,-5-2 0,-10 6 0,0-3 0,-4 4 0,-4 0 0,-1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165 551 24575,'-4'-8'0,"-4"1"0,-5 7 0,-8 0 0,7 0 0,-11 0 0,12 0 0,-6 7 0,3 7 0,6 4 0,-3 4 0,9 0 0,0 0 0,4 11 0,0-9 0,0 3 0,0-14 0,0-2 0,7-7 0,3-1 0,6-3 0,1 0 0,0-4 0,0-8 0,-4-2 0,3-4 0,-6 2 0,2 3 0,-4 0 0,0 2 0,-4 3 0,3 4 0,-3 0 0,3 4 0,0 0 0,1 4 0,0 4 0,4 5 0,1 3 0,3-2 0,1-2 0,0-4 0,0-4 0,-1 0 0,5-4 0,-2-13 0,-1-8 0,6-30 0,-11-7 0,9-23 0,-10-2 0,-5 8 0,-2-12 0,-5 25 0,0-9 0,0 25 0,0 7 0,0 20 0,0 3 0,-4 22 0,-2 25 0,1 14 0,0 12 0,5 23 0,0-32 0,0 37 0,0-31 0,0 9 0,5-11 0,4-7 0,11-9 0,3-9 0,1-7 0,2-7 0,-4-5 0,6-3 0,-6-1 0,9-4 0,-15-12 0,15-5 0,-19-17 0,11-1 0,-12-5 0,3 1 0,-8 0 0,-2 4 0,-4 8 0,0 9 0,-8 10 0,-1 4 0,-17 4 0,11 4 0,-11 9 0,11 21 0,4 3 0,2 13 0,9-5 0,0-4 0,0-2 0,0-6 0,4-10 0,9-2 0,7-7 0,7-1 0,0-8 0,0-1 0,5-4 0,-8 0 0,7 0 0,-13 0 0,-4 0 0,-7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 24575,'3'-16'0,"15"3"0,21 0 0,-7 7 0,37-9 0,-35 12 0,24-11 0,5 13 0,-27-4 0,25 5 0,-32 0 0,5 0 0,-2 0 0,-9 0 0,-1 0 0,-10 0 0,0 0 0,-8 0 0,-1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0 182 24575,'0'32'0,"0"2"0,0 21 0,0 6 0,0-10 0,9 10 0,2-20 0,9 4 0,-4-1 0,8 4 0,-1-1 0,2-11 0,-5-7 0,-4-12 0,-3-4 0,4-1 0,-1-7 0,-3-2 0,-1-3 0,-5 0 0,1 0 0,0-12 0,1-8 0,6-21 0,-4-9 0,10-6 0,1-19 0,1 22 0,-4 6 0,1 0 0,9-3 0,-6 6 0,3-1 0,21-26 0,-4 12 0,0-5 0,-12 32 0,-8 5 0,-7 11 0,-9 9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1 24575,'-15'0'0,"-6"0"0,3 0 0,-24 0 0,14 0 0,-17 14 0,16 6 0,12 11 0,-10 23 0,23-15 0,-16 40 0,19-32 0,-4 30 0,5-30 0,0 9 0,5-12 0,3-14 0,10-10 0,11-9 0,-1-9 0,6 2 0,-12-4 0,-1 0 0,-4 0 0,-5 0 0,-3-3 0,-6-6 0,-3 1 0,-4-8 0,-4 7 0,-5-7 0,0 7 0,1 1 0,8 1 0,1-1 0,3-1 0,0-3 0,0 5 0,18-2 0,3 0 0,13-1 0,2 1 0,-7 4 0,-2 1 0,-5 4 0,-9 0 0,-1 0 0,-5 0 0,1 7 0,-4 2 0,0 4 0,-4 2 0,0-2 0,0-1 0,0 0 0,0-8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16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24575,'3'4'0,"10"0"0,32-4 0,16 0 0,15 0 0,23 0-1169,-23 0 1,3 0 1168,-18 0 0,2 0 0,31 0 0,1 0 0,-26 0 0,-1 0 0,12 0 0,1 0 0,-8 0 0,-1 0 0,1 0 0,-2 0 0,-13-1 0,-2 2 90,2 0 1,-2 3-91,37 8 0,-19 0 0,22 12 0,-23-17 0,12 10 0,-20-16 0,-7 3 0,1-4 0,0 0 0,-1 0 1744,-13 0-1744,-6 4 412,-4-3-412,-7 7 0,-2-3 0,-1-1 0,-3 0 0,-1-4 0,4 0 0,-8 0 0,8 0 0,-4 0 0,1 0 0,3 0 0,-9 3 0,5-2 0,-9 3 0,3-4 0,-3 0 0,4 0 0,-1 0 0,1 0 0,5 0 0,-4 0 0,8 0 0,-8 0 0,8 0 0,3 0 0,-4 0 0,8 0 0,-15 0 0,8 0 0,-4 0 0,1 0 0,3-4 0,-3 3 0,4-3 0,0 4 0,0-4 0,5 3 0,-4-7 0,10 7 0,-9-6 0,8 6 0,-8-7 0,3 7 0,-5-3 0,1 0 0,-1 3 0,-5-3 0,0 4 0,-1 0 0,-3 0 0,8 0 0,-8 0 0,4 0 0,-5 0 0,6 0 0,-4 0 0,5 0 0,-11 0 0,-1 0 0,-4 0 0,4 0 0,-3 0 0,3 0 0,0 0 0,-2 0 0,6 0 0,-7 0 0,7 0 0,-3 0 0,0 0 0,3 0 0,-3 0 0,3 0 0,-3 0 0,0 0 0,-5 0 0,0 0 0,0 0 0,0 0 0,0 0 0,0 0 0,4-3 0,-3-2 0,3 1 0,-4 1 0,0 0 0,1 2 0,-1-6 0,-3 6 0,-1-2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16 348 24575,'-3'0'0,"2"0"0,-7 7 0,5 3 0,3 6 0,0 1 0,0 0 0,0-1 0,0-3 0,0-1 0,7-5 0,13-2 0,4-2 0,19-3 0,-13 0 0,13 0 0,-9 0 0,6-4 0,-1-6 0,-4-10 0,-5-10 0,-1-6 0,-9 2 0,2-7 0,-9 1 0,-7-3 0,-1-13 0,-5 18 0,-4-4 0,-11 13 0,-4 10 0,-15 0 0,-7 14 0,1 0 0,-4 25 0,9 16 0,7 19 0,4 15 0,3-2 0,8 6 0,-4 5 0,10-11 0,2-23 0,5-21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1266 24575,'4'0'0,"6"-8"0,8 6 0,13-18 0,-12 9 0,24-23 0,-10 7 0,14-19 0,-2 0 0,3-13 0,-6 6 0,-5 4 0,-2 0 0,0-5 0,-1 7 0,0-1 0,0-5 0,7-13 0,14-7 0,-31 14 0,16 0 0,-33 13 0,7 5 0,-4-4 0,-5 4 0,-1 4 0,-4 2 0,0 3 0,0 9 0,0 1 0,0 5 0,0 1 0,0 3 0,0 1 0,0 5 0,0-1 0,0 4 0,0 1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1 283 24575,'27'-19'0,"-1"-7"0,19-7 0,-6-5 0,13 7 0,-4-6 0,1 9 0,-9-2 0,-8 12 0,-9 7 0,-6 0 0,-5 10 0,-8 4 0,-1 6 0,-3 17 0,0 9 0,0 6 0,0 10 0,0-5 0,0 8 0,0-8 0,0-1 0,0-15 0,0-8 0,0-14 0,0-5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1427 24575,'0'-15'0,"12"-6"0,16-5 0,8-8 0,26-6 0,-9-12 0,25-9 0,-41 25 0,0-1 0,-1 1 0,0 1 0,21-28 0,-1 0 0,-6-15 0,-11 25 0,0-25 0,-16 10 0,-9 19 0,2-27 0,-11 8 0,-3 24 0,1-7 0,-1 2 0,-2 21 0,0-47 0,0 40 0,0-8 0,0 7 0,0 13 0,0 2 0,0 8 0,0 1 0,0 8 0,0 1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8 259 24575,'-4'1'0,"0"-11"0,13-13 0,-4-1 0,18-22 0,-12 23 0,12-19 0,-10 24 0,2-8 0,-7 12 0,3-7 0,-6 16 0,6-2 0,-3 7 0,-5 7 0,5 12 0,-2 10 0,7 9 0,-2-3 0,7 2 0,-4-8 0,11 5 0,-6-6 0,4-4 0,-9-6 0,2-6 0,-11-8 0,2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1334 24575,'2'-9'0,"0"3"0,27-18 0,-5-2 0,10-10 0,2-11 0,-8-2 0,15-16 0,-6-8 0,-16 26 0,0 0 0,11-46 0,-11 17 0,-6-9 0,-2 0 0,-5 14 0,4-14 0,-12 29 0,0-25 0,0 29 0,0-24 0,0 46 0,0-17 0,0 13 0,0 13 0,0 8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8 399 24575,'-5'-5'0,"2"-12"0,16-15 0,12-17 0,12 1 0,3-4 0,-3 4 0,-1 6 0,-3 5 0,-9 9 0,-2 4 0,-13 15 0,3 2 0,-5 7 0,1 0 0,-1 0 0,1 3 0,4 10 0,-2 12 0,8 8 0,-2 14 0,9-5 0,-4-2 0,4 0 0,-7-16 0,-4 3 0,2-10 0,-7-5 0,3 0 0,-5-8 0,1-1 0,0-3 0,-4 0 0,-1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186 1 24575,'0'19'0,"0"5"0,0-2 0,0 1 0,-5 8 0,-5 3 0,-5 2 0,-1 14 0,-7-4 0,6-2 0,-8 4 0,11-14 0,-5 0 0,5-2 0,3-9 0,-1-1 0,11-6 0,-3-3 0,4-1 0,0-5 0,0 1 0,0-1 0,0 1 0,0-1 0,4 1 0,4-1 0,4 1 0,1 0 0,3 4 0,-3 1 0,8 5 0,-3 3 0,11 10 0,1 9 0,-2-2 0,6 2 0,-9-6 0,1 1 0,-2 0 0,-5 2 0,-5-8 0,0 3 0,-6-9 0,1-1 0,-1-6 0,0-3 0,-3-2 0,-2-4 0,-3 1 0,0-4 0,0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24575,'20'0'0,"10"0"0,6 0 0,23 0 0,-14 0 0,10 0 0,-22 0 0,8 0 0,-8 0 0,-4 0 0,-11 0 0,-7 0 0,-6 0 0,-2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24575,'0'11'0,"0"9"0,0-1 0,0 13 0,0-3 0,0 8 0,0 2 0,0-8 0,0 5 0,0-1 0,0-5 0,0 16 0,0-18 0,0 1 0,0-15 0,0-7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18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24575,'0'15'0,"0"7"0,0 11 0,0 10 0,0 9 0,0 15 0,0 1 0,0-1 0,0 13 0,0-17 0,0 26 0,0-5-477,0 0 477,0 15 0,0-6 0,0-42 0,0-1 0,5 29 0,1 9 0,0-19 0,4 6 0,-8-2 0,3-14 0,-1-2 0,-3-11 0,4 4 0,-5-11 477,0 4-477,0-10 0,0 3 0,0-8 0,0 3 0,0-9 0,3-2 0,-2-4 0,3 0 0,-4-4 0,0-1 0,0-4 0,0 0 0,0 0 0,0 0 0,0 0 0,3-3 0,-2 2 0,2-2 0,0 0 0,-2 2 0,5-12 0,-5-9 0,2-18 0,-3-7 0,0 13 0,0 10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24575,'2'0'0,"13"0"0,8 0 0,9 0 0,-9 0 0,4 0 0,-9 0 0,4 0 0,-9 0 0,-5 0 0,-5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24575,'0'38'0,"0"-12"0,0 16 0,0-6 0,0 7 0,0 2 0,0-5 0,0-1 0,0 2 0,0-6 0,0-7 0,0 4 0,0-16 0,0 10 0,0-18 0,0 3 0,0-6 0,0-2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24575,'11'0'0,"7"0"0,14 0 0,-1 0 0,12 0 0,-8 0 0,4 0 0,-4 0 0,-8 0 0,-5 0 0,-10 0 0,0 0 0,-8 0 0,0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24575,'0'12'0,"0"14"0,0 8 0,0 25 0,0-11 0,0 3 0,0 5 0,0-16 0,0 2 0,0-4 0,0-10 0,0-13 0,0-2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24575,'34'0'0,"-7"0"0,10 0 0,4 0 0,-7 0 0,13 0 0,-8 0 0,2 0 0,-11 0 0,-7 0 0,-12 0 0,-3 0 0,-4 0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24575,'0'2'0,"0"20"0,0 22 0,0 29 0,0-7 0,0 21 0,0-25 0,0 15 0,0-24 0,0-1 0,0-30 0,0-6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24575,'8'0'0,"6"0"0,-4 0 0,14 0 0,-1 0 0,1 0 0,12 0 0,-16 0 0,18 0 0,-14 0 0,9 0 0,-17 0 0,-5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24575,'12'0'0,"5"0"0,-3 0 0,3 0 0,-5 0 0,-3 0 0,-1 0 0,-5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24575,'12'0'0,"0"0"0,4 0 0,-2 0 0,13 0 0,-4 0 0,5 0 0,0 0 0,4 0 0,-8 0 0,-2 0 0,-6 0 0,-8 0 0,4 0 0,-8 0 0,-1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24575,'3'4'0,"5"-1"0,5-3 0,8 0 0,2 0 0,5 0 0,-5 0 0,4 0 0,-9 0 0,0 0 0,-2 0 0,-7 0 0,-1 0 0,-5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19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24575,'0'7'0,"0"13"0,0 17 0,0 17 0,0 12 0,0 0 0,0 0 0,0 0 0,0 24-928,0-2 928,0-29 0,0 1 0,0-3 0,0-2 0,0 35 0,0-23 0,0-2 0,0-1-183,0-6 1,0 0 182,0 11 0,0 7 0,0-9 0,0-15 0,0-8 911,0-11-911,0-2 382,0-5-382,0 0 0,0 0 0,0 0 0,0 0 0,0 5 0,0-4 0,0 10 0,0-10 0,0 5 0,0-6 0,0 0 0,0-5 0,0 4 0,0-8 0,0 3 0,0-4 0,0-4 0,0 3 0,0-7 0,0 7 0,0-7 0,0 7 0,0-3 0,0 4 0,0-4 0,0 3 0,0-7 0,0 3 0,0-4 0,0 0 0,0-3 0,0-1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87 382 24575,'0'20'0,"0"7"0,0 8 0,0 12 0,0-4 0,0 10 0,0-16 0,0 15 0,0-9 0,0 6 0,0-2 0,0-12 0,0-6 0,0-7 0,0-10 0,0 0 0,0-4 0,0-10 0,0-14 0,-4-8 0,3-15 0,-13-3 0,11-14 0,-12-1 0,9-5 0,-5 7 0,0 0 0,0 6 0,5 2 0,2 6 0,4 6 0,0 1 0,0 6 0,0 5 0,0 1 0,0 4 0,0 1 0,0 0 0,0 4 0,0-3 0,0 3 0,4-4 0,0 0 0,9 0 0,0-1 0,11-2 0,-5 5 0,6-5 0,-8 11 0,0 0 0,0 1 0,0 4 0,0-5 0,0 4 0,5 1 0,-4 4 0,4 0 0,-9 0 0,3 0 0,-7 0 0,3 0 0,-5 0 0,1 4 0,4 8 0,-7-3 0,2 15 0,-7-9 0,0 11 0,0-3 0,0 5 0,0 0 0,0 1 0,0-6 0,0 3 0,0-2 0,-4-1 0,-4-1 0,-2-5 0,-2-4 0,4 3 0,-5-7 0,4 3 0,-7-4 0,4 0 0,-5-4 0,0 0 0,0-4 0,0 0 0,0 0 0,4 0 0,-3 0 0,7 0 0,-3 0 0,4 0 0,0 0 0,0 0 0,1 0 0,3 0 0,0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0:12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13 24575,'0'-11'0,"0"10"0,0 16 0,0 7 0,0 38 0,0-1 0,0 8 0,0-16 0,0 1-615,0 21 615,4-8 0,1 1 0,3 6 0,-3-8 0,1-1 0,8 10 0,-13-14 0,0 1 0,6 18 0,-7-26 0,0 1 0,8 24 0,-7 10 0,7-5 0,-8-17 0,0 18 0,0-26 0,0 13 0,0-32 0,0 5 0,0-17 0,0-6 615,0-2-615,0-6 0,0-10 0,0-17 0,-6-15 0,-3-13 0,-6-9 0,-1-12 0,-1-23 0,1 9-257,11 26 1,0 0 256,-10-26 0,14 25 0,0-1 0,-6-34 0,7-9 0,0 12 0,0 10 0,0 10 0,0 13 0,0 9 0,0 7 0,0 2 0,0 14 513,0-5-513,0 11 0,0-11 0,0 12 0,0-6 0,5 7 0,-4 0 0,10 0 0,-4 0 0,-1 0 0,5 0 0,-5 5 0,1-4 0,3 4 0,-4 1 0,6-5 0,0 4 0,6-5 0,-4 5 0,4-5 0,1 5 0,-6 0 0,12-5 0,-5 5 0,-1 0 0,6-5 0,-5 10 0,6-10 0,1 11 0,7-11 0,-6 10 0,6-5 0,-8 7 0,0 0 0,1 0 0,-1 0 0,-6 0 0,5 0 0,-5 6 0,-1 1 0,0 6 0,-7-2 0,-6 8 0,0 8 0,-6 9 0,0 7 0,0 9 0,0-6 0,0 24 0,-7-14 0,-9 17 0,-8-11 0,-15-6 0,6 5 0,-4-22 0,8 11 0,2-22 0,-1 0 0,-6-8 0,-2-6 0,-7 0 0,0 1 0,-1-7 0,-18-2 0,21-6 0,-12 0 0,32 0 0,-3-12 0,15-10 0,-9-7 0,17-5 0,-5 0 0,6 6 0,0-6 0,0 19 0,0 4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0:12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24575,'97'0'0,"-1"0"0,-5 0 0,-20 0 0,-44 0 0,-9 0 0,-13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0:13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24575,'88'2'0,"-1"-1"0,1 1 0,-1-1 0,7 1 0,-1 0 0,1-1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0:20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1079 24575,'-7'9'0,"2"-19"0,5-37 0,0-20 0,16-29-679,3 8 679,9-8 0,-12 48 0,1-1 0,-3 0 0,0 0 0,-1-1 0,2 1 0,2 0 0,-1 2 0,2-29 167,5 12-167,-8 19 0,-1 11 0,-2 14 0,1 2 0,-2 6 512,1 5-512,0-4 0,0 10 0,0-4 0,0 5 0,0 0 0,0 0 0,6 0 0,-5 0 0,6 0 0,-8 0 0,2 11 0,0 4 0,6 19 0,-3 1 0,4 8 0,-5 9 0,0-6 0,1 14 0,-2-14 0,2 15 0,-2-16 0,2 16 0,-2-16 0,1 7 0,0-8 0,-1-9 0,-1-1 0,1 0 0,-1-12 0,1 10 0,-8-12 0,5 5 0,-3 1 0,-2-7 0,0-1 0,-1-6 0,-3 0 0,3 0 0,-5 0 0,0-6 0,0-1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0:21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24575,'38'0'0,"-2"0"0,-2 0 0,-6 0 0,22 0 0,-19 0 0,11 0 0,-8 0 0,-6 0 0,0 0 0,-3 0 0,-6 0 0,1 0 0,-2 0 0,-6 0 0,-1 0 0,1 0 0,0 0 0,-1 0 0,0 0 0,0 0 0,0 0 0,0 0 0,-5 0 0,-1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0:22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24575,'6'5'0,"4"35"0,-3-21 0,5 33 0,0-38 0,-5 4 0,4-6 0,-10 0 0,10 0 0,-5-5 0,0 3 0,-1-9 0,-5 4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2:32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24575,'25'0'0,"-7"0"0,24 0 0,-17 0 0,19 0 0,-15 0 0,5 0 0,-6 0 0,-5 0 0,-1 0 0,-9 0 0,3 0 0,-8 0 0,4 0 0,-4 0 0,-1 0 0,-6 0 0,-10 0 0,0 0 0,-11 0 0,7 0 0,-4 0 0,0 0 0,4 0 0,-3 0 0,3 0 0,-4 0 0,4 0 0,1 0 0,0 0 0,4 0 0,-9 0 0,9 0 0,-4 0 0,4 0 0,0 0 0,0 0 0,1 0 0,-1 0 0,1 0 0,-1 0 0,1 0 0,9 0 0,9 0 0,6-4 0,10-1 0,-9-4 0,9 4 0,-9-3 0,3 4 0,-4-1 0,-4-2 0,3 6 0,-8-2 0,4 3 0,-4-4 0,-1 3 0,1-2 0,-1 3 0,-3-3 0,-1 2 0,-3-2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2:51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0 24575,'-2'0'0,"0"0"0,-8 0 0,-7 0 0,3 0 0,-8 0 0,5 0 0,-5 0 0,3 0 0,-8 4 0,13-3 0,-7 4 0,12-5 0,-7 0 0,7 0 0,1 3 0,1-2 0,3 2 0,-4-3 0,1 0 0,0 0 0,3 0 0,1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2:52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24575,'-1'81'0,"0"0"0,0 1 0,1-1 0,-1 1 0,0-1 0,0 0 0,0 1 0,0-1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1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24575,'10'0'0,"4"0"0,-6 0 0,3 0 0,-4 0 0,0 0 0,0 0 0,0 0 0,1 0 0,-1 0 0,0 3 0,-3 9 0,3 6 0,-6 8 0,2-4 0,-3 8 0,0-7 0,0 13 0,0-3 0,0-5 0,0 8 0,0-13 0,0 3 0,0-5 0,0-5 0,0-4 0,0-1 0,0-4 0,0 0 0,-3-3 0,0-1 0,-4-3 0,3-3 0,1-5 0,3-4 0,0-9 0,0-11 0,0 3 0,0-20 0,4 9 0,7-12 0,9 1 0,1 5 0,3 2 0,-6 11 0,0 6 0,-1 7 0,-5 8 0,-1 1 0,-4 6 0,0 2 0,0 3 0,0 0 0,-3 6 0,0 13 0,-4 8 0,0 11 0,0 6 0,0-5 0,0 10 0,0-9 0,0 4 0,0-6 0,0-5 0,0-2 0,0-5 0,0-4 0,3-6 0,-2-1 0,2-7 0,0 3 0,1-7 0,3 0 0,-1-4 0,-2 0 0,-1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05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430 0 24575,'-7'16'0,"1"4"0,-7 3 0,3 5 0,-3 0 0,-2 0 0,-9 1 0,3 5 0,-8-2 0,3 3 0,-1 0 0,-1-9 0,7 13 0,-9-7 0,10-2 0,-11 12 0,10-12 0,-3 2 0,13 0 0,-5-9 0,10 0 0,-4-5 0,-1-6 0,9-4 0,-6 0 0,8 0 0,0-1 0,0 1 0,0-1 0,4-3 0,0 2 0,3-5 0,1 6 0,4-2 0,-3 2 0,7 2 0,-4-1 0,5 4 0,5 2 0,-3 8 0,10 3 0,-4 5 0,0-1 0,5 7 0,-3 1 0,6 7 0,0 0 0,-6-1 0,4-5 0,-11-4 0,0-5 0,-2-1 0,-8-5 0,3-5 0,-5-6 0,-4-5 0,3 1 0,-6 0 0,2-4 0,-3-1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06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24575,'3'-7'0,"2"10"0,6 4 0,9 16 0,5 7 0,6 2 0,8 17 0,-5-9 0,-2-1 0,-1 2 0,0-9 0,3 17 0,3-10 0,-5 9 0,0-10 0,-1-6 0,2 9 0,-5-23 0,-2 15 0,-4-19 0,-8 1 0,-2 0 0,-4-10 0,0 7 0,-1-5 0,1-2 0,-4 1 0,-1-2 0,-3 3 0,0 1 0,0-1 0,0 1 0,0-1 0,0 1 0,0 4 0,-7 0 0,1 10 0,-7 6 0,3 7 0,0 16 0,0-14 0,-1 18 0,6-12 0,-5 6 0,4 14 0,0-19 0,-3 13 0,8-11 0,-8-9 0,4 3 0,-1-13 0,-1-9 0,6-2 0,-3-8 0,4-1 0,0 1 0,-3-4 0,2-11 0,-2 5 0,3-9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17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4148 5207 24575,'0'-8'0,"0"-3"0,0 2 0,0-7 0,-4-2 0,-1-6 0,-5-4 0,1 0 0,-10-1 0,-5-19 0,3 19 0,-11-24 0,10 21 0,-11-12 0,6 7 0,2 1 0,7 13 0,4-4 0,-3 4 0,3 0 0,0 1 0,-3 5 0,3-6 0,-3 5 0,3-4 0,-3 0 0,3-1 0,-4 0 0,0-4 0,0 9 0,4-9 0,-3 9 0,7-9 0,-6 8 0,6-3 0,-3 5 0,5 0 0,3 4 0,-3-3 0,4 3 0,-1 0 0,1-3 0,4 3 0,0-9 0,0 8 0,-5-18 0,0 6 0,-10-14 0,-1-1 0,-4 0 0,4 0 0,-3 1 0,2-8 0,1 6 0,-4-5 0,4 6 0,0 0 0,-3 0 0,3 0 0,-5 1 0,5-1 0,2 6 0,0 1 0,4 6 0,-4 0 0,9 0 0,-3 5 0,3 1 0,1 5 0,-4 0 0,7 4 0,-7-3 0,4 7 0,-5-7 0,1 3 0,0 1 0,0-4 0,0 7 0,-1-7 0,5 7 0,-4-3 0,7 4 0,-2 0 0,0 1 0,-13-17 0,0-9 0,-16-17 0,2-12 0,-5-10 0,6 13 0,-6-16 0,-3-9 0,11 20 0,6 19 0,0-3 0,-7-35 0,-8 6 0,4-6 0,-4-2 0,18 37 0,-12-36 0,7 26 0,-1-5 0,-5-7 0,7 14 0,-6-1 0,5 3 0,-3 11 0,6 1 0,0 4 0,0 3 0,1 0 0,-1 1 0,2 11 0,4-4 0,-3 9 0,7-4 0,2 9 0,0-3 0,7 7 0,-3-3 0,4-4 0,-4-8 0,-6-6 0,0-3 0,-9-1 0,9 5 0,-5-5 0,1 0 0,3 5 0,-7-5 0,8 6 0,-4 0 0,5 0 0,0 5 0,-5-4 0,4 8 0,-7-7 0,7 7 0,-7-3 0,4 5 0,-4 0 0,-1 0 0,1 0 0,0 0 0,0-1 0,0 1 0,0 0 0,0 0 0,0 0 0,-5-1 0,3 1 0,-3-1 0,5 5 0,0-3 0,0 2 0,0-3 0,0 0 0,-6-6 0,-9-4 0,6 5 0,-3-2 0,12 11 0,-1-5 0,1 5 0,0-3 0,0 6 0,0-6 0,0 3 0,0-4 0,0 0 0,-1-1 0,1-4 0,-1 4 0,4-4 0,-2 5 0,3 4 0,-4-4 0,-1 4 0,1-4 0,0 4 0,-5-4 0,-1 3 0,-5-1 0,0 1 0,0 5 0,0 0 0,-4-1 0,3 5 0,-6 1 0,0 4 0,-2 0 0,-3 0 0,1 0 0,0 0 0,-1 0 0,2 0 0,-2 0 0,1 0 0,0 0 0,-1 0 0,1 0 0,-5 0 0,-4 0 0,2 0 0,1 0 0,-2 0 0,8 0 0,-8 0 0,8 0 0,5 0 0,1 0 0,11-4 0,0 3 0,5-6 0,1 6 0,3-7 0,1 8 0,1-4 0,2 4 0,-2 0 0,3 0 0,1 0 0,-1 0 0,1 0 0,0 0 0,-1 0 0,1 0 0,0 0 0,-1 0 0,1 0 0,-1 0 0,4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24575,'0'3'0,"0"-1"0,0 13 0,0-2 0,0-1 0,0 4 0,0-3 0,0-3 0,0-3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18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24575,'0'5'0,"0"-2"0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19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24575,'0'12'0,"0"2"0,0-9 0,0 3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19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40:52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24575,'32'0'0,"-4"0"0,22 0 0,13 0 0,-22 0 0,36 0 0,-32 0 0,27 0 0,-24 0 0,0 0 0,-16 0 0,-4 0 0,-13 0 0,-2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40:5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24575,'88'0'0,"-1"0"0,1 0 0,0 0 0,-5 0 0,-5 0 0,-7 0 0,8 0 0,-16 0 0,-28 0 0,-3 0 0,-13 0 0,2 0 0,-13 0 0,4 0 0,-8-3 0,-1 2 0,-3-2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41:2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24575,'-4'8'0,"1"-1"0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1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34 0,0-16 0,0 9 0,0-15 0,0 8 0,0-13 0,0-1 0,0-11 0,0-4 0,0-3 0,0-1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41:29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98 24575,'0'7'0,"-7"0"0,1 19 0,-11-3 0,2 5 0,-4 0 0,0 0 0,5 0 0,-4 0 0,12 0 0,-10-5 0,10 3 0,-7-2 0,4-6 0,4 3 0,1-8 0,-3-3 0,5 1 0,-6-7 0,8 4 0,0-7 0,0-6 0,0-13 0,13-1 0,-1-14 0,11 8 0,3-16 0,-5 5 0,10-7 0,-9 1 0,8 5 0,-9 2 0,-1 6 0,-3 6 0,-7 1 0,2 5 0,-4 4 0,0 1 0,0 4 0,-4 1 0,-1-1 0,1 1 0,-4 3 0,4 1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24575,'38'0'0,"2"0"0,9 0 0,5 0 0,40 0-1759,-32 0 0,9 0 0,-1 0 1759,23 0 0,3 0 0,-8 0 0,6 0 0,-3 0 0,-17 0 0,-4 0 0,8 0 0,9 0 0,9 0 0,2 0 0,-5 0 0,-15 0 0,-3 0 0,1 0 0,4 0-651,3 0 1,6 0-1,1 0 1,-2 0-1,-6 0 651,18 0 0,-8 0 0,7 0 0,-18 0 0,6 0 0,2 0 0,-4 0 0,-10 0 0,-1 0 0,-9 0 0,9 0 0,7 0 0,12 0 0,4 0 0,-6 0 0,-13 0 380,14 0 0,-5 0-380,9 0 0,7 0 0,-12 0 0,-22 0 0,-4 0 0,21 0 0,-2 0 0,-23 0 0,-3 0 0,6 0 0,-3 0 0,34 0 0,-26 0 2041,-18 0-2041,-22-12 4286,6 9-4286,12-10 1443,24 13-1443,12 0 0,-26 0 0,3 0-652,-1 0 1,4 0 651,4 0 0,7 0 0,-3 0-1242,17 1 0,6-2 1242,-12 0 0,10-2 0,0 0 0,-9 1 0,-13 1 0,-7 1 0,7-1 0,6-2 0,9-2 0,5 1 0,-5 0 0,-11 1 0,24 1 0,-4 1 0,5-2 0,8 0 0,-14 0 0,-24 3 0,-2 0-410,6 0 0,7 0 0,-11 0 410,29 0 0,-6 0 0,-2 0 0,-9 0-76,17 0 76,-14 0 1046,-17 0-1046,-3 0 2444,-10 0-2444,-3 0 1503,0 0-1503,-7 0 100,1 0-100,-2 0 0,-4 0 0,4 0 0,-9 0 0,8 0 0,-13 0 0,6 0 0,-12 0 0,6 0 0,-11 0 0,5 0 0,-1 0 0,-3 4 0,3-3 0,-9 3 0,-1-4 0,-4 0 0,0 0 0,0 0 0,0 0 0,-3 0 0,-2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564 9 24575,'3'-5'0,"-21"2"0,-7 3 0,-19 0 0,7 0 0,-8 0 0,-6 0 0,4 0 0,-9 0 0,19 0 0,-18 0 0,29 0 0,-15 0 0,22 0 0,-4 0 0,10 0 0,0 0 0,9 3 0,-4-2 0,7 6 0,-2-3 0,3 4 0,0 0 0,0 4 0,0 2 0,0 8 0,0 2 0,0 9 0,4 4 0,-2 2 0,8 11 0,-9-3 0,9 3 0,-9 1 0,3-7 0,1 2 0,-4-4 0,3-8 0,-4 1 0,0-8 0,0 2 0,0-6 0,0 0 0,4-10 0,-3-1 0,2-4 0,-3 0 0,4 0 0,0 0 0,4-3 0,0-2 0,0 1 0,5-3 0,4 2 0,8-3 0,3 0 0,7 0 0,-6 0 0,7 0 0,-9 0 0,3 0 0,-7 0 0,-1 0 0,-4 0 0,-5 0 0,-1-3 0,-4 2 0,-3-3 0,-2 4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24575,'6'-7'0,"6"2"0,13 2 0,18-2 0,-13 3 0,19-8 0,-20 9 0,12-4 0,-12 5 0,2 0 0,-5 0 0,-7 0 0,-4 0 0,-7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69 568 24575,'0'94'0,"0"-38"0,0-75 0,0-30 0,0-3 0,-11-27 0,8 30 0,-8-30 0,5 19 0,5-7 0,-10 0 0,10 19 0,-5 6 0,-2 14 0,6 4 0,-6 6 0,8 5 0,0 5 0,0 0 0,3 4 0,6 0 0,4 4 0,8 0 0,4 0 0,2 0 0,3 0 0,-3 0 0,2 0 0,-1 0 0,-4 0 0,-1 0 0,-10 4 0,-1-3 0,-3 6 0,-5-6 0,0 3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24575,'9'5'0,"10"-2"0,22-3 0,-3 0 0,12 0 0,-5 0 0,7 0 0,-7 0 0,-6 0 0,-10 0 0,-10 0 0,-1 0 0,-10-8 0,-3 6 0,-2-5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24575,'11'0'0,"-2"0"0,26 5 0,-10 0 0,8 5 0,-3-5 0,3-1 0,-3 0 0,8-2 0,-7 6 0,7-2 0,-7-1 0,7 4 0,-7-4 0,2 1 0,-4 2 0,-6-7 0,-4 4 0,-3-5 0,-7 0 0,3 0 0,-4 0 0,0 0 0,0 0 0,0 0 0,0 0 0,-4 0 0,0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59 24575,'-4'-3'0,"0"-1"0,4-8 0,0 2 0,8-2 0,2 3 0,7 4 0,1 1 0,9 4 0,-6 0 0,5 0 0,-2 0 0,-10 4 0,16 17 0,-23 0 0,18 22 0,-22-7 0,10 5 0,-12 8 0,4 1 0,-1-1 0,-3 1 0,3-11 0,-4-2 0,0-8 0,0-6 0,0-5 0,0-5 0,0-1 0,0-4 0,0 0 0,0-10 0,0-9 0,0-18 0,10-19 0,2 2 0,16-14 0,-1 11 0,8-4 0,-3 6 0,1 7 0,-1 3 0,-6 11 0,-2 2 0,-6 14 0,-5-1 0,0 10 0,-5-3 0,-1 4 0,1 7 0,-3 8 0,-2 14 0,-3 19 0,0-3 0,0 8 0,0-6 0,0-3 0,0 4 0,0-7 0,0-5 0,4-7 0,1-6 0,3-6 0,1 1 0,4-5 0,-4 0 0,4-5 0,-1-3 0,-3-2 0,3-3 0,0 0 0,-3 0 0,3 0 0,-7 0 0,-2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24575,'5'0'0,"-2"4"0,-3 20 0,0 0 0,0 4 0,0 13 0,0-9 0,0 8 0,0-11 0,0 0 0,0 1 0,0-3 0,0-7 0,0 7 0,0-13 0,4 9 0,-3-5 0,3 4 0,0-3 0,-3 9 0,7-9 0,-7 4 0,3-6 0,-4-3 0,0-5 0,0-6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24575,'25'0'0,"9"0"0,-4 0 0,20 0 0,-9 0 0,9 0 0,-15 0 0,5 0 0,-15 0 0,2 0 0,-9 0 0,-4 0 0,-3 0 0,-3 0 0,-3-3 0,-2 2 0,-3-2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08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564 9 24575,'3'-5'0,"-21"2"0,-7 3 0,-19 0 0,7 0 0,-8 0 0,-6 0 0,4 0 0,-9 0 0,19 0 0,-18 0 0,29 0 0,-15 0 0,22 0 0,-4 0 0,10 0 0,0 0 0,9 3 0,-4-2 0,7 6 0,-2-3 0,3 4 0,0 0 0,0 4 0,0 2 0,0 8 0,0 2 0,0 9 0,4 4 0,-2 2 0,8 11 0,-9-3 0,9 3 0,-9 1 0,3-7 0,1 2 0,-4-4 0,3-8 0,-4 1 0,0-8 0,0 2 0,0-6 0,0 0 0,4-10 0,-3-1 0,2-4 0,-3 0 0,4 0 0,0 0 0,4-3 0,0-2 0,0 1 0,5-3 0,4 2 0,8-3 0,3 0 0,7 0 0,-6 0 0,7 0 0,-9 0 0,3 0 0,-7 0 0,-1 0 0,-4 0 0,-5 0 0,-1-3 0,-4 2 0,-3-3 0,-2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2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24575,'14'0'0,"5"0"0,3 0 0,4 0 0,0 0 0,5 0 0,-3 0 0,3 0 0,-5 0 0,1 0 0,-6 0 0,0 0 0,-9 0 0,3 0 0,-7 0 0,7 0 0,-7 0 0,7 0 0,-4 0 0,1 0 0,-2 0 0,-2-7 0,-1 5 0,0-5 0,-3 0 0,-1 5 0,-3-5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0 222 24575,'4'3'0,"0"6"0,-4 10 0,0 21 0,0-6 0,0 22 0,0-12 0,0 5 0,0-2 0,4-15 0,-3 1 0,3-14 0,-4-1 0,0-6 0,0-10 0,0-13 0,0-13 0,0-13 0,0-4 0,0-6 0,0 3 0,0-4 0,0 7 0,0-2 0,-5 8 0,4 0 0,-3 6 0,4 5 0,0 1 0,0 5 0,0 1 0,0-1 0,0 4 0,0 2 0,0 4 0,3 0 0,-2-5 0,7 8 0,-4-7 0,8 8 0,2-5 0,3 0 0,1 4 0,5 1 0,1 4 0,4 0 0,2 0 0,2 0 0,-1 0 0,3 0 0,-10 4 0,-1 5 0,-5 4 0,-1 5 0,-3 0 0,-1-1 0,-4 6 0,-4-4 0,-1 3 0,-4-4 0,0 0 0,0-1 0,-8 1 0,-2-1 0,-4-3 0,-3-1 0,4-5 0,-5 1 0,-5 0 0,4-4 0,-4-1 0,5-4 0,0 0 0,1 0 0,-1 0 0,0 0 0,5 0 0,0 0 0,5 0 0,0 0 0,-1 0 0,1 0 0,0 0 0,-4 0 0,-2 0 0,4 0 0,2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 24575,'0'-12'0,"4"-4"0,5 7 0,6-14 0,7 12 0,3-12 0,3 17 0,1-3 0,6 9 0,-5 0 0,0 0 0,-7 0 0,0 0 0,-8 0 0,2 0 0,-12 8 0,7 17 0,-9 2 0,6 13 0,-9 12 0,0-16 0,0 23 0,0-24 0,-5 7 0,4-6 0,-8-2 0,4-4 0,-4-7 0,-1 0 0,5-10 0,1 0 0,1-5 0,2-7 0,-3-7 0,13-12 0,2-7 0,8-3 0,7-10 0,-1 8 0,10-15 0,-10 14 0,7-7 0,-6 8 0,-1 4 0,-2-1 0,-5 7 0,1-2 0,-2 8 0,-3 2 0,-2 3 0,-4 1 0,0 3 0,0 2 0,0 3 0,0 0 0,-4 11 0,4 3 0,-7 19 0,3-3 0,-4 11 0,0-5 0,0 1 0,4 3 0,-3-9 0,3 3 0,1-6 0,-4-3 0,7-3 0,-4-4 0,5 0 0,0-1 0,0-4 0,3 4 0,-3-8 0,8 4 0,-3-5 0,-1 1 0,0-4 0,-5-2 0,0 1 0,0-3 0,-4 2 0,0-3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24575,'0'-13'0,"0"1"0,0 5 0,0 10 0,0 4 0,0 15 0,0 9 0,0 4 0,0 1 0,0 8 0,0-12 0,5 14 0,1-5 0,4-3 0,-5 2 0,4-17 0,-9 1 0,4-11 0,-4-1 0,4-4 0,-3 0 0,2-3 0,-3-1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32 24575,'-6'0'0,"12"0"0,27 0 0,10 0 0,22 0 0,-14 0 0,21 0 0,-1-6 0,-13 5 0,18-5 0,-42 6 0,25 0 0,-32 0 0,9 0 0,-18-8 0,-8 6 0,-2-6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79 39 24575,'43'0'0,"1"0"0,54 0 0,-31 0 0,12 0 0,2 0-1795,9 0 1795,-11 0 0,3 0 0,-21 0 0,-3 0 28,36 0-28,-34 0 0,-2 0 427,10 0-427,25 0 0,-19 0 0,-15 0 898,-4 0-898,-14 0 442,11 0-442,-12 0 0,-4 0 0,-17 0 0,-28 0 0,-4 0 0,-33 0 0,6 0 0,-32 0 0,25 0 0,-3 3 0,-2 1 0,-18-2 0,15 1 0,-2 0 0,-34-3 0,5 0 0,29 0 0,0 0 0,-17 0 0,-23 0 0,30 0 0,1 0 0,6 0 0,9 0 0,8 0 0,12 0 0,-3 0 0,20 0 0,-8 0 0,13 0 0,-4 0 0,5 0 0,4 4 0,0 0 0,4 4 0,0 0 0,0-1 0,0 2 0,0-1 0,4 0 0,14 0 0,3 1 0,35 2 0,8 1 0,26 0 0,-35-5 0,2-1 0,-3-2 0,2 0 0,16-1 0,1 0 0,-12-3 0,-1 0 0,-2 0 0,1 0 0,12 0 0,-4 0 0,11 0 0,-17 0 0,0 0 0,15 0 0,-5 0 0,3 0 0,-19 0 0,-10 0 0,-3 0 0,-15 0 0,-2 0 0,-3 0 0,-8 0 0,-2 0 0,-4 0 0,0 0 0,0 0 0,-3-3 0,-2-5 0,-3-5 0,4 0 0,1-4 0,3 8 0,0-4 0,0 5 0,-3 0 0,-2 0 0,-3 0 0,-8 0 0,-7 4 0,-8-5 0,-7 8 0,-5-8 0,5 8 0,-6-8 0,8 8 0,-1-4 0,4 5 0,3 0 0,8 0 0,2 0 0,4-3 0,0 2 0,3-6 0,13 2 0,7 1 0,13 0 0,0 0 0,7 3 0,2-3 0,-1 4 0,-1 0 0,-7 0 0,-4 0 0,-1 0 0,-5 0 0,0 0 0,-5 0 0,-1 0 0,-4 0 0,0 0 0,-26 0 0,-3 0 0,-36 5 0,12-4 0,-15 9 0,-11-3 0,15-1 0,-29 6 0,13-11 0,9 5 0,-19-1 0,31-4 0,-21 5 0,14-1 0,-17-4 0,28 9 0,-15-9 0,18 3 0,-10 1 0,4-4 0,-3 8 0,2-7 0,3 2 0,-1 1 0,9-4 0,3 8 0,4-8 0,4 4 0,1-5 0,3 4 0,-1-3 0,7 3 0,-8-4 0,8 0 0,-3 0 0,4 4 0,0-3 0,0 3 0,1-4 0,-1 0 0,1 0 0,-1 0 0,0 0 0,0 0 0,1 0 0,-1 0 0,1 0 0,3 0 0,-2 0 0,3 0 0,-1 0 0,-2 0 0,6 0 0,-2 0 0,4 0 0,0 0 0,0 0 0,3 3 0,1 1 0,4 4 0,4 0 0,5 0 0,20 1 0,-2 1 0,23 0 0,-5 1 0,3-1 0,8 7 0,-9-5 0,3 4 0,2-6 0,-9 1 0,15 0 0,-12-5 0,8-2 0,-7 1 0,-3-4 0,10 4 0,-11-5 0,6 5 0,-9-4 0,2 9 0,-8-9 0,2 3 0,-9 0 0,-2-3 0,1 3 0,-7-4 0,9 0 0,-9 0 0,9 0 0,-10 0 0,5 0 0,-5 0 0,0 0 0,-5 0 0,3 0 0,-2-4 0,3 0 0,1-5 0,-1 0 0,1 0 0,0 0 0,4-4 0,-3 2 0,3 2 0,-9 1 0,4 3 0,-8 1 0,3 0 0,0 0 0,-2 3 0,2-3 0,-4 4 0,0-4 0,0 4 0,4-8 0,-3 7 0,4-7 0,-1 7 0,1-7 0,0 4 0,4-5 0,-3 4 0,3-3 0,-3 4 0,2-1 0,-6-2 0,2 6 0,-4-7 0,0 4 0,0-1 0,0-2 0,0 3 0,0-4 0,0-1 0,0 1 0,0 0 0,0 4 0,-4-3 0,3 6 0,-3-6 0,1 2 0,2 0 0,-3-2 0,1 3 0,2-1 0,-2-2 0,-1 6 0,0-2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22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322 104 24575,'-6'-4'0,"-6"0"0,-15 8 0,-10 13 0,4 6 0,-12 17 0,21-8 0,-13 13 0,19-7 0,-10 6 0,6-1 0,5 1 0,7-8 0,5 6 0,5-16 0,0 3 0,0-11 0,0 0 0,7-1 0,-1-3 0,10 2 0,-3-10 0,11 6 0,-5-7 0,9 5 0,-3 0 0,-1-5 0,5-1 0,-10-4 0,9 0 0,-3 0 0,5 0 0,-1-4 0,2-12 0,-1 0 0,-4-9 0,-3 6 0,0 0 0,-7 1 0,6-1 0,-12 0 0,3 1 0,-4-5 0,1-2 0,0-5 0,-5 0 0,0 1 0,-5-7 0,0-16 0,0 11 0,-5-15 0,-6 19 0,-5 0 0,-10 0 0,6 13 0,-10-2 0,10 12 0,-3 0 0,0 9 0,3 1 0,-3 4 0,5 0 0,0 0 0,-1 0 0,1 0 0,5 0 0,0 3 0,5 2 0,-1 3 0,5-3 0,0-2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24.1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23 788 24575,'0'13'0,"0"10"0,0-8 0,0 5 0,0-7 0,0-1 0,0-2 0,0 6 0,0-7 0,0 4 0,0-5 0,0 0 0,0-1 0,0 1 0,0 0 0,0 0 0,0 0 0,0 0 0,0 0 0,0 0 0,0-33 0,0-12 0,0-35 0,0-12 0,0 21 0,0-25 0,-5 25 0,3-13 0,-3 11 0,0 19 0,4 3 0,-3 19 0,4 0 0,0 11 0,6 4 0,9 14 0,4 10 0,5 10 0,2 6 0,0 0 0,1 1 0,4 0 0,-4-1 0,0 0 0,4 1 0,-5-1 0,1 1 0,3-6 0,-9 3 0,2-13 0,-8 6 0,-2-13 0,-5 4 0,1-5 0,-1 0 0,0-3 0,-4-5 0,0-14 0,-4-6 0,0-23 0,0 4 0,0-18 0,-5 6 0,3-8 0,-8 1 0,4 6 0,-1-4 0,3 11 0,-1 0 0,4 10 0,-3 5 0,4 5 0,0 6 0,-4 2 0,3 8 0,-4-4 0,5 5 0,0 0 0,0 0 0,0-1 0,0 2 0,-3-1 0,2 3 0,-2 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24575,'0'94'0,"0"0"0,0 0 0,0 0 0,0 0 0,0 0 0,0 0 0,0 0 0,0 0 0,0 0 0,0-1 0,0 1 0,0 7 0,0 6 0,0 4 0,0 1 0,0-4 0,0-7 0,0-11 0,0-13 0,0-18 0,0-20 0,0-13 0,0-5 0,0-9 0,0-1 0,0-4 0,0 0 0,0-3 0,0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24575,'-1'4'0,"16"-1"0,15-3 0,29 0 0,36 0-815,-43 0 0,2 0 815,13 0 0,6 0-861,26 0 0,2 0 861,-27 0 0,1 0 0,3 0 0,6 0 0,-7 0 0,0 0 0,-3 0 0,25 0 0,-3 0 0,-37 0 0,-2 0-220,15 0 0,-3 0 220,11 0 0,-29 0 0,-1 0 0,33 0 0,-16 0 0,-9 5 1071,-13 0-1071,-6 5 2195,-2-5-2195,-15-2 526,9-3-526,-14 0 0,3 0 0,-4 0 0,-4 0 0,-1 0 0,-3 0 0,4 0 0,10 0 0,14 0 0,16 0 0,1 0 0,6 0 0,-2 0 0,-10 0 0,9 0 0,-17 0 0,5 0 0,-6 0 0,-5 4 0,-2-3 0,0 3 0,2-4 0,5 0 0,0 0 0,0 0 0,0 0 0,1 0 0,-7 0 0,0 0 0,-6 0 0,0 0 0,-5 0 0,-4 0 0,-2 0 0,-7 0 0,3 0 0,-4 0 0,1 0 0,-1 0 0,0 0 0,-3-9 0,10 6 0,19-7 0,15 10 0,5-4 0,10 3 0,-16-8 0,11 8 0,-12-4 0,-3 5 0,-10 0 0,-2 0 0,-9 0 0,-2 0 0,-4 0 0,0 0 0,0 0 0,0 0 0,5 0 0,-4 0 0,3 0 0,-4 0 0,-4 0 0,3 0 0,-7-3 0,3 2 0,-4-2 0,0 0 0,-3-1 0,-1-11 0,-3-3 0,0 10 0,0 14 0,0 16 0,0 20 0,0-2 0,0 11 0,-5 6 0,4-4 0,-4 4 0,1-6 0,3 0 0,-4 0 0,1-5 0,3-2 0,-3 0 0,4-10 0,0 9 0,0-11 0,0 6 0,0-6 0,-5 5 0,4-4 0,-3-1 0,0 5 0,3-4 0,-3 5 0,4-5 0,0 4 0,0-10 0,0 4 0,0 1 0,0-5 0,0 4 0,0-5 0,0-4 0,0 3 0,0-3 0,0-1 0,0 4 0,0-8 0,0 4 0,0-1 0,0-3 0,0 3 0,0-4 0,0 0 0,0 5 0,0-4 0,0 8 0,0-4 0,0 6 0,3-1 0,-2 0 0,7 5 0,-3-4 0,4 4 0,0-5 0,-4-4 0,2 10 0,-6-13 0,7 9 0,-7-16 0,2-1 0,-3-4 0,0 0 0,0 0 0,0 0 0,0 1 0,0-1 0,0 0 0,0 0 0,0 0 0,0 0 0,0 0 0,0 0 0,0 0 0,0 0 0,0 0 0,0 0 0,0 4 0,0 5 0,0 1 0,0 8 0,0-12 0,0 7 0,0-12 0,0 3 0,0-4 0,0-18 0,0 11 0,0-16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24575,'3'4'0,"10"0"0,32-4 0,16 0 0,15 0 0,23 0-1169,-23 0 1,3 0 1168,-18 0 0,2 0 0,31 0 0,1 0 0,-26 0 0,-1 0 0,12 0 0,1 0 0,-8 0 0,-1 0 0,1 0 0,-2 0 0,-13-1 0,-2 2 90,2 0 1,-2 3-91,37 8 0,-19 0 0,22 12 0,-23-17 0,12 10 0,-20-16 0,-7 3 0,1-4 0,0 0 0,-1 0 1744,-13 0-1744,-6 4 412,-4-3-412,-7 7 0,-2-3 0,-1-1 0,-3 0 0,-1-4 0,4 0 0,-8 0 0,8 0 0,-4 0 0,1 0 0,3 0 0,-9 3 0,5-2 0,-9 3 0,3-4 0,-3 0 0,4 0 0,-1 0 0,1 0 0,5 0 0,-4 0 0,8 0 0,-8 0 0,8 0 0,3 0 0,-4 0 0,8 0 0,-15 0 0,8 0 0,-4 0 0,1 0 0,3-4 0,-3 3 0,4-3 0,0 4 0,0-4 0,5 3 0,-4-7 0,10 7 0,-9-6 0,8 6 0,-8-7 0,3 7 0,-5-3 0,1 0 0,-1 3 0,-5-3 0,0 4 0,-1 0 0,-3 0 0,8 0 0,-8 0 0,4 0 0,-5 0 0,6 0 0,-4 0 0,5 0 0,-11 0 0,-1 0 0,-4 0 0,4 0 0,-3 0 0,3 0 0,0 0 0,-2 0 0,6 0 0,-7 0 0,7 0 0,-3 0 0,0 0 0,3 0 0,-3 0 0,3 0 0,-3 0 0,0 0 0,-5 0 0,0 0 0,0 0 0,0 0 0,0 0 0,0 0 0,4-3 0,-3-2 0,3 1 0,-4 1 0,0 0 0,1 2 0,-1-6 0,-3 6 0,-1-2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4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8 110 24575,'-4'10'0,"1"6"0,3 10 0,0-3 0,0 18 0,0-16 0,0 23 0,0-8 0,0 6 0,0 4 0,0-11 0,0 5 0,0-6 0,0-6 0,0 5 0,0-15 0,0 0 0,0-2 0,0-11 0,0-3 0,0-21 0,0-18 0,0-19 0,0-15 0,0 5 0,0-26 0,0 24 0,5-17 0,1 21 0,4 8 0,0 8 0,-2 15 0,-2 3 0,0 14 0,-5 1 0,5 7 0,-2 1 0,3 3 0,0 0 0,4 0 0,-3 0 0,7 0 0,-3 0 0,0 0 0,3 3 0,-6 5 0,2 5 0,-3 3 0,-3 0 0,-2-1 0,-3-2 0,0 1 0,0-1 0,0 2 0,0 1 0,-3 0 0,-2-4 0,-2 3 0,-1-7 0,1 3 0,-5-3 0,4 3 0,-3-3 0,3 3 0,-3-3 0,2-1 0,-2-3 0,4 0 0,3-1 0,-3-3 0,4 4 0,-1-7 0,1 2 0,3-2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24575,'0'15'0,"0"7"0,0 11 0,0 10 0,0 9 0,0 15 0,0 1 0,0-1 0,0 13 0,0-17 0,0 26 0,0-5-477,0 0 477,0 15 0,0-6 0,0-42 0,0-1 0,5 29 0,1 9 0,0-19 0,4 6 0,-8-2 0,3-14 0,-1-2 0,-3-11 0,4 4 0,-5-11 477,0 4-477,0-10 0,0 3 0,0-8 0,0 3 0,0-9 0,3-2 0,-2-4 0,3 0 0,-4-4 0,0-1 0,0-4 0,0 0 0,0 0 0,0 0 0,0 0 0,3-3 0,-2 2 0,2-2 0,0 0 0,-2 2 0,5-12 0,-5-9 0,2-18 0,-3-7 0,0 13 0,0 10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24575,'0'7'0,"0"13"0,0 17 0,0 17 0,0 12 0,0 0 0,0 0 0,0 0 0,0 24-928,0-2 928,0-29 0,0 1 0,0-3 0,0-2 0,0 35 0,0-23 0,0-2 0,0-1-183,0-6 1,0 0 182,0 11 0,0 7 0,0-9 0,0-15 0,0-8 911,0-11-911,0-2 382,0-5-382,0 0 0,0 0 0,0 0 0,0 0 0,0 5 0,0-4 0,0 10 0,0-10 0,0 5 0,0-6 0,0 0 0,0-5 0,0 4 0,0-8 0,0 3 0,0-4 0,0-4 0,0 3 0,0-7 0,0 7 0,0-7 0,0 7 0,0-3 0,0 4 0,0-4 0,0 3 0,0-7 0,0 3 0,0-4 0,0 0 0,0-3 0,0-1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24575,'10'0'0,"4"0"0,-6 0 0,3 0 0,-4 0 0,0 0 0,0 0 0,0 0 0,1 0 0,-1 0 0,0 3 0,-3 9 0,3 6 0,-6 8 0,2-4 0,-3 8 0,0-7 0,0 13 0,0-3 0,0-5 0,0 8 0,0-13 0,0 3 0,0-5 0,0-5 0,0-4 0,0-1 0,0-4 0,0 0 0,-3-3 0,0-1 0,-4-3 0,3-3 0,1-5 0,3-4 0,0-9 0,0-11 0,0 3 0,0-20 0,4 9 0,7-12 0,9 1 0,1 5 0,3 2 0,-6 11 0,0 6 0,-1 7 0,-5 8 0,-1 1 0,-4 6 0,0 2 0,0 3 0,0 0 0,-3 6 0,0 13 0,-4 8 0,0 11 0,0 6 0,0-5 0,0 10 0,0-9 0,0 4 0,0-6 0,0-5 0,0-2 0,0-5 0,0-4 0,3-6 0,-2-1 0,2-7 0,0 3 0,1-7 0,3 0 0,-1-4 0,-2 0 0,-1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34 0,0-16 0,0 9 0,0-15 0,0 8 0,0-13 0,0-1 0,0-11 0,0-4 0,0-3 0,0-1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24575,'14'0'0,"5"0"0,3 0 0,4 0 0,0 0 0,5 0 0,-3 0 0,3 0 0,-5 0 0,1 0 0,-6 0 0,0 0 0,-9 0 0,3 0 0,-7 0 0,7 0 0,-7 0 0,7 0 0,-4 0 0,1 0 0,-2 0 0,-2-7 0,-1 5 0,0-5 0,-3 0 0,-1 5 0,-3-5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8 110 24575,'-4'10'0,"1"6"0,3 10 0,0-3 0,0 18 0,0-16 0,0 23 0,0-8 0,0 6 0,0 4 0,0-11 0,0 5 0,0-6 0,0-6 0,0 5 0,0-15 0,0 0 0,0-2 0,0-11 0,0-3 0,0-21 0,0-18 0,0-19 0,0-15 0,0 5 0,0-26 0,0 24 0,5-17 0,1 21 0,4 8 0,0 8 0,-2 15 0,-2 3 0,0 14 0,-5 1 0,5 7 0,-2 1 0,3 3 0,0 0 0,4 0 0,-3 0 0,7 0 0,-3 0 0,0 0 0,3 3 0,-6 5 0,2 5 0,-3 3 0,-3 0 0,-2-1 0,-3-2 0,0 1 0,0-1 0,0 2 0,0 1 0,-3 0 0,-2-4 0,-2 3 0,-1-7 0,1 3 0,-5-3 0,4 3 0,-3-3 0,3 3 0,-3-3 0,2-1 0,-2-3 0,4 0 0,3-1 0,-3-3 0,4 4 0,-1-7 0,1 2 0,3-2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98 24575,'-6'0'0,"7"0"0,11 0 0,8 0 0,-3 0 0,4 0 0,-1 0 0,-7 0 0,11 0 0,-14 0 0,5 3 0,-11 5 0,-1 14 0,-3 12 0,0-5 0,0 19 0,0-19 0,-8 15 0,-2-16 0,-4 2 0,3-13 0,2 4 0,2-9 0,-1-1 0,4-4 0,1-13 0,3-4 0,0-20 0,0-2 0,4-12 0,6 5 0,10-7 0,0 8 0,10-3 0,-5 1 0,0 5 0,-2 7 0,-6 7 0,-1 9 0,-4 1 0,-1 6 0,-4 2 0,0 3 0,0 0 0,0 0 0,-3 3 0,-1 10 0,1 0 0,-3 12 0,2-4 0,1 11 0,-3 0 0,3 6 0,1 0 0,-4 0 0,3-5 0,0-1 0,-3-6 0,6-5 0,-6 0 0,6-9 0,-6-1 0,5-4 0,-5 0 0,5-3 0,-2 0 0,-1-4 0,0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24575,'0'10'0,"0"2"0,0 23 0,0-8 0,0 4 0,0-5 0,0 0 0,0-8 0,0 1 0,0-10 0,0 2 0,0-4 0,0 0 0,-3-4 0,3 0 0,-3-3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24575,'0'-31'0,"3"10"0,5 15 0,3 6 0,5 0 0,5 0 0,-4 0 0,8 0 0,-4 0 0,5 0 0,-4 0 0,3 0 0,-8 0 0,3 0 0,-8 0 0,3 0 0,-7 0 0,3 0 0,0 0 0,-3 0 0,7 0 0,-6 0 0,2 0 0,0 0 0,-3 0 0,7 0 0,-7 0 0,7 0 0,-7 0 0,3 0 0,-4 0 0,-3-6 0,-1 4 0,-3-4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24575,'0'15'0,"0"21"0,0 0 0,0 20 0,0-17 0,0 11 0,0-11 0,0-4 0,0-5 0,0-13 0,0 3 0,0-4 0,0-4 0,0 0 0,0-5 0,0 0 0,0 0 0,0-1 0,0 1 0,0 1 0,3-1 0,-2 0 0,2 0 0,-3 0 0,0 0 0,4 1 0,-4-13 0,7-6 0,-6-18 0,7 6 0,-7 4 0,2 12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5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98 24575,'-6'0'0,"7"0"0,11 0 0,8 0 0,-3 0 0,4 0 0,-1 0 0,-7 0 0,11 0 0,-14 0 0,5 3 0,-11 5 0,-1 14 0,-3 12 0,0-5 0,0 19 0,0-19 0,-8 15 0,-2-16 0,-4 2 0,3-13 0,2 4 0,2-9 0,-1-1 0,4-4 0,1-13 0,3-4 0,0-20 0,0-2 0,4-12 0,6 5 0,10-7 0,0 8 0,10-3 0,-5 1 0,0 5 0,-2 7 0,-6 7 0,-1 9 0,-4 1 0,-1 6 0,-4 2 0,0 3 0,0 0 0,0 0 0,-3 3 0,-1 10 0,1 0 0,-3 12 0,2-4 0,1 11 0,-3 0 0,3 6 0,1 0 0,-4 0 0,3-5 0,0-1 0,-3-6 0,6-5 0,-6 0 0,6-9 0,-6-1 0,5-4 0,-5 0 0,5-3 0,-2 0 0,-1-4 0,0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24575,'19'0'0,"2"0"0,10 0 0,2 0 0,5 0 0,-1 0 0,1 0 0,-5 0 0,-2 0 0,-9 0 0,3 0 0,-8 0 0,3 0 0,-8 0 0,-1 0 0,-4 0 0,0 0 0,0 0 0,0 0 0,-3 0 0,-1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24575,'-11'0'0,"-4"0"0,7 0 0,3 0 0,14 0 0,4 0 0,12 0 0,2 0 0,6 0 0,10 0 0,9 0 0,-10 0 0,27 0 0,-25 0 0,34 0 0,-35 0 0,32 0 0,-32 0 0,28 0 0,-18 0 0,5 0 0,-6 0 0,-1 0 0,-5 5 0,-2-4 0,-6 3 0,0-4 0,-6 0 0,-1 0 0,-5 0 0,1 0 0,-6 0 0,4 4 0,-8-3 0,4 3 0,-1-4 0,-3 0 0,8 0 0,-8 0 0,4 0 0,-5 0 0,-1 0 0,1 0 0,0 0 0,0 0 0,-4 0 0,-1 0 0,-3 0 0,-1 0 0,0 0 0,0 0 0,3 0 0,-2 0 0,3 0 0,-4 0 0,-4 0 0,0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24575,'0'15'0,"0"3"0,0 13 0,0 14 0,0-13 0,0 16 0,0-15 0,0 13 0,0-2 0,0 0 0,0 0 0,0-9 0,0 7 0,0-4 0,0 1 0,0 5 0,0-6 0,0 0 0,4-5 0,1 3 0,0-8 0,3-2 0,-8-1 0,4-3 0,-4-1 0,4 0 0,-4-5 0,4 0 0,-4-4 0,0-1 0,0-4 0,0 0 0,0 0 0,0 0 0,0 1 0,0-1 0,0 0 0,0 0 0,0 0 0,0 0 0,0 0 0,0 0 0,0 0 0,0-1 0,0 1 0,0-15 0,0 7 0,0-11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24575,'0'19'0,"4"1"0,5 6 0,1 5 0,7 2 0,-3-1 0,0 4 0,3-8 0,-7 9 0,3-5 0,-4 1 0,0-1 0,0-6 0,-1-5 0,1 4 0,-1-12 0,-4 3 0,3-9 0,-7 0 0,4 0 0,-1 0 0,1-3 0,3 0 0,0-4 0,0-12 0,1-3 0,1-16 0,1-2 0,4-10 0,-3 3 0,7-4 0,-7 0 0,3 4 0,-4-4 0,3 6 0,-2 0 0,2 5 0,-4 6 0,-1 6 0,-3 9 0,1 1 0,-5 4 0,5 0 0,-5 0 0,2 0 0,0 3 0,-2-2 0,2 6 0,-3-3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24575,'-2'0'0,"0"0"0,-12 0 0,2 0 0,0 0 0,1 0 0,0 0 0,-1 3 0,-1 5 0,-3 9 0,2 10 0,0 5 0,-4 6 0,8 0 0,-9 5 0,9-3 0,-5 3 0,10-11 0,1-6 0,4 0 0,0-13 0,0 6 0,0-7 0,0 0 0,0-1 0,3-4 0,1-3 0,3 3 0,1-6 0,-1 2 0,0-3 0,4 0 0,-3 0 0,7 0 0,-7 0 0,3 0 0,0 0 0,-3 0 0,7 0 0,-7-3 0,7-5 0,-7-1 0,7-6 0,-7 7 0,4-3 0,-5 4 0,-3-1 0,-1 1 0,-6 4 0,-1 0 0,-3-1 0,-1 4 0,4-7 0,1 4 0,3-4 0,0 0 0,0 0 0,0-1 0,0 1 0,0 0 0,12-1 0,-2 0 0,10 0 0,-4-1 0,0 5 0,-4-3 0,-1 6 0,-4-2 0,0 3 0,0 0 0,0 0 0,1 0 0,-1 0 0,-1 0 0,-2 3 0,-1 1 0,-3 3 0,0 4 0,0-3 0,0 3 0,0-4 0,0 0 0,-6-3 0,5 0 0,-5-4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4 24575,'-7'0'0,"-19"-4"0,14 6 0,-14-1 0,19 6 0,0 0 0,3 0 0,-6-3 0,8 6 0,-5-5 0,7 6 0,6-7 0,3-1 0,6 1 0,5-4 0,-3 8 0,4-4 0,-9 4 0,3-1 0,-7 5 0,3 0 0,-6 8 0,-2 2 0,-3 4 0,0 0 0,0 5 0,0-3 0,0 3 0,0-9 0,0 3 0,0-8 0,-3-1 0,-5-4 0,0-5 0,-3 0 0,3-3 0,-3 0 0,3-4 0,-3 0 0,7-4 0,-3-4 0,6 0 0,-6-3 0,7 4 0,-4-1 0,4 1 0,0 0 0,0-4 0,0 3 0,0 0 0,0 5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23 199 24575,'-4'-3'0,"1"-5"0,3-4 0,0-4 0,0 4 0,0-3 0,0 3 0,0-4 0,0 4 0,0 1 0,0 4 0,0-3 0,0-2 0,0 1 0,-7 0 0,5 0 0,-5 2 0,7 1 0,0 5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3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24575,'-1'-4'0,"10"1"0,4 3 0,17 9 0,-11 0 0,11 9 0,-7 4 0,4 1 0,-3 4 0,2-3 0,-12 1 0,11-7 0,-15 3 0,6-8 0,-8 2 0,-1-10 0,0 5 0,1-6 0,-2 0 0,-2 2 0,-1-2 0,-3 3 0,0 0 0,0-1 0,0 1 0,-3 0 0,-1 0 0,-7 1 0,-1 0 0,-4 3 0,3 1 0,-6 5 0,9-1 0,-10 1 0,7-5 0,1-1 0,1 1 0,3-4 0,1 3 0,-1-4 0,4 0 0,-2-3 0,5 3 0,-5-3 0,5 3 0,-6-3 0,7 2 0,-4-2 0,4 0 0,0-1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4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 24575,'-7'0'0,"-8"0"0,2 3 0,-4 1 0,2 8 0,-2 0 0,-1 14 0,1-7 0,-7 18 0,14-18 0,-13 13 0,11-19 0,2 7 0,0-8 0,5 8 0,0-6 0,1 1 0,4-4 0,0 1 0,0 4 0,0 0 0,0 0 0,0 0 0,0-4 0,0 3 0,0-7 0,0 7 0,0-7 0,3 3 0,5-3 0,4-1 0,4 1 0,0 0 0,-4 0 0,3-4 0,-3 3 0,0-6 0,3 2 0,-3-3 0,4 0 0,-4 0 0,3 0 0,-3 0 0,4 0 0,0 0 0,0 0 0,0 0 0,-1-7 0,1-2 0,0-7 0,0 0 0,-3 0 0,2 0 0,-3 0 0,0 0 0,3-3 0,-7 6 0,3 2 0,-7 4 0,-1 3 0,-3-3 0,4 0 0,-4 0 0,4-5 0,-4 0 0,0-4 0,0-4 0,0 3 0,0-4 0,0 5 0,0 4 0,0-3 0,0 7 0,0-4 0,0 5 0,0 0 0,-4 0 0,0-5 0,-7 7 0,-2-5 0,-3 5 0,0 1 0,0 0 0,0 4 0,0 0 0,4 0 0,-3 0 0,7 0 0,-3 0 0,3 0 0,1 0 0,0 0 0,-1 0 0,1 0 0,0 0 0,0 0 0,-1 0 0,1 0 0,0 0 0,3 0 0,1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6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 0 0,4 0 0,-4 0 0,3 0 0,-3 0 0,0 0 0,3 0 0,-3 0 0,-4 0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5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24575,'0'10'0,"0"2"0,0 23 0,0-8 0,0 4 0,0-5 0,0 0 0,0-8 0,0 1 0,0-10 0,0 2 0,0-4 0,0 0 0,-3-4 0,3 0 0,-3-3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7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24575,'10'0'0,"1"0"0,9 0 0,-3 0 0,-1 0 0,-1 0 0,-3 0 0,0 0 0,-1 0 0,-4 0 0,-3 0 0,-1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7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24575,'14'0'0,"1"0"0,-3 0 0,-1 0 0,-4 0 0,-3 0 0,-1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8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24575,'11'0'0,"0"0"0,5 0 0,0 0 0,0 0 0,0 0 0,-4 0 0,-1 0 0,0 0 0,-3 0 0,3 0 0,-7 0 0,-1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9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24575,'7'0'0,"4"0"0,1 0 0,4 0 0,4 0 0,-3 0 0,0 0 0,-2 0 0,-8 0 0,4 0 0,-4 0 0,-3 0 0,-1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24575,'7'0'0,"4"0"0,1 0 0,8 0 0,-3 0 0,0 0 0,-2 0 0,-7 0 0,7 0 0,-7 0 0,2 0 0,-6 0 0,-1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0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0 257 24575,'0'30'0,"0"11"0,0-22 0,0 7 0,0-11 0,0-3 0,0 4 0,0 0 0,0-4 0,0-1 0,0 0 0,0-3 0,0 3 0,0-5 0,0-31 0,5-1 0,1-38 0,-1 17 0,5-16 0,-9 15 0,4-4 0,0 2 0,-4 16 0,4 1 0,-2 12 0,-2 9 0,3 1 0,-2 7 0,-1 4 0,2 3 0,-3 9 0,0 11 0,0 6 0,4 9 0,1-5 0,4-2 0,-1-9 0,1-2 0,-2-8 0,-2-1 0,-2-4 0,0-3 0,1-1 0,2-3 0,5 0 0,1 0 0,8 4 0,2 1 0,4 4 0,5 0 0,22 1 0,-5 0 0,32-4 0,-12-1 0,23 0-656,2-3 656,-39 1 0,1-1 0,0-1 0,2-2 0,7 1 0,1 0 0,-4 0 0,0 0-701,8 0 1,1 0 700,-3 0 0,-2 0 0,2 0 0,-1 0 0,0 0 0,-2 0-350,26 0 350,-37 0 0,-2 0 0,20 0 0,20 0 0,-16 0 0,-1 5 0,-8 1 0,7 5 0,-18 0 598,8-5-598,-11 3 1419,1-8-1419,11 4 390,-11-5-390,5 0 0,-14 0 0,0 0 0,-6 4 0,-5-3 0,-1 8 0,-11-8 0,0 6 0,-5-6 0,-1 6 0,1-3 0,0 4 0,-4-3 0,3 1 0,-7-5 0,-1 5 0,5-5 0,7 2 0,10-3 0,15 0 0,-5 4 0,33-3 0,-7 9 0,-13-10 0,4 1-321,-5 5 0,1-1 321,5-4 0,-2 0 0,33 5 0,8-6 0,-25 0 0,12 5 0,-9-4 0,-14 4 0,-8-1 0,-13-3 0,-8 3 0,-5 0 642,-4-3-642,-5 3 0,-2-4 0,-7 0 0,3 0 0,-4 0 0,-3 14 0,-1 20 0,-3 17 0,0 9 0,0 20 0,0-9 0,0 6 0,0 2 0,0-18 0,0 21 0,0-14 0,0 5 0,0-7 0,0 0 0,5 0 0,-4-7 0,9-1 0,-9-1 0,9 11 0,-9-13 0,9 9 0,-5-18 0,1 5 0,3 1 0,-3-7 0,-1-1 0,3-7 0,-6-8 0,2 1 0,-1-13 0,-2 8 0,3-12 0,-4 7 0,0-8 0,3 3 0,-2-3 0,3-1 0,-4 0 0,0-2 0,3 2 0,-3-4 0,4 0 0,-4 0 0,0 0 0,0 0 0,0 1 0,0-1 0,0 0 0,0 0 0,0 0 0,0 4 0,0 1 0,0 4 0,0 0 0,0 16 0,0-8 0,0 14 0,3-12 0,-2 0 0,3-4 0,-4 3 0,0-8 0,0 3 0,4-4 0,-4 0 0,4-4 0,-4-1 0,0-4 0,0 0 0,0 0 0,0 0 0,0 1 0,0-1 0,0 0 0,0 0 0,0 0 0,0 0 0,0 1 0,0-10 0,0 9 0,0-4 0,0 16 0,0-2 0,0 8 0,0-8 0,0 8 0,0-12 0,0 6 0,0-11 0,0 3 0,0-4 0,0 0 0,-3-3 0,-1 2 0,-4-5 0,-3 2 0,-1-3 0,-8 0 0,-2 0 0,-4 0 0,-6 0 0,-1 0 0,-5 0 0,1 0 0,-7 0 0,5 0 0,-11 0 0,17 0 0,-10 0 0,10 0 0,-5 0 0,5 0 0,-3 0 0,13 0 0,-7 0 0,12 0 0,-2 0 0,8 0 0,1 0 0,3-3 0,1 2 0,0-2 0,0 3 0,0 0 0,0 0 0,0 0 0,0 0 0,0 0 0,0 0 0,0 0 0,0 0 0,0 0 0,-5 0 0,4 0 0,-3 0 0,4 0 0,-1 0 0,1 0 0,0 0 0,0 0 0,0 0 0,0 0 0,0 0 0,0 0 0,0 0 0,0 0 0,-1-6 0,1 4 0,0-4 0,0 3 0,0 2 0,0-2 0,0 0 0,1 2 0,-1-2 0,0 3 0,0 0 0,0 0 0,0 0 0,1 0 0,-1 0 0,0 0 0,0 0 0,0 0 0,0 0 0,0 0 0,0 0 0,-1-3 0,-3-2 0,3 1 0,-3-3 0,7 4 0,1-1 0,3 1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09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24575,'0'15'0,"0"-2"0,0 12 0,0 2 0,0-4 0,0 12 0,0-16 0,0 11 0,0-13 0,0 8 0,0-4 0,0 1 0,0-2 0,0 0 0,0-3 0,0 3 0,0-8 0,0 3 0,0-3 0,0 0 0,0-1 0,0-4 0,0 0 0,0 1 0,0-1 0,0 0 0,0 0 0,0-3 0,0-1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1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24575,'0'15'0,"0"3"0,0 8 0,0 5 0,0 2 0,0 5 0,0-1 0,0 1 0,0 6 0,0-5 0,0 5 0,0 0 0,0-4 0,0 10 0,0 8 0,0-14 0,0 11 0,0-16 0,0 7 0,0-1 0,0-2 0,0 1 0,0-10 0,0 9 0,0-16 0,0 4 0,0-5 0,0-4 0,0-2 0,0-4 0,0 0 0,0-4 0,0-1 0,0 0 0,0-2 0,0 5 0,0-1 0,0-1 0,0 2 0,0-5 0,0 2 0,0-4 0,0 0 0,0 0 0,0 0 0,0 0 0,0 0 0,0 0 0,0 0 0,0 1 0,0-1 0,0 0 0,0 0 0,0 0 0,-7 1 0,5-1 0,-5 1 0,7-1 0,0 0 0,-3-3 0,2-7 0,-2-16 0,3 9 0,0-7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12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1052 0 24575,'-5'0'0,"3"0"0,-20 0 0,9 0 0,-12 0 0,3 0 0,1 0 0,0 0 0,1 0 0,-2 0 0,-4 4 0,0-3 0,4 3 0,-3-4 0,4 4 0,-1-3 0,-3 2 0,8-3 0,-8 0 0,8 0 0,-4 0 0,5 0 0,-4 0 0,3 0 0,-4 0 0,5 0 0,4 0 0,-3 0 0,3 0 0,0 0 0,-3 0 0,6 0 0,-6 0 0,7 0 0,-7 0 0,7 0 0,-3 0 0,3 0 0,1 0 0,0 0 0,0 0 0,-1 0 0,1 0 0,0 0 0,0 0 0,0 0 0,0 0 0,0 0 0,0 0 0,-1 0 0,1 0 0,0 0 0,0 0 0,-1 0 0,1 0 0,0 0 0,-4 0 0,2 0 0,-6 0 0,7 0 0,-3 0 0,0 0 0,2 0 0,-2 0 0,4 0 0,0 0 0,-1 0 0,1 0 0,-4 0 0,3 0 0,-7 0 0,6 0 0,-6 0 0,7 0 0,-7 0 0,7 0 0,-3 0 0,3 0 0,-3 0 0,3 0 0,-3 0 0,4 0 0,0 0 0,3 0 0,1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14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24575,'0'22'0,"4"13"0,2 5 0,-1 18 0,0 2 0,0 6 0,12 8 0,-8-24 0,16 19 0,-17-13 0,11-1 0,-3 3 0,-5-20 0,1-10 0,-8-6 0,0-11 0,-1-3 0,0-5 0,1 1 0,0-27 0,-1 0 0,1-27 0,2 5 0,9-7 0,-3-6 0,7 5 0,-3-5 0,4 12 0,0-3 0,-1 14 0,0-2 0,-6 16 0,-1 0 0,-4 9 0,-1 1 0,0 4 0,0-1 0,-3 1 0,-1 0 0,-3 0 0,0 0 0,0 0 0,0-1 0,0 1 0,0 0 0,0 0 0,0 0 0,0 0 0,0 3 0,0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6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24575,'0'-31'0,"3"10"0,5 15 0,3 6 0,5 0 0,5 0 0,-4 0 0,8 0 0,-4 0 0,5 0 0,-4 0 0,3 0 0,-8 0 0,3 0 0,-8 0 0,3 0 0,-7 0 0,3 0 0,0 0 0,-3 0 0,7 0 0,-6 0 0,2 0 0,0 0 0,-3 0 0,7 0 0,-7 0 0,7 0 0,-7 0 0,3 0 0,-4 0 0,-3-6 0,-1 4 0,-3-4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16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68 24575,'0'8'0,"2"-34"0,-6 28 0,4-32 0,0 22 0,0 1 0,3 3 0,1 1 0,3 3 0,0 0 0,0 0 0,4 0 0,-3 0 0,12 0 0,-7 0 0,12 0 0,-3 0 0,4 0 0,0 4 0,0 5 0,0 4 0,-8 4 0,3 4 0,-12 1 0,4 4 0,-5 0 0,-3 1 0,-1-6 0,-4 4 0,0-3 0,0-1 0,0 4 0,-3-8 0,-11 9 0,-4-8 0,-10 5 0,-3-9 0,8-2 0,-8-3 0,10-1 0,3-3 0,-1-1 0,11-4 0,-3 0 0,4 0 0,0 0 0,0 0 0,0 0 0,0-3 0,0-5 0,3-1 0,-3-6 0,6 3 0,-6 0 0,6 1 0,-2 0 0,3 3 0,0-4 0,0 5 0,0 0 0,0-1 0,0 1 0,3 3 0,-3-2 0,3 2 0,1-6 0,-3-2 0,2-4 0,-3-5 0,0-1 0,0 1 0,0 0 0,0 5 0,0 0 0,0 0 0,0 4 0,0 1 0,0 4 0,0 3 0,0 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18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24575,'-10'0'0,"1"7"0,-6 2 0,-3 13 0,4-5 0,-8 14 0,13-12 0,-8 11 0,11-17 0,-5 7 0,10-12 0,-3 7 0,4-7 0,0 3 0,0-4 0,0 0 0,0 0 0,7 0 0,2-2 0,7 2 0,0-3 0,0 0 0,0 3 0,-4-3 0,-1 4 0,-4-1 0,0 4 0,1-3 0,-1 7 0,-2-7 0,-2 3 0,1 0 0,-3-2 0,6 5 0,-7-5 0,4 2 0,-4-4 0,0 4 0,0-3 0,0 3 0,0-4 0,0 0 0,0 1 0,-3-1 0,-5 0 0,-4-3 0,-4 4 0,0-8 0,4 4 0,-4-4 0,4 0 0,-4 0 0,4 0 0,1 0 0,4 0 0,0 0 0,0 0 0,3 0 0,0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21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0 24575,'15'0'0,"-5"7"0,9 2 0,-2 4 0,-3 2 0,5-6 0,-10 6 0,6-6 0,-7 2 0,0-3 0,-1-4 0,-3-1 0,0 0 0,2-2 0,-5 5 0,2-3 0,-3 4 0,0 4 0,-4 1 0,-5 9 0,-4 0 0,-10 12 0,3 0 0,-10 8 0,11-8 0,-1 5 0,4-15 0,6 7 0,-2-13 0,4 0 0,0-6 0,4-4 0,1 0 0,0-3 0,2-1 0,-2-3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23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96 24575,'-13'3'0,"-2"5"0,7 8 0,-3 6 0,6-1 0,0 0 0,2-5 0,3-4 0,0 3 0,0-7 0,0 3 0,0-4 0,0 4 0,0-3 0,0 6 0,0-6 0,0 7 0,3-7 0,-2 3 0,9-3 0,-5-1 0,6-2 0,0 1 0,1-1 0,0 2 0,3-2 0,-3-2 0,4-3 0,-4 0 0,3 0 0,-7 0 0,7 0 0,-7 0 0,3 0 0,0 0 0,-3 0 0,3 0 0,0-7 0,-2-2 0,6-7 0,-6 0 0,3-5 0,0-1 0,-3-4 0,4 0 0,-4 0 0,-1 0 0,1 4 0,-1 2 0,-4 4 0,0 0 0,-4 4 0,0-3 0,0 6 0,0-2 0,0 0 0,0 3 0,-3-3 0,-2 4 0,-6-1 0,3 1 0,-7 2 0,3 2 0,-4 3 0,0 0 0,0 0 0,-4 0 0,2 0 0,-2 0 0,8 0 0,-8 0 0,7 3 0,-8 5 0,5 5 0,-13 15 0,10-4 0,-10 6 0,12-10 0,5-8 0,1 3 0,3-7 0,4 3 0,-2-4 0,5-3 0,-2-1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33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1 424 24575,'0'7'0,"0"0"0,0 0 0,0 0 0,0 0 0,0 0 0,7 1 0,2-1 0,11 2 0,2-5 0,4 4 0,11-7 0,-8 3 0,20-4 0,-15 0 0,16 0 0,-5 0 0,1 0 0,4 0 0,-5 0 0,6 0 0,1 0 0,-1 0 0,-6 0 0,-2 0 0,-5 0 0,0 0 0,-6 0 0,5 0 0,-10 0 0,5 0 0,-1 0 0,-8 0 0,7 0 0,-13 0 0,4 0 0,-9 0 0,2 0 0,-5 0 0,2 0 0,0 0 0,-3 0 0,3 0 0,-4 0 0,3 0 0,-2 0 0,3 0 0,-4 0 0,0 0 0,0 0 0,1 0 0,-1 0 0,0 0 0,4 0 0,-3 0 0,7 0 0,-7 0 0,7 0 0,-7 0 0,7 0 0,-7 0 0,3 0 0,0 0 0,1 0 0,0 0 0,3 0 0,-3 0 0,4 0 0,0 0 0,0 0 0,0 0 0,-1 0 0,-3 0 0,-1 0 0,1 0 0,-4 0 0,3 0 0,0 0 0,0 0 0,1 0 0,2 0 0,-6 0 0,3 0 0,-4 0 0,1 0 0,-1 0 0,0 0 0,4 0 0,-3 0 0,3 0 0,-3 0 0,-1 0 0,4 0 0,1 0 0,0 0 0,3 0 0,-7 0 0,7 0 0,-7 0 0,3 0 0,0 0 0,-3 0 0,3 0 0,0 0 0,-3 0 0,7 0 0,-3-4 0,4 3 0,3-9 0,-2 8 0,2-8 0,-3 9 0,-4-6 0,3 3 0,-3-1 0,0-1 0,3 1 0,-7-2 0,7 2 0,-7-1 0,7 2 0,-3-4 0,4 0 0,0 0 0,-4 0 0,3 0 0,-7 1 0,7-1 0,-7 0 0,3 1 0,0 3 0,-2-3 0,5 3 0,-5-4 0,6 0 0,-7 1 0,7-1 0,-7 1 0,3-1 0,-4 4 0,0-2 0,0 5 0,1-9 0,-1 1 0,1-6 0,-4-6 0,4 0 0,-4-6 0,1 1 0,-1 0 0,-4-1 0,6 13 0,2 2 0,7 9 0,1-2 0,0-6 0,0 2 0,-1-3 0,1 0 0,0 4 0,-4-4 0,3 8 0,-7 1 0,4 3 0,-5 0 0,4 0 0,-3 0 0,3 0 0,0 0 0,1 0 0,4 0 0,-4 0 0,3 0 0,-3 0 0,0 0 0,3 0 0,-7 3 0,3 1 0,-4 0 0,1 2 0,-1-5 0,0 5 0,4-5 0,-3 6 0,3-7 0,0 7 0,-3-3 0,7 4 0,-7-4 0,3 3 0,0-3 0,1 4 0,0-4 0,3 3 0,-6-3 0,2 1 0,-4 1 0,0-5 0,0 5 0,9 1 0,1 5 0,9 4 0,1 1 0,4 1 0,-4-4 0,10 4 0,-4-4 0,4 5 0,7-4 0,-5 3 0,11-7 0,-5 7 0,1-7 0,4 9 0,-11-9 0,5 3 0,-6 0 0,-5-4 0,-1 3 0,-11-5 0,0 1 0,-9-2 0,-1-2 0,4-2 0,3-3 0,26 5 0,-13 4 0,37 13 0,-30-6 0,26 10 0,-12-10 0,1 5 0,5 0 0,-7 0 0,0-1 0,-4 5 0,-3-4 0,-3 9 0,-2-10 0,0 4 0,-5 0 0,3-4 0,-3 3 0,3-4 0,-4-1 0,4-3 0,-4-2 0,5 0 0,0-2 0,0 2 0,-6-3 0,0-1 0,-6-1 0,-5 1 0,-4-5 0,-6 0 0,-7-18 0,8 10 0,7-10 0,5 14 0,13 4 0,-9 1 0,3 4 0,-9-1 0,3 5 0,-8-4 0,3 6 0,-4-6 0,0 6 0,4-5 0,-2 5 0,2-6 0,-4 2 0,0 1 0,-4-4 0,3 4 0,-7-5 0,3 1 0,0-1 0,-3 0 0,7 1 0,-7 0 0,7-1 0,-3 5 0,9-3 0,-4 2 0,3-3 0,-4 0 0,0 0 0,0 0 0,-4 0 0,-1-1 0,-4-3 0,0 0 0,6 1 0,5 9 0,12 9 0,0 6 0,-2-5 0,-1 3 0,-9-10 0,9 10 0,-13-9 0,7 8 0,-9-9 0,1 3 0,-1-4 0,-1 0 0,-2 0 0,3 0 0,-4 0 0,3 0 0,-2-1 0,2 1 0,1 0 0,-3 0 0,2 0 0,-3 0 0,0 0 0,0 0 0,0-4 0,-1 3 0,1-7 0,-1 3 0,-3-4 0,-1 3 0,-3 6 0,0 4 0,0 6 0,0-4 0,5 8 0,0-7 0,4 9 0,0-1 0,-1-3 0,2 3 0,-2-5 0,1 0 0,-1-4 0,1 3 0,-1-8 0,0 3 0,-3-4 0,2 0 0,-6 0 0,6 0 0,-7 0 0,8 0 0,-8 0 0,8 4 0,-7-3 0,7 8 0,-7-3 0,6 4 0,-2-5 0,-1 4 0,4-3 0,-3 4 0,3 0 0,1 0 0,0 6 0,0-5 0,-4 5 0,3-1 0,-7-3 0,7 3 0,-7-5 0,7 0 0,-7-4 0,6-2 0,-2-4 0,-1 0 0,3-4 0,-6-1 0,2 5 0,-3 1 0,0 15 0,0-5 0,4 10 0,1-10 0,4 5 0,0-6 0,-1-4 0,1-2 0,-2-4 0,1 0 0,0 0 0,0-4 0,-4 3 0,2-7 0,-2 3 0,0-4 0,3 0 0,-3 0 0,0 0 0,2 1 0,-2-1 0,3 0 0,1 0 0,3 1 0,-3-1 0,7 1 0,-3-1 0,0 1 0,3 0 0,-3-1 0,4-2 0,-1 2 0,1-6 0,5 2 0,0 1 0,6-3 0,4 3 0,-4 0 0,10-3 0,-4 3 0,0-4 0,3 0 0,-8 0 0,8 0 0,-8 0 0,3 0 0,-5 0 0,6 0 0,-5 0 0,4 0 0,0 0 0,-3 0 0,3 0 0,-5 0 0,0 0 0,1 0 0,-1 0 0,0 0 0,0 0 0,-5 0 0,4 3 0,-8-2 0,8 3 0,-3-4 0,-1 4 0,-1-3 0,1 2 0,-4 1 0,10-3 0,-9 6 0,5-6 0,-7 2 0,-4-3 0,3 0 0,-7 0 0,7 4 0,-3-3 0,0 2 0,3-3 0,-3 0 0,0 0 0,2 4 0,-5-3 0,6 2 0,-7-3 0,3 0 0,-4 3 0,0-2 0,0 2 0,0 0 0,1-2 0,-1 2 0,0-3 0,0 0 0,0 0 0,0 4 0,0-4 0,0 4 0,1-4 0,-1 0 0,0 0 0,0 0 0,0 3 0,1-2 0,-1 2 0,4-3 0,-3 0 0,3 0 0,-4 0 0,0 0 0,0 0 0,1 0 0,-1 0 0,0 0 0,4 0 0,-3 0 0,3 0 0,-4 0 0,4 0 0,-2 0 0,2 0 0,0 0 0,1 0 0,4 0 0,-1 0 0,-3 0 0,3 0 0,-7 0 0,3 0 0,-4 0 0,1 0 0,-1 0 0,0 0 0,-3 0 0,-1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03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 24575,'-2'-11'0,"-3"6"0,11-2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04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8 181 24575,'-4'10'0,"1"1"0,3-1 0,0 5 0,0-4 0,0 1 0,0-2 0,0-3 0,0 1 0,0-1 0,0 0 0,0 0 0,0 0 0,3-3 0,9-1 0,-2 1 0,5-4 0,1 4 0,-7-4 0,6 0 0,-3 0 0,0 0 0,3 0 0,1-7 0,-8 2 0,6-7 0,-9-4 0,11 6 0,-3-14 0,-1 10 0,4-6 0,-7 4 0,2 0 0,-3 0 0,-3 0 0,-2 0 0,-3 0 0,0 0 0,0-5 0,0 4 0,0 0 0,0 2 0,-3 7 0,-5-3 0,0 7 0,-7 0 0,6 4 0,-6 0 0,3 0 0,-4 0 0,0 0 0,4 3 0,-3 5 0,7 4 0,-4 4 0,4 4 0,-1-3 0,1 4 0,0-1 0,3-3 0,1 0 0,4-2 0,0-7 0,0 3 0,0 0 0,0-3 0,0 3 0,0-4 0,0 0 0,0-3 0,0-1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56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1 344 24575,'11'0'0,"0"0"0,5 0 0,5 0 0,-4 0 0,8 0 0,-4 0 0,11 0 0,0 0 0,6 0 0,0 0 0,6 0 0,-4 0 0,4 0 0,-6 0 0,0 0 0,0 0 0,-5 0 0,9 0 0,-7 5 0,3-1 0,-1 6 0,-4-1 0,-1 0 0,0 0 0,-6 0 0,6 0 0,-10-1 0,9 1 0,-10 0 0,1-1 0,-2 0 0,-4-3 0,0-2 0,0-3 0,0 0 0,0 0 0,-4 0 0,3 0 0,-3 0 0,4 0 0,0 0 0,-1 0 0,1 0 0,0 0 0,0 0 0,0 0 0,-4 0 0,3-3 0,-7-1 0,10-4 0,-9 4 0,9-3 0,-6 6 0,0-2 0,3-1 0,-7 3 0,7-2 0,-7 3 0,7-4 0,-6 3 0,6-2 0,-7-1 0,7 4 0,-3-4 0,0 4 0,-1-3 0,0 2 0,-3-2 0,3 3 0,-4 0 0,0-3 0,0 2 0,1-2 0,-1 3 0,0 0 0,0 0 0,0 0 0,0 0 0,-3-3 0,2 2 0,-2-2 0,4 3 0,-1 0 0,0 0 0,4-4 0,-3 3 0,3-2 0,-4 3 0,4 0 0,-3 0 0,3-3 0,-3 2 0,-1-6 0,0 7 0,-3-6 0,2 2 0,-5-4 0,2-1 0,9-4 0,-2-6 0,11 1 0,-5-3 0,0 9 0,-4 1 0,3-1 0,-7 4 0,7-4 0,-7 5 0,7-4 0,-6 2 0,6-6 0,-7 7 0,3-7 0,-4 7 0,1-3 0,-1 3 0,0-3 0,1 3 0,-1-3 0,0 3 0,1 1 0,-1 0 0,0-1 0,0 1 0,0 0 0,0 3 0,1-3 0,-1 3 0,0-3 0,0 3 0,0-2 0,4 5 0,-3-2 0,7-1 0,-6 3 0,6-2 0,-3 3 0,0 0 0,7 0 0,-6 0 0,8 0 0,-5 0 0,4 0 0,-3 0 0,4 0 0,-1 3 0,-3-2 0,8 7 0,-8-7 0,15 6 0,-13-2 0,8-1 0,-6 0 0,-4-1 0,3 2 0,-4-1 0,-4 3 0,3-3 0,-7 0 0,3 3 0,-3-3 0,-1 0 0,4 3 0,-3-3 0,3 0 0,-4 3 0,0-7 0,1 4 0,7-4 0,14 9 0,20 14 0,11 1 0,-4 4 0,1-8 0,-12-4 0,13 5 0,-5 0 0,5 0 0,-7-1 0,-6 0 0,0 5 0,-5 0 0,-4 5 0,2-4 0,-9 1 0,10-2 0,-9 4 0,3-4 0,0 3 0,0-8 0,3 8 0,1-8 0,-9 2 0,4-3 0,-11-3 0,0-3 0,-9-2 0,2-3 0,-5 0 0,7-4 0,6-1 0,3-3 0,6 4 0,1 1 0,1 9 0,10-4 0,3 9 0,-1-4 0,-1 5 0,-5-1 0,0 5 0,-1-3 0,-2 7 0,-4-4 0,2 6 0,-9-7 0,7 5 0,-14-10 0,3 3 0,-5-5 0,0 0 0,0 0 0,-4 0 0,3-4 0,-6 3 0,6-6 0,-6 2 0,2-4 0,-4 1 0,0-1 0,-3 0 0,2-3 0,-5 5 0,2 4 0,-3 7 0,0 11 0,0 2 0,0 5 0,4-5 0,1 3 0,4-8 0,0 3 0,0-5 0,0 0 0,-1 1 0,-3-1 0,3-5 0,-4 4 0,1-3 0,2 0 0,-2 3 0,-1-8 0,4 3 0,-7-4 0,2 0 0,-3-4 0,0 3 0,0-3 0,0 4 0,0-4 0,0 3 0,0-3 0,4 3 0,-3-3 0,2 3 0,-3-3 0,0 4 0,0 0 0,0-4 0,0 3 0,0-7 0,0 4 0,0-5 0,0 0 0,0 0 0,0-6 0,0 7 0,0 2 0,0 11 0,0 0 0,4 10 0,2-3 0,3 10 0,1 0 0,-1 0 0,0-5 0,0-2 0,0-5 0,0 0 0,-1 1 0,1-1 0,-1-5 0,1 4 0,-1-8 0,1 8 0,-2-8 0,2 4 0,-1-5 0,0-1 0,0 1 0,0 0 0,-1 0 0,1-4 0,0 3 0,-1-3 0,1 0 0,0 3 0,-1-7 0,-3 3 0,3-4 0,-6 0 0,5-3 0,4-1 0,7-3 0,1 0 0,7 4 0,-3-3 0,15 8 0,-3-4 0,16 5 0,-10 0 0,10 0 0,-5-5 0,0 4 0,5-3 0,-10-1 0,10 4 0,-11-8 0,5 8 0,-6-4 0,0 5 0,6-5 0,-4 3 0,-2-7 0,-1 8 0,-10-8 0,0 3 0,-6-4 0,-5 0 0,-4 0 0,-1 0 0,-7-6 0,11 4 0,10-4 0,16 6 0,10 0 0,1 0 0,-7 0 0,5 0 0,2 0 0,15 0 0,1 0 0,13 0 0,-13 0 0,6 0 0,15 0 0,-35-4 0,31 3 0,-37-3 0,12 4 0,-2 0 0,-12 0 0,-2 0 0,-6-5 0,-6 4 0,0-3 0,-6 4 0,0 0 0,0 0 0,-4 0 0,3 0 0,-8 0 0,8 0 0,-8 0 0,3 0 0,1 0 0,-4 0 0,3 0 0,1 0 0,-4 0 0,3-3 0,1 2 0,-5-3 0,5 1 0,-5 2 0,0-3 0,0 0 0,-1 4 0,1-4 0,0 4 0,0 0 0,0 0 0,0 0 0,0-4 0,0 4 0,-4-4 0,3 4 0,-7 0 0,7 0 0,-7 0 0,3 0 0,-4 0 0,0 0 0,0 0 0,0 0 0,0 0 0,0 0 0,-1 0 0,1 0 0,-3 3 0,-1-2 0,-3 1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15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85 24575,'24'0'0,"9"0"0,19 0 0,8 0 0,22 0 0,3 0-613,-35-3 0,1 1 613,9 1 0,-1 0 0,-5-2 0,-2 1 101,45 2-101,-1 0 0,-26 0 0,21 0 0,-22 0 0,3 0 0,-30 0 0,2 0 0,-18 0 917,-4 0-917,-2 0 208,-8 0-208,-1 0 0,-4 0 0,1 0 0,-17 0 0,-14 0 0,-24 4 0,-28 3 0,-2 5 0,-21-6-475,47 0 0,0 0 475,-1-5 0,1-1 0,-37 6-301,-8-6 301,26 0 0,-14 5 0,11-4 0,6 9 0,7-4 0,2 4 0,-7 7 0,16-6 935,-11 14-935,16-8 316,3 7-316,-3-4 0,16-6 0,6-1 0,14-6 0,4 0 0,4 1 0,17-4 0,17-1 0,27-3 0,22 0 0,10 0-1183,6 0 1183,-40 0 0,1 0 0,-4 0 0,1 0 0,13 0 0,0 0 0,-8 0 0,-1 0-267,-8 0 0,0 0 267,1 0 0,-2 0 0,25 0 0,7 0 0,-17 0 0,-20 0 0,-10 0 1149,-19 0-1149,-3 0 568,-14 0-568,-28 0 0,-20 5 0,-37 2 0,-8 5-213,40-6 1,2 1 212,-29 4 0,-8 1 0,18-1 0,-14 1 0,14-6 0,4 4 0,20-9 0,6 8 0,12-8 0,6 2 0,5-3 425,4 0-425,4 4 0,8-4 0,13 3 0,9-3 0,24 0 0,7 0 0,14 0 0,6 0 0,10 0 0,-12 0 0,15 0 0,-24 0 0,4 0 0,-14 0 0,-13 0 0,-12-3 0,-11 2 0,-8-6 0,-19 6 0,-29-2 0,-29-3 0,-24-1-557,39 4 1,-2-1 556,-5-2 0,1 0 0,-33 5-304,36-5 1,1 0 303,-15 4 0,-13-3 0,23 0 0,16 4 0,18-3 1078,6 4-1078,9 0 642,7 0-642,19 0 0,16 0 0,22 0 0,15 0 0,8 0 0,-12 0 0,8 0 0,-17 0 0,12 0 0,-12 0 0,-9 0 0,-13 0 0,-11 0 0,-4 0 0,-12 0 0,-26 0 0,-24 0 0,-25 0 0,1 0 0,-3 0 0,12 0 0,-6 0 0,12 0 0,3 0 0,23 0 0,2 0 0,14 0 0,1 0 0,13 0 0,26 0 0,14-5 0,40 4 0,4-10-426,-32 8 1,2-1 425,-1-3 0,1 1 0,4 2 0,0 0 0,1-2 0,-2 1 0,31 3-229,6-4 229,-34 6 0,5 0 0,-15 0 0,-8 0 0,-11 0 0,-6 4 841,-7 0-841,-4 0 239,-4 0-239,-1-4 0,-15 0 0,-18-5 0,-16 0 0,-19-11 0,-10 4 0,-8-4 0,6 5 0,-3 4 0,-12-3 0,18 8 0,-23-9 0,30 10 0,-1-9 0,-5 4 0,18-4 0,-4 0 0,19 1 0,0 0 0,14 4 0,6-2 0,9 3 0,13-4 0,15-5 0,20 3 0,22-6 0,17-1 0,8 3-591,-38 4 0,2 1 591,-1 2 0,1 1 0,8-1 0,1 0 0,-4 0 0,1 1 0,8 2 0,-2 0-572,24-2 572,-34 6 0,-2 0 0,13 0-7,14 0 7,-23 4 0,-8 11 0,-12 6 1146,-11 3-1146,4 4 608,-16-10-608,5 3 7,-6-5-7,0-3 0,0-2 0,0-3 0,-4 0 0,3 0 0,-7-1 0,3 0 0,-4 1 0,-3-1 0,-1-1 0,-10-2 0,-6-1 0,-14 1 0,-12 2 0,-1 4 0,-10 0 0,-2 0 0,-15 1 0,-1 0 0,7 0 0,-26 1 0,39-3 0,-32 3 0,34-2 0,-6 0 0,7 0 0,6 0 0,12-2 0,6 1 0,9-2 0,4 1 0,5-1 0,13-3 0,15-1 0,13-3 0,8 0 0,10 0 0,-9-9 0,11-3 0,-7-8 0,-6 0 0,-1 0 0,-6 1 0,0 0 0,-5 5 0,-6 1 0,-7 4 0,-8 5 0,-1 0 0,-3 1 0,-5-1 0,1-3 0,-4 0 0,0 0 0,0-4 0,0-6 0,0-4 0,0-11 0,0 5 0,0 7 0,0 8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28.6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5 229 24575,'-4'-2'0,"4"-4"0,9-13 0,10-9 0,5-1 0,0-4 0,3 5 0,-3 0 0,4 8 0,-1-1 0,-1 15 0,0-2 0,-4 8 0,-2 0 0,0 0 0,-3 0 0,4 0 0,-5 4 0,0 3 0,4 7 0,-3 2 0,4 0 0,-9-4 0,-1-1 0,-4-3 0,0-1 0,1 0 0,-1 0 0,-3 0 0,2 1 0,-5-1 0,5 0 0,-5-1 0,5-2 0,-5-1 0,2-3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7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24575,'0'15'0,"0"21"0,0 0 0,0 20 0,0-17 0,0 11 0,0-11 0,0-4 0,0-5 0,0-13 0,0 3 0,0-4 0,0-4 0,0 0 0,0-5 0,0 0 0,0 0 0,0-1 0,0 1 0,0 1 0,3-1 0,-2 0 0,2 0 0,-3 0 0,0 0 0,4 1 0,-4-13 0,7-6 0,-6-18 0,7 6 0,-7 4 0,2 12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29.4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1 200 24575,'3'0'0,"7"0"0,2 0 0,8 0 0,-12 0 0,7 6 0,-7-4 0,3 5 0,-7-4 0,2-2 0,-2 2 0,0-9 0,-1-2 0,-3-12 0,0-1 0,0-1 0,0-3 0,0 8 0,-3-4 0,2 9 0,-3-3 0,4 7 0,0-4 0,0 5 0,0 0 0,0 0 0,0 0 0,0 3 0,0 1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0.2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17 212 24575,'0'1'0,"0"21"0,0 1 0,0 20 0,0-11 0,0 6 0,0 6 0,0-4 0,0-6 0,0-9 0,0-13 0,0-1 0,0-31 0,0 0 0,0-38 0,0 11 0,0-11 0,0 12 0,0-4 0,0 11 0,0-5 0,0 11 0,0 6 0,-7 6 0,5 9 0,-5 1 0,7 4 0,3 3 0,5 1 0,8-1 0,6 3 0,9-2 0,2-2 0,11 4 0,-5-7 0,5 7 0,-11-7 0,-2 7 0,-9-3 0,-2 4 0,-8 0 0,-4 0 0,-5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0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24575,'14'0'0,"1"0"0,1 0 0,0 0 0,0 0 0,-1 0 0,1 0 0,-7 0 0,-2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2.0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10 341 24575,'0'75'0,"0"0"0,0 2 0,0-111 0,0-62 0,0 51 0,0-28 0,0 33 0,0-4 0,0 6 0,0 5 0,0 1 0,0 11 0,0 0 0,0 5 0,0 4 0,0 1 0,0 3 0,0 1 0,0 0 0,3 0 0,1 3 0,7 1 0,-3 0 0,7 2 0,-3-2 0,8-1 0,-3 3 0,8-3 0,-3 4 0,4 0 0,0 0 0,-4 0 0,-2 0 0,-4 0 0,-4 0 0,-1 0 0,-7 10 0,-1 9 0,-7 7 0,-10 12 0,-8-4 0,-8 7 0,0-5 0,-1 4 0,2-10 0,5-2 0,-2-6 0,9-6 0,-4-3 0,9-1 0,1-5 0,4 0 0,-1 1 0,7-4 0,6-1 0,6-10 0,10 1 0,0-10 0,11 6 0,0-3 0,6 3 0,0 5 0,-5-3 0,4 7 0,-10-3 0,0 4 0,-11 0 0,-4 12 0,-8 2 0,0 18 0,-4 0 0,0 1 0,-8-1 0,-2-1 0,-12-7 0,-1 2 0,2-9 0,-5-4 0,5-1 0,-5-3 0,-1 0 0,1-1 0,4-3 0,-3-1 0,8-4 0,-4 0 0,9 0 0,1 0 0,4-3 0,0-1 0,2-7 0,2 6 0,3-2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3.1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1 382 24575,'59'0'0,"0"1"0,35-6 0,-94-7 0,-3-9 0,2 0 0,-7-5 0,7-6 0,-3-1 0,4-5 0,0 0 0,0-6 0,0-8 0,0 21 0,0 2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5.2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31 145 24575,'0'28'0,"0"14"0,0 12 0,0-6 0,0 14 0,0-20 0,0 10 0,0-8 0,0-16 0,0-2 0,0-14 0,0-1 0,0-36 0,0-2 0,0-25 0,0 2 0,0-2 0,-10-1 0,8-5 0,-11 12 0,11 2 0,-2 11 0,4 2 0,0 9 0,0 2 0,0 8 0,0-4 0,0 8 0,3-3 0,1 7 0,12-3 0,-3 2 0,12-4 0,2 5 0,0 0 0,5 4 0,-6 0 0,0 0 0,-5 0 0,0 0 0,-9 0 0,-1 0 0,-4 3 0,-3 5 0,-1 9 0,-3 4 0,0 1 0,-4 3 0,-4-8 0,-5 3 0,-2-4 0,-1 0 0,0-4 0,-1 3 0,1-6 0,0 6 0,-4-2 0,3 0 0,-4 3 0,5-7 0,0 2 0,0-3 0,4 0 0,1-1 0,3 0 0,14-3 0,4 0 0,19-4 0,4 0 0,11 0 0,-4 0 0,4 4 0,-6 1 0,0 4 0,-6 1 0,-5-2 0,-2 1 0,-8-1 0,4 0 0,-9-3 0,-4-2 0,-5-3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6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219 458 24575,'0'79'0,"0"-30"0,0-74 0,0-13 0,0 0 0,0-28 0,0 26 0,0-37 0,0 35 0,0-16 0,0 13 0,0 6 0,0 7 0,0 14 0,0-1 0,0 11 0,0-4 0,0 5 0,4 0 0,0 3 0,3 1 0,0-1 0,0 4 0,0-4 0,4 4 0,1 0 0,9 0 0,-4 0 0,8 0 0,-4 0 0,1 0 0,3 0 0,-3 0 0,-1 0 0,0 0 0,-5 0 0,-4 0 0,-1 3 0,-4-2 0,-3 6 0,-1-3 0,-3 3 0,0 4 0,-4 6 0,-9 0 0,-6 10 0,-14-3 0,3 5 0,-10 1 0,11-6 0,-4 0 0,11-11 0,1-1 0,9-4 0,1-1 0,4-3 0,6-1 0,5-10 0,8 2 0,8-11 0,-2 7 0,7-4 0,-4 5 0,1 3 0,3 1 0,-8 4 0,8 0 0,-12 0 0,7 0 0,-12 0 0,3 0 0,-7 6 0,-1 3 0,-3 6 0,0 1 0,0 5 0,0-4 0,0 8 0,0-4 0,-4 6 0,-5 4 0,-10-3 0,-11 6 0,-1 1 0,-14-8 0,9 2 0,-8-9 0,0-5 0,9-2 0,-7-7 0,14-3 0,-4-3 0,11-7 0,-1-11 0,8-11 0,-4-9 0,8 0 0,0 17 0,6 4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8.0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372 615 24575,'-11'0'0,"-1"0"0,-4 0 0,-4 0 0,3 0 0,-4 0 0,1 0 0,6 0 0,-5 0 0,7 0 0,-4 0 0,3 0 0,-2 0 0,3 0 0,3-3 0,-5-5 0,9-4 0,-7-4 0,4 0 0,0 0 0,4 0 0,-4-5 0,3 4 0,1-4 0,-4 5 0,4 0 0,-4 0 0,-4 0 0,3 0 0,-2 0 0,3 0 0,0 0 0,3-4 0,2 3 0,3-4 0,0 5 0,0 0 0,0 4 0,0-3 0,0 7 0,0-3 0,0 3 0,0 1 0,0-4 0,0 2 0,0-6 0,0 3 0,3-4 0,5 0 0,5 0 0,7 0 0,1-1 0,5 0 0,0 3 0,6 1 0,-5 8 0,0-3 0,-2 7 0,-4-2 0,1 3 0,3 0 0,-8 0 0,4 0 0,-9 0 0,3 0 0,-4 0 0,1 0 0,-2 0 0,-3 0 0,-3 3 0,2-2 0,-2 2 0,3 0 0,1-3 0,-1 4 0,0-4 0,0 3 0,0-2 0,-3 2 0,-2-3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8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24575,'11'0'0,"10"0"0,-2 0 0,11 0 0,-9 0 0,6 0 0,-6 0 0,-4 0 0,-6 3 0,0 2 0,-3 2 0,3-3 0,-7 3 0,2-7 0,-5 7 0,2-4 0,-3 4 0,0 0 0,0 0 0,0 1 0,0-1 0,0 4 0,-7 1 0,2 0 0,-10 3 0,7-3 0,-4 4 0,4-4 0,1-1 0,-1-4 0,4 0 0,1 0 0,0 0 0,2 1 0,-2-1 0,3 0 0,0 0 0,0-3 0,0-1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53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2549 24575,'0'-16'0,"0"6"0,0-16 0,9 7 0,-3-9 0,7 5 0,0 1 0,-3 0 0,6-1 0,-6 0 0,8-4 0,-5 8 0,2-8 0,2 4 0,-3-5 0,5 0 0,-1 0 0,6-1 0,-3-5 0,3 3 0,-4-8 0,0 4 0,5-7 0,-4 7 0,5-6 0,-7 11 0,0-3 0,0 5 0,-1 0 0,0 4 0,-4-3 0,3 9 0,-2-15 0,3 9 0,1-10 0,0 6 0,-1 0 0,2-5 0,-2 3 0,1-3 0,-4 5 0,2 0 0,-2-5 0,4 3 0,1-3 0,-2 5 0,1 0 0,-1 0 0,1 0 0,0 0 0,-1 0 0,1 0 0,7-8 0,-5 6 0,5-6 0,-8 13 0,-1 1 0,6-1 0,-4 4 0,3-3 0,-5 4 0,7-5 0,-6 5 0,5-5 0,-6 5 0,0 1 0,0 4 0,5-4 0,-8 4 0,7-1 0,-8-3 0,4 4 0,0 0 0,0 0 0,0 5 0,0-1 0,0 1 0,-4-1 0,3 1 0,-7 0 0,3 3 0,-1-2 0,2 3 0,-1-1 0,-1-2 0,-3 6 0,0-6 0,-1 3 0,1-4 0,4 0 0,1-1 0,4 1 0,-4 0 0,2-1 0,-2 1 0,4-1 0,-4 1 0,3 0 0,-3 3 0,0-2 0,3 2 0,-8-3 0,8 0 0,-7 0 0,7 3 0,-3-2 0,4 2 0,0-4 0,0 5 0,-4-4 0,3 4 0,-3-5 0,-1 5 0,4-4 0,-7 7 0,12-7 0,1-1 0,6-1 0,-2-3 0,1 4 0,-4 0 0,5 0 0,0-1 0,-6 5 0,5-3 0,-4 2 0,5 1 0,0-3 0,0 7 0,0-7 0,0 7 0,5-8 0,-3 8 0,9-4 0,-4 5 0,-1 0 0,5 0 0,-4 0 0,6 0 0,-6 0 0,4 0 0,-4 0 0,0 0 0,5 0 0,-11 0 0,5 0 0,6 0 0,-14 0 0,13 0 0,-21 0 0,0 0 0,-2 0 0,-7 0 0,3 0 0,-5 0 0,10 0 0,8 0 0,16 0 0,7 0 0,13 0 0,-11 0 0,17 0 0,-17 0 0,36 0 0,-31 0 0,29 0 0,-27 0 0,31 0 0,-27 0 0,24 0 0,-35-5 0,19 4 0,-13-4 0,13 0 0,-12 3 0,5-8 0,-14 9 0,-1-4 0,-7 1 0,-5 3 0,-6-4 0,-8 1 0,-4 3 0,-4-2 0,-1-1 0,-4 0 0,5-1 0,11 2 0,8 3 0,8 0 0,22 0 0,5-6 0,30-1-736,2-6 736,-48 6 0,-2 1 0,33-7-318,3 6 318,-11-3 0,6 3 0,-1-5 0,-8 0 0,17-1 0,-32 7 0,33-6 0,-49 11 0,28-10 0,-19 10 723,6-9-723,0 9 331,-7-4-331,6 5 0,-12 0 0,5-5 0,-7 4 0,0-3 0,-5 4 0,-2 0 0,-5 0 0,0 0 0,-5 0 0,-1 0 0,0 0 0,-4 0 0,4 0 0,-5 0 0,0 0 0,0 0 0,0 0 0,0 0 0,0 0 0,5 0 0,-4 0 0,4 0 0,0 4 0,-4-3 0,4 3 0,-5 0 0,0-3 0,-4 3 0,-1-1 0,0-2 0,-4 2 0,4-3 0,-4 4 0,-1-4 0,1 4 0,-1-4 0,-2-3 0,-2 2 0,-3-2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8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24575,'19'0'0,"2"0"0,10 0 0,2 0 0,5 0 0,-1 0 0,1 0 0,-5 0 0,-2 0 0,-9 0 0,3 0 0,-8 0 0,3 0 0,-8 0 0,-1 0 0,-4 0 0,0 0 0,0 0 0,0 0 0,-3 0 0,-1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31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0 526 24575,'18'-50'0,"-1"0"0,17-40 0,1 29 0,-11 14 0,1 3 0,5 3 0,11-30 0,-24 47 0,-6 2 0,4 9 0,-10 4 0,7 6 0,-5 3 0,1 3 0,0 10 0,0 6 0,-2 15 0,2 1 0,-2 5 0,4 1 0,0-6 0,4 4 0,-3-9 0,3-1 0,-2-8 0,-2-4 0,2-4 0,-4-1 0,-1-4 0,-2-1 0,2-2 0,-7-2 0,4-3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32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24575,'0'87'0,"0"0"0,0 1 0,0-2 0,0 0 0,0-2 0,0-8 0,0-2 0,0 6-1989,0 3 1,0 7 0,0 1 0,0-3 1988,0-10 0,0-2 0,0 0 0,0 1 0,0 5 0,0 2 0,0-2 0,0-2 111,0 10 1,0-3-1,0 3-111,0-9 0,0 2 0,0 1 0,0-2 0,0-6 0,0-2 0,0 0 0,0 3-320,0 13 0,0 3 1,0 0-1,0-7 320,0-2 0,0-5 0,0-1 0,0-4 0,0-2 0,0 0-423,0-3 0,0-1 0,0-2 423,0 24 0,0-3 900,0-4 1,0-3-901,0-9 0,0 0 0,0-2 0,0 0 0,0-3 0,0-3 1070,0 33-1070,0-44 0,0-1 0,0 23 0,0 7 0,0-2 0,0-8 0,0-8 3262,0-1-3262,0-13 2024,0-2-2024,0 0 1635,-5 2-1635,4 13 375,-4-12-375,5 11 0,0-5 0,0 0 0,0 7 0,0-8 0,0 0 0,0-7 0,0 18 0,0-15 0,0 9 0,-5-18 0,4-4 0,-3-8 0,4-2 0,0-6 0,0-5 0,0-4 0,-3-1 0,2-1 0,-3-2 0,4 3 0,0-4 0,-3-1 0,2 5 0,-2-3 0,3 3 0,0-5 0,0 1 0,0 0 0,0-1 0,0 1 0,0 0 0,0-1 0,0 0 0,0 0 0,0-2 0,0-2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33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24575,'99'4'0,"1"-1"0,-1 1 0,0 0 0,1-1 0,-1 1 0,1 0 0,-1-1 0,1 1 0,-1 0 0,1-1 0,-1 1 0,1 0 0,-1-1 0,1 1 0,-1 0 0,1-1 0,-1 1 0,1 0 0,-1-1 0,5 0 0,0-1 0,0-1 0,0 0 0,-1 0 0,0 0 0,-2 0 0,-2-1 0,-3 2 0,-2-1 0,-3 1 0,-5 1 0,-3 1 0,-4 1 0,-6 1-1055,30 5 0,-7 3 1,-7 1-1,-7 1 1,-9-2-1,-9-2 1055,19 3 0,-12-1 0,3-2 0,-2 0 544,2-1 1,-2 1-545,-9-1 0,-4-1 0,-6-3 0,-4-1 0,18 0 1169,6-1-1169,-3-5 0,-22 0 0,6 0 3330,-22-12-3330,10 9 740,-5-10-740,16 13 0,11 0 0,0 0 0,5-5 0,21 4-806,4-5 806,-32 6 0,1 0 0,-3 0 0,0 0 0,-1 0 0,1 0 0,4 0 0,-1 0 0,24 0 0,-16 0 0,-1 0 0,14 0 0,-17 0 0,2 0 0,30 0 0,0 0 0,-46 0 0,0 0 0,47 6 0,-1-4 0,-17 9 0,3-5 0,-11 1 0,7 4 0,-3-5 0,-14 1 0,-3 3 0,-13-5 0,-1 6 0,-11-1 806,3-5-806,-10 3 0,4-7 0,-10 7 0,4-7 0,-9 3 0,4-4 0,0 0 0,-4 0 0,4 0 0,-8-12 0,-1-16 0,-7 9 0,-1-5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34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 24575,'0'34'0,"9"1"0,0-16 0,10 7 0,-2-7 0,6 8 0,-4-4 0,10 7 0,-13-2 0,12 2 0,-12-2 0,7-7 0,-5 5 0,-4-16 0,-5 7 0,-2-10 0,-3 1 0,3 0 0,-2-1 0,-2 0 0,-3 1 0,0-1 0,0 1 0,0-1 0,0 1 0,0 0 0,-4 4 0,-4-3 0,-2 12 0,-6-7 0,0 18 0,-2-7 0,-14 23 0,3-10 0,-16 20 0,3-6 0,-11 13 0,17-18 0,2-7 0,1 0 0,0 3 0,-23 31 0,18-29 0,9 3 0,-1-11 0,10-4 0,6-14 0,2-2 0,7-9 0,2-14 0,3-42 0,0 26 0,0-26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45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 24575,'-3'-5'0,"10"2"0,27 3 0,15 0 0,7 0 0,13 0 0,1 0 0,-10 0 0,7 0 0,-11 0 0,-11 0 0,7 0 0,-27 0 0,-2 0 0,-11 0 0,-4 0 0,-4 0 0,0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45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24575,'0'93'0,"0"0"0,0 0 0,0 0 0,0-4 0,0 4 0,0-15 0,0-35 0,0-38 0,0 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46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24575,'96'-7'0,"-1"1"0,1-1 0,0 1 0,-6 5 0,6 2 0,-17-2 0,-38-9 0,-41-8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47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0 356 24575,'26'79'0,"0"1"0,0-1 0,-1 1 0,1-1 0,0 0 0,15 8 0,4 1 0,-3-20 0,-12-42 0,-5-121-1008,4 1 1,0 4 1007,-9 21 0,16-23 0,-7-3 0,-3 20 186,-6 18 0,-2 2-186,1-4 398,16-13-398,-12 11 0,4 12 0,-11 2 1022,-2 16-1022,-5 4 223,-1 14-223,0 1 0,0 8 0,-4 0 0,-1 4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49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0 24575,'0'24'0,"0"20"0,0 25 0,0 14 0,0-12 0,0 29 0,0-55 0,0 41 0,0-31 0,0-5 0,0 3 0,0-18 0,0-10 0,0-4 0,0-13 0,0-2 0,-5-22 0,4-23 0,-3-5 0,-6-17 0,7 5 0,-6 0 0,9-6 0,0 8 0,0-2 0,0 8 0,0 1 0,0 12 0,0 1 0,0 11 0,0 1 0,0 5 0,0 4 0,0-3 0,0 7 0,0-3 0,0 4 0,3 1 0,1-1 0,3 4 0,1-3 0,0 6 0,-1-2 0,1 0 0,-1 2 0,1-3 0,-1 4 0,1 0 0,4 0 0,1 0 0,9 0 0,1 0 0,5 0 0,0 0 0,5 0 0,-3 4 0,3 2 0,-4 12 0,-6-3 0,7 14 0,-11-5 0,5 5 0,-6-1 0,2 5 0,-5 2 0,-1 0 0,-4 4 0,-5-9 0,0 9 0,-5-4 0,0 0 0,0 4 0,-5-4 0,-16 6 0,-2 1 0,-20-2 0,-1-3 0,-1-4 0,-9-5 0,10-2 0,-10-4 0,6-6 0,5-1 0,-3-9 0,17-2 0,0-4 0,7 0 0,5 0 0,4 0 0,1 0 0,8-3 0,1-5 0,3-15 0,0-14 0,0 13 0,0-1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59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3530 24575,'0'-22'0,"10"-10"0,7-17 0,6-6 0,10-7 0,-8-10 0,10-8 0,-15 12 0,15-15 0,-15 16 0,5-14 0,-2 2 0,-5 8 0,0 8 0,4-6 0,-10 12 0,5-5 0,-6 7 0,0 0 0,0 6 0,-1-4 0,1 4 0,0-6 0,0 6 0,-1-5 0,1 12 0,-1-4 0,0 5 0,0 1 0,0 4 0,0 3 0,-1 5 0,0 4 0,0-2 0,0 2 0,0-4 0,0 1 0,1-2 0,-1 2 0,4-2 0,-2-4 0,7 3 0,-7-9 0,8 4 0,-4-6 0,11-2 0,-4 2 0,4-1 0,0-1 0,-4 2 0,9-2 0,-10 8 0,3 0 0,0 6 0,-4 0 0,4 0 0,0 0 0,-4 1 0,4-2 0,-6 2 0,0 5 0,-3-3 0,-3 11 0,2 2 0,4 5 0,12-2 0,0-5 0,9-5 0,-4 0 0,6 5 0,6-5 0,-5 8 0,5-8 0,-6 4 0,-1-4 0,1 4 0,-1-3 0,1 7 0,0-7 0,-1 8 0,1-4 0,-6 5 0,-2 4 0,-5-2 0,0 7 0,0-3 0,0 4 0,-5 0 0,4 0 0,-4 0 0,0 0 0,4 0 0,-9 0 0,8 0 0,-7 0 0,3 0 0,-1 0 0,-2 0 0,-2 0 0,-1 0 0,-3 0 0,4 0 0,-4 0 0,3 0 0,-7 0 0,3 0 0,-5 0 0,1 0 0,0 0 0,-1 0 0,1 0 0,-1 0 0,0 0 0,1 0 0,-4-4 0,-1 0 0,0 0 0,1-2 0,3 5 0,1-3 0,-1 4 0,1 0 0,0-3 0,-1 2 0,1-2 0,0 3 0,0 0 0,3 0 0,-2 0 0,7 0 0,-3 0 0,9 0 0,1 0 0,5 0 0,0 0 0,-1 0 0,7 0 0,1 0 0,6 0 0,-1 0 0,-5 0 0,4 0 0,-14-4 0,7 3 0,-9-3 0,-4 4 0,-2-3 0,-5-6 0,-2-15 0,11 12 0,5-6 0,15 18 0,8 0 0,13-5 0,18-2 0,-31-3 0,3 0-469,11 2 0,3 0 469,-2-5 0,2-1-635,9 5 0,-1 1 635,-8-2 0,-2 0 0,2 2 0,-2 1-338,-4 0 1,-2 0 337,-4 3 0,0 1 0,1-1 0,-3 2 0,26 2 0,-17 0 0,-3 0 0,-4 0-72,1 0 1,1 0 71,3 0 0,19 0 0,-15 0 837,5 0-837,-11 0 1272,-1 0-1272,-9 0 750,-12 0-750,-6 0 167,-7 0-167,-5 0 0,-5-4 0,0 4 0,10-4 0,10 4 0,16 0 0,7-5 0,0 4 0,6-4 0,19-1 0,3-1 0,-1-5 0,3 5 0,-11-4 0,7 10 0,-9-5 0,-10 1 0,-14 4 0,-1-9 0,-12 9 0,-1-3 0,-11 0 0,-1 3 0,-5-7 0,-4 7 0,-1-6 0,-4 6 0,-4-6 0,3-6 0,-6-25 0,4 17 0,-5-10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9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24575,'-11'0'0,"-4"0"0,7 0 0,3 0 0,14 0 0,4 0 0,12 0 0,2 0 0,6 0 0,10 0 0,9 0 0,-10 0 0,27 0 0,-25 0 0,34 0 0,-35 0 0,32 0 0,-32 0 0,28 0 0,-18 0 0,5 0 0,-6 0 0,-1 0 0,-5 5 0,-2-4 0,-6 3 0,0-4 0,-6 0 0,-1 0 0,-5 0 0,1 0 0,-6 0 0,4 4 0,-8-3 0,4 3 0,-1-4 0,-3 0 0,8 0 0,-8 0 0,4 0 0,-5 0 0,-1 0 0,1 0 0,0 0 0,0 0 0,-4 0 0,-1 0 0,-3 0 0,-1 0 0,0 0 0,0 0 0,3 0 0,-2 0 0,3 0 0,-4 0 0,-4 0 0,0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01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4714 24575,'8'-96'0,"-1"-1"0,1 0 0,0 0 0,0 0 0,-1 0 0,1 0 0,0 1 0,-1-1 0,1 0 0,2-8 0,0-7 0,1-2 0,0 0 0,0 4 0,-1 7 0,1 11 0,-2 14 0,1 18-927,2 3 1,1 10 926,11-43 0,-1 3 0,-4 11 0,-9 20 0,-1 1 0,3-20 0,-6 21 0,1-1 0,12-32 317,0 7-317,-1 12 0,5-7 373,-6 24-373,5-5 0,-1 9 0,-5 12 938,-3 6-938,-3 2 225,-2 9-225,1-4 0,0 5 0,-1-5 0,1 3 0,0-3 0,0 5 0,-1 4 0,-4-3 0,3 3 0,-2-4 0,4-5 0,0 3 0,0-7 0,0-3 0,11-8 0,-3-4 0,9 4 0,-6-2 0,4 8 0,-3-3 0,2 5 0,-8 1 0,2 4 0,-3-10 0,3 14 0,1-15 0,-1 17 0,2-9 0,4 3 0,2-6 0,6 0 0,12-9 0,-9 7 0,37-17 0,-22 15 0,31-10 0,-7 2-571,1 4 571,15-6 0,-23 14 0,11-5-88,-13 10 88,0-8 0,5 14 0,-13-2 0,13 9 0,3 0 0,-20 8 0,0 1 0,21-2 0,-9 4 0,-3 2 0,-10-1 0,42 0 0,-35 0 0,21 0 0,-7 0 0,7 0 0,-8 0 0,0 0 569,-7 0-569,5 0 90,-12 0-90,-2 0 0,-14 0 0,-7 0 0,-11 0 0,-6 0 0,-5 0 0,-4 0 0,5 0 0,11 0 0,8 0 0,21-11 0,13-3 0,24-11-564,-42 12 0,3-1 564,7-3 0,2 0 0,0 2 0,0 1 0,0-4 0,-1 1 0,1 2 0,-2 2 0,26-2 0,-17 1 0,-1 2 0,17 8-246,-26-3 1,-1 0 245,29 7 0,7 0 0,1 0 0,-39 0 0,-1 0 0,14 0 0,15 0 0,-15 0 0,13 0-35,-1 0 35,-15 0 0,-2 0 0,-7 0 1097,1 0-1097,-8 0 519,-1 5-519,0-4 38,-5 8-38,5-8 0,0 3 0,-5 1 0,5-4 0,-1 3 0,-3-4 0,-3 0 0,-6 0 0,-1 0 0,-8 4 0,2-3 0,-10 3 0,0-4 0,-4 0 0,3 0 0,-7 0 0,3 0 0,-5-4 0,3-36 0,-5 27 0,1-27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18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155 357 24575,'-7'0'0,"-1"0"0,-3 0 0,3 0 0,-3 0 0,3 0 0,3 4 0,2 4 0,3 1 0,0 7 0,0-7 0,0 3 0,0-1 0,0-2 0,7-1 0,2-5 0,7-3 0,1-3 0,-3-6 0,2-9 0,-6 3 0,3-6 0,-5 8 0,-3-4 0,-2 4 0,-3 1 0,0 5 0,0-1 0,-3 0 0,-1 4 0,-13 0 0,2 4 0,-11 0 0,7 0 0,-8 0 0,9 0 0,-4 0 0,9 8 0,-4 1 0,8 8 0,-4 0 0,8 0 0,2 0 0,3 0 0,0 0 0,0-4 0,3-1 0,6-4 0,8 1 0,6-4 0,5-1 0,0-4 0,1-14 0,-4-2 0,-5-18 0,-6-2 0,-9-11 0,0 10 0,-5-9 0,0 17 0,-4 0 0,-10 10 0,-5 11 0,-9 4 0,5 4 0,1 0 0,5 0 0,3 12 0,1 3 0,4 13 0,3 0 0,2 0 0,4 0 0,0 0 0,0-4 0,0-2 0,4-10 0,4 1 0,10-9 0,0 0 0,8-4 0,-3-5 0,3-20 0,-7 2 0,3-44 0,-11 26 0,2-27 0,-9 26 0,-4 1 0,0 7 0,-12 11 0,1 9 0,-16 6 0,9 8 0,-4 8 0,4 6 0,0 9 0,3 10 0,1-3 0,4 3 0,5-5 0,1 0 0,4-5 0,0-5 0,0-6 0,0-4 0,11-4 0,4-5 0,-1 0 0,-2-3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216 152 24575,'-12'0'0,"1"0"0,40-7 0,-23-2 0,11-15 0,-33 13 0,-36-5 0,24 16 0,-15 0 0,26 8 0,8 1 0,1 13 0,8 2 0,0 4 0,0-5 0,0-6 0,13 4 0,2-15 0,13 6 0,0-12 0,0 0 0,0-5 0,-4-8 0,-1-7 0,-9-8 0,0-5 0,-9 3 0,-1-9 0,-4 14 0,0-3 0,-3 11 0,-11 8 0,-5 1 0,-15 8 0,4 0 0,-3 0 0,4 0 0,0 14 0,0 3 0,4 7 0,1 4 0,11-10 0,4 9 0,5-9 0,4 4 0,0-9 0,0 3 0,0-8 0,7 4 0,2-4 0,7-3 0,1-2 0,0-3 0,0 0 0,-4-7 0,4-8 0,-7-8 0,3-5 0,-3 0 0,-5 0 0,-1 5 0,-4 5 0,0 6 0,0 4 0,-3 4 0,-6 0 0,0 4 0,-12 0 0,11 0 0,-7 8 0,8 6 0,0 9 0,4 10 0,1-3 0,4-2 0,0-6 0,0-5 0,3-4 0,6-1 0,3-4 0,13-3 0,-10-1 0,4-4 0,-11-4 0,0-4 0,0-5 0,1-4 0,-1-1 0,-3 9 0,-1 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1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146 124 24575,'-22'0'0,"11"0"0,-11 3 0,13 6 0,5 8 0,-4 2 0,7 7 0,-3-7 0,4 3 0,0-5 0,0 0 0,0-4 0,0 3 0,7-11 0,3 2 0,11-7 0,-3 0 0,4 0 0,-4-18 0,6 0 0,-3-22 0,-1 4 0,-5-5 0,-5 1 0,-4 10 0,-2-3 0,-4 15 0,0 0 0,-12 5 0,-4 9 0,-17 0 0,-2 4 0,-1 0 0,3 8 0,9 6 0,1 10 0,3 9 0,6-3 0,4 9 0,6-10 0,4 10 0,0-9 0,0-2 0,0-6 0,3-5 0,6-4 0,9 0 0,5-4 0,5-4 0,-5-1 0,-1-4 0,-5 0 0,-4 0 0,-1 0 0,-4-7 0,-4-3 0,0-7 0,-4 0 0,0 0 0,0 0 0,-4 0 0,-4 0 0,-5 3 0,0 2 0,1 8 0,4 0 0,0 4 0,0 0 0,0 0 0,1 3 0,-1 6 0,4 8 0,0 1 0,4 4 0,0-5 0,0-4 0,0-1 0,0-4 0,0-1 0,3-3 0,-2 0 0,2-4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3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3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4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4 0,0 16 0,0-18 0,0 7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4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24575,'0'22'0,"0"-4"0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4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24575,'0'11'0,"0"-1"0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5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24575,'0'-9'0,"0"10"0,0-14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1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24575,'0'15'0,"0"3"0,0 13 0,0 14 0,0-13 0,0 16 0,0-15 0,0 13 0,0-2 0,0 0 0,0 0 0,0-9 0,0 7 0,0-4 0,0 1 0,0 5 0,0-6 0,0 0 0,4-5 0,1 3 0,0-8 0,3-2 0,-8-1 0,4-3 0,-4-1 0,4 0 0,-4-5 0,4 0 0,-4-4 0,0-1 0,0-4 0,0 0 0,0 0 0,0 0 0,0 1 0,0-1 0,0 0 0,0 0 0,0 0 0,0 0 0,0 0 0,0 0 0,0 0 0,0-1 0,0 1 0,0-15 0,0 7 0,0-11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5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24575,'0'7'0,"0"5"0,0 0 0,0 10 0,0-4 0,0 15 0,0-9 0,0 10 0,0-6 0,0 6 0,4-5 0,-3 10 0,7-14 0,-7-5 0,3-13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5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6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24575,'0'64'0,"0"-11"0,0-49 0,0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1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422 1 24575,'-3'4'0,"-5"-1"0,-3-3 0,-5 0 0,0 0 0,-5 0 0,-1 0 0,-4 3 0,4 5 0,2 5 0,-2 9 0,5-5 0,-5 4 0,9 0 0,5-4 0,4 0 0,4-2 0,0-7 0,0 3 0,0-4 0,7 0 0,7 1 0,3 0 0,3-3 0,-4 2 0,0-6 0,0 6 0,0-2 0,0 3 0,0 0 0,0-1 0,0 1 0,0 0 0,-1 4 0,-2 0 0,-1 9 0,-4-4 0,0 8 0,1-4 0,-4 1 0,-2 3 0,-3-8 0,0 8 0,0-8 0,0 4 0,0-1 0,-3-3 0,-5 3 0,-9-3 0,-5 0 0,-9-3 0,-2 3 0,-11-6 0,4 3 0,-10-4 0,10-5 0,-4 0 0,11-5 0,2 0 0,13 0 0,-1 0 0,14-3 0,-2-1 0,7-7 0,7-6 0,7-1 0,-4 5 0,2 5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2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0 24575,'21'66'0,"0"-1"0,-1-3 0,-6-2 0,-14 30-847,0-40 1,0 2 846,1-1 0,-2 1 0,-4 4 0,-1-2 365,-6 25-365,-12 8 0,1-18 0,-5 7 0,-1-3 0,-3-18 324,0 2-324,7-16 0,-5 4 0,5-5 858,0-5-858,1-3 146,11-17-146,-3 4 0,8-14 0,-3 6 0,7-4 0,-2-3 0,5-1 0,-2-3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24575,'0'69'0,"0"1"0,0-1 0,0 5 0,0 0 0,0-16 0,0-10 0,0 18 0,0-34 0,0-13 0,0 6 0,0-17 0,0 3 0,0-10 0,0-11 0,3-7 0,7-15 0,4-1 0,10-6 0,2-6 0,5 3 0,12-17 0,-11 25 0,16-18 0,-14 26 0,7-14 0,5 12 0,-5-1 0,-2 14 0,-8 5 0,-5 7 0,-4 3 0,-5 0 0,-6 0 0,-4 0 0,0 0 0,-3 3 0,-4-3 0,-18 3 0,11-3 0,-10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22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1 696 24575,'40'0'0,"-12"0"0,27 0 0,-26 0 0,13-4 0,-8-11 0,-9 1 0,2-14 0,-18 7 0,4-11 0,-8 5 0,-1-5 0,-4 11 0,0 0 0,0 5 0,-3 0 0,-5 0 0,-9 7 0,0 2 0,-9 7 0,-1 0 0,0 0 0,0 7 0,0 13 0,8 8 0,-1 12 0,6-2 0,8 0 0,2 0 0,4-6 0,0 0 0,0-11 0,12-3 0,8-6 0,18-3 0,2-3 0,4-2 0,0-4 0,-5 0 0,5-4 0,-6-6 0,-4-9 0,-1-5 0,-5-5 0,-4 2 0,-2 0 0,-5 1 0,-3 0 0,-2-1 0,-3 6 0,-1 0 0,-4 5 0,0 0 0,-4 4 0,-3 4 0,-1 5 0,0 14 0,1 4 0,3 11 0,0 6 0,0 0 0,0 1 0,0 4 0,0 2 0,4 0 0,5 0 0,6-2 0,2-15 0,0 9 0,-4-18 0,-2 2 0,-3-7 0,-1-4 0,0-1 0,0-6 0,1-15 0,-3-19 0,-1-10 0,-4-18 0,5 5 0,-4 0 0,4 2 0,-5 18 0,0 2 0,0 12 0,0 8 0,0 2 0,0 9 0,3 3 0,0 1 0,4 3 0,1 7 0,3 2 0,-3 7 0,8-4 0,-4-1 0,8-2 0,-3-1 0,4 0 0,-5-3 0,0-2 0,0-3 0,0 0 0,-1 0 0,1 0 0,-3-7 0,-2-2 0,-3-3 0,-1 1 0,1 0 0,-1 2 0,1-2 0,-5 0 0,4-1 0,-6-4 0,6 0 0,-6 0 0,6 0 0,-6 0 0,2 0 0,-3 4 0,0 1 0,0 3 0,0 1 0,0 0 0,-5 3 0,-4 1 0,-6 10 0,-1 2 0,0 7 0,0 5 0,3 0 0,-3 1 0,6 3 0,-2-4 0,7 1 0,1 3 0,4-8 0,0 3 0,0-4 0,0 0 0,4 0 0,4-4 0,9 4 0,4-6 0,1 2 0,3-4 0,-8 0 0,3 1 0,-8-5 0,-1 0 0,-4-4 0,1 0 0,-1 0 0,0 0 0,0 0 0,0 0 0,1 0 0,-1-4 0,-3 0 0,-1-7 0,-3-1 0,6-6 0,9-9 0,8-5 0,7-9 0,-5 6 0,-1 2 0,-11 11 0,-1 2 0,-4 8 0,-1 1 0,-3 3 0,3 4 0,-7-2 0,4 2 0,-4-3 0,0 0 0,0 6 0,0 10 0,0 14 0,4 10 0,1 5 0,0 0 0,4 6 0,-4-5 0,5 5 0,-1-11 0,0-2 0,-4-13 0,3 1 0,-7-11 0,2 3 0,-3-3 0,0-14 0,0-10 0,-4-14 0,-1-8 0,-1-6 0,-2 4 0,7-4 0,-4 6 0,5 5 0,0 2 0,0 5 0,0 8 0,0-2 0,0 12 0,0-3 0,3 4 0,1 3 0,3 0 0,1 4 0,3 0 0,-3 0 0,11 0 0,-6 0 0,12 0 0,-3 0 0,4-3 0,0-2 0,0-8 0,1-1 0,0-8 0,6-3 0,-3-4 0,-2 5 0,0-3 0,-14 5 0,6 3 0,-10-1 0,-3 11 0,-9 1 0,-7 5 0,-10 11 0,1 6 0,1 3 0,1 4 0,7-5 0,-3 4 0,4-3 0,-1 4 0,5-5 0,0-1 0,4 1 0,0 0 0,0-4 0,0-1 0,0-3 0,0-1 0,12 1 0,2-1 0,7-2 0,3 3 0,-8-4 0,1 4 0,-6 4 0,-3 0 0,-4 8 0,0 2 0,-4 4 0,0 0 0,-4 0 0,-5 0 0,-4-8 0,-4 2 0,1-11 0,0-1 0,4-5 0,1-3 0,4 0 0,-1-7 0,4-2 0,-3-7 0,6 0 0,-6 0 0,6 4 0,-3 1 0,1 4 0,2 5 0,-2 3 0,3 10 0,0-3 0,0 7 0,7-6 0,6 2 0,4-6 0,8-1 0,-3-4 0,9 0 0,-3 0 0,8 0 0,-8-4 0,3-5 0,-5-5 0,-4-7 0,5-2 0,-9-4 0,5 0 0,-7 5 0,2-3 0,-2 3 0,-2 0 0,-2 2 0,-4 4 0,0 0 0,0 0 0,-4 0 0,3 0 0,-6 0 0,3 4 0,-4-4 0,0 8 0,0-7 0,0 7 0,0-3 0,-3 7 0,-1 4 0,-3 8 0,-1 8 0,-1 6 0,4-1 0,1 4 0,4-8 0,0 4 0,0-5 0,0-4 0,0-1 0,0-4 0,4 0 0,8 1 0,1-4 0,8 0 0,-1-4 0,-3 0 0,4 0 0,-5 0 0,0 0 0,-4 0 0,-1 0 0,-4 0 0,-3 0 0,-1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23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24575,'4'2'0,"-1"8"0,-3 22 0,0 2 0,0 22 0,0-8 0,0 16 0,0-22 0,0 13 0,0-8 0,0 6 0,0-6 0,0-4 0,0-24 0,0 5 0,0-16 0,0-3 0,0-16 0,0-3 0,0-8 0,3 6 0,6-5 0,3 4 0,9-4 0,-4 8 0,4 1 0,-6 4 0,1 4 0,0 0 0,0 4 0,0 0 0,-4 0 0,-1 0 0,-4 0 0,1 0 0,-1 0 0,-3 3 0,-1 1 0,-3 11 0,0-1 0,0 11 0,0-9 0,0 5 0,-3-5 0,-2 0 0,1-4 0,-3-1 0,6-4 0,-2 0 0,-1-3 0,1 3 0,-5-7 0,1 3 0,-4 1 0,3-3 0,-7 2 0,3-3 0,-1 3 0,-2-2 0,7 2 0,-3-3 0,4 0 0,0 0 0,9 0 0,8 0 0,16 0 0,1 0 0,10 0 0,-4 0 0,5 0 0,0 0 0,0 0 0,0-4 0,-5-1 0,-7-7 0,-1-2 0,-8-2 0,0-1 0,-1-3 0,-7 3 0,3-4 0,-4 5 0,0 0 0,-4 4 0,0 1 0,-1 4 0,-2 0 0,2 5 0,-3 10 0,0 5 0,0 6 0,0-3 0,0-1 0,0 1 0,0-4 0,3 0 0,1-5 0,7 0 0,1 1 0,4-4 0,0 0 0,5-4 0,-4 0 0,3 0 0,-8 0 0,3 0 0,-7 0 0,3 0 0,-4 0 0,-3 0 0,0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24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0 24575,'-9'0'0,"-3"0"0,-7 0 0,9 0 0,-2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25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6 24575,'4'1'0,"-8"1"0,-1-5 0,-10 3 0,-2 0 0,0 0 0,-8 0 0,8 0 0,-8 0 0,11 0 0,-6 12 0,11-2 0,-6 10 0,9 0 0,-1 2 0,3 4 0,3 0 0,-3-4 0,4 3 0,0-8 0,0-1 0,0-1 0,4-6 0,3 2 0,2-7 0,6 0 0,-3-4 0,0 0 0,3 0 0,-3 0 0,4-4 0,0-9 0,-3 0 0,2-8 0,-6 5 0,3 0 0,-4-4 0,0-2 0,-3 0 0,3-3 0,-7 8 0,3-3 0,-4 4 0,0 3 0,0 2 0,0 4 0,0 0 0,0 6 0,3 10 0,2 8 0,4 15 0,0-5 0,5 10 0,-1-14 0,5 7 0,-1-8 0,-4-1 0,2-4 0,-6-6 0,2-3 0,-4-4 0,0-1 0,0-3 0,-3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2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24575,'0'19'0,"4"1"0,5 6 0,1 5 0,7 2 0,-3-1 0,0 4 0,3-8 0,-7 9 0,3-5 0,-4 1 0,0-1 0,0-6 0,-1-5 0,1 4 0,-1-12 0,-4 3 0,3-9 0,-7 0 0,4 0 0,-1 0 0,1-3 0,3 0 0,0-4 0,0-12 0,1-3 0,1-16 0,1-2 0,4-10 0,-3 3 0,7-4 0,-7 0 0,3 4 0,-4-4 0,3 6 0,-2 0 0,2 5 0,-4 6 0,-1 6 0,-3 9 0,1 1 0,-5 4 0,5 0 0,-5 0 0,2 0 0,0 3 0,-2-2 0,2 6 0,-3-3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26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0 24575,'-2'0'0,"-3"0"0,-15 4 0,-7 6 0,4 3 0,-7 5 0,12 2 0,-7-5 0,10 9 0,-1-14 0,11 5 0,2-7 0,12-5 0,11 1 0,10-4 0,8 0 0,0 0 0,-5 0 0,-2 0 0,-5 0 0,-8 0 0,-2 0 0,-9 3 0,1 5 0,-4 4 0,-1 8 0,-3 2 0,0-1 0,-3 0 0,-2-6 0,-7 1 0,0-3 0,-9 2 0,0-5 0,-1 2 0,-3-3 0,3-5 0,1 0 0,0-4 0,9 0 0,1 0 0,7-3 0,0-10 0,4 0 0,0-12 0,0 8 0,0-8 0,0 14 0,0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28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0 697 24575,'14'0'0,"1"0"0,5 0 0,-3 0 0,14-5 0,-16-8 0,14-1 0,-13-17 0,1 7 0,-4-7 0,-4 4 0,-4 1 0,-1 4 0,-4 2 0,0 8 0,0 0 0,-3 8 0,-5 1 0,-4 3 0,-4 0 0,4 7 0,-4 7 0,2 12 0,0 2 0,-4 9 0,12-5 0,-7 6 0,12-5 0,-3-2 0,4-9 0,0-2 0,0-8 0,0-1 0,3-4 0,10-3 0,4-1 0,10-3 0,-1 0 0,-5 0 0,4 0 0,-8 0 0,4 0 0,-5 0 0,-1 0 0,1-7 0,0-2 0,5-7 0,7-12 0,-4 4 0,15-16 0,-14 11 0,14-10 0,-3 7 0,0-2 0,-3 9 0,-11 3 0,3 5 0,-11 5 0,5-1 0,-11 9 0,3 1 0,-4 3 0,1 0 0,-1 0 0,0 0 0,-3 3 0,-1 5 0,-3 0 0,0 3 0,0 0 0,0-3 0,0 3 0,-7-3 0,2-1 0,-15 1 0,7-4 0,-12 0 0,8-4 0,-8 0 0,8 0 0,-8 0 0,8 0 0,-4 0 0,5 0 0,0 0 0,0 0 0,0 4 0,0 0 0,-1 12 0,1 2 0,2 8 0,1 0 0,8 1 0,-2-1 0,6 0 0,-3-5 0,4-1 0,0-7 0,3-2 0,9-4 0,23-3 0,0 0 0,9-4 0,-7 0 0,-8-12 0,3-4 0,-8-12 0,-1-4 0,-9 4 0,-1-9 0,-3 4 0,-1-11 0,-3 4 0,-2-24 0,-4 9 0,0-6 0,0-2 0,0 16 0,0-11 0,0 13 0,0 6 0,0 12 0,-3 10 0,2 6 0,-2 4 0,0 3 0,-1 4 0,0 18 0,1 18 0,3 18 0,0 12 0,0-6 0,0 4 0,0-4 0,0 6 0,9-6 0,2-2 0,15-11 0,-6-8 0,8-5 0,-9-8 0,2-3 0,-4-6 0,-5-6 0,3-7 0,-3 0 0,4-4 0,-4 0 0,3-4 0,-7-4 0,4-5 0,-5 1 0,1-3 0,-4 10 0,0-2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1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112 177 24575,'-7'0'0,"1"-6"0,-1 4 0,0-4 0,0 9 0,3 1 0,1 2 0,3 1 0,0 0 0,-3 0 0,2-1 0,-2 1 0,3-6 0,0-5 0,4-4 0,-4-2 0,7 3 0,-7 0 0,7-5 0,-2 0 0,3-4 0,-1 0 0,1 4 0,0-3 0,-4 3 0,3 0 0,-7 1 0,4 4 0,-4-1 0,0 1 0,0 0 0,0 0 0,0 0 0,-3 3 0,-1-2 0,-4 5 0,-3-2 0,3 3 0,-3 0 0,4 0 0,-1 0 0,1 0 0,0 0 0,0 0 0,-1 3 0,1 1 0,0 4 0,3-1 0,-3 0 0,3 0 0,0 0 0,-2-3 0,5 2 0,-2-2 0,3 4 0,0-1 0,0 0 0,0 0 0,0 0 0,0 0 0,0 0 0,0 1 0,0-1 0,0 0 0,0-1 0,3-2 0,1 2 0,3-5 0,0 2 0,0 1 0,0-1 0,1 1 0,-2 2 0,1-5 0,0 2 0,0-3 0,0 0 0,-3 0 0,-2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1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2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24575,'-42'70'0,"7"-13"0,31-53 0,1-1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75 354 24575,'-24'-20'0,"10"1"0,-10-33 0,18 25 0,-1-11 0,7 23 0,0 2 0,0 1 0,0 1 0,0 0 0,0 3 0,0-3 0,0-1 0,0 4 0,0-7 0,0 7 0,0-3 0,0 0 0,0 2 0,0-2 0,3 4 0,1 3 0,3 1 0,0 3 0,4 0 0,6-4 0,5 3 0,4-3 0,0 4 0,0-3 0,0 2 0,0-3 0,0 4 0,0 0 0,-4 0 0,-2 0 0,-8 0 0,-1 3 0,-3 1 0,-1 3 0,-3 4 0,-1 1 0,-3 9 0,0-4 0,0 8 0,0-8 0,0 3 0,0-4 0,0 5 0,0-4 0,-7 3 0,1-4 0,-9 0 0,7-4 0,-7 3 0,2-7 0,-3 4 0,0-4 0,0 0 0,0-4 0,0 0 0,-4-4 0,7 0 0,-7 0 0,8 0 0,0 0 0,2 0 0,3 0 0,3 3 0,2 4 0,2 5 0,0 14 0,4 2 0,1 10 0,11 20 0,-5-15 0,5 21 0,-1-12 0,-3 8 0,3-1 0,-4-1 0,-1-17 0,-5-4 0,-1-15 0,0-2 0,-4-8 0,4-1 0,-4-16 0,5-17 0,1-23 0,4-8 0,1-5 0,-6 29 0,0 6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5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83 577 24575,'9'19'0,"-3"18"0,-6-12 0,0 15 0,0-18 0,0 3 0,0-4 0,0 1 0,0-2 0,0-8 0,0 3 0,0-7 0,0 4 0,0-5 0,0-6 0,-4-16 0,-2-15 0,-10-29 0,5 4 0,-11-17 0,10 5 0,1-1 0,5 0 0,2 16 0,3 8 0,-3 16 0,4 2 0,0 14 0,0 1 0,0 4 0,6 3 0,2 1 0,12 3 0,1 4 0,5 4 0,6 7 0,-5 2 0,6 6 0,-6 1 0,3 10 0,4-3 0,-2 9 0,3-9 0,-10 7 0,2-8 0,-7 1 0,-2-8 0,-6-3 0,-4-8 0,-1 0 0,0-5 0,1 0 0,-4 0 0,-1-6 0,-3-15 0,0-23 0,0-17 0,0 0 0,0-9 0,0 9 0,-5-12 0,4 6 0,-8 8 0,7 13 0,-6 3 0,7 13 0,-3-8 0,4 14 0,0 0 0,0 6 0,0 4 0,0 0 0,0 0 0,0 3 0,0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6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0 230 24575,'0'6'0,"6"-2"0,13-1 0,13-12 0,14-7 0,5-6 0,1-8 0,5 8 0,-8-8 0,14 6 0,-14-1 0,-2 5 0,-10 1 0,-11 9 0,-4-1 0,-5 10 0,-6-2 0,-4 3 0,0 0 0,-3 0 0,-1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7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 24575,'0'10'0,"0"4"0,0-6 0,0 12 0,0-7 0,0 7 0,0-4 0,0 5 0,0 0 0,0 11 0,0-5 0,0 10 0,0-4 0,0-1 0,0 0 0,0-11 0,0-4 0,4-2 0,-4-3 0,4 0 0,-4-1 0,0 0 0,0-3 0,-4 12 0,-1-7 0,-6 7 0,-6-3 0,-1 3 0,-8-1 0,8 6 0,-7-7 0,7 3 0,-2-5 0,4-3 0,3-2 0,2-4 0,4 0 0,0-3 0,0 0 0,0-4 0,0 0 0,0 0 0,0 0 0,0 0 0,-4 0 0,2 0 0,-2-4 0,4 4 0,0-7 0,-1 6 0,1-2 0,3 3 0,1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8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 24575,'-37'63'0,"0"0"0,1-5 0,16-13 0,33-31 0,15-4 0,6-10 0,10 0 0,-6 0 0,0 0 0,0 0 0,-10 3 0,-6 10 0,-14 5 0,0 8 0,-7 5 0,3 8 0,-4 0 0,-9 5 0,-6-10 0,-4-3 0,-8-2 0,9-8 0,-8-2 0,4-7 0,0-4 0,-3 1 0,8-5 0,0 0 0,2-4 0,10-7 0,-2-6 0,7-8 0,0 7 0,0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08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24575,'6'-7'0,"6"2"0,13 2 0,18-2 0,-13 3 0,19-8 0,-20 9 0,12-4 0,-12 5 0,2 0 0,-5 0 0,-7 0 0,-4 0 0,-7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4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24575,'-2'0'0,"0"0"0,-12 0 0,2 0 0,0 0 0,1 0 0,0 0 0,-1 3 0,-1 5 0,-3 9 0,2 10 0,0 5 0,-4 6 0,8 0 0,-9 5 0,9-3 0,-5 3 0,10-11 0,1-6 0,4 0 0,0-13 0,0 6 0,0-7 0,0 0 0,0-1 0,3-4 0,1-3 0,3 3 0,1-6 0,-1 2 0,0-3 0,4 0 0,-3 0 0,7 0 0,-7 0 0,3 0 0,0 0 0,-3 0 0,7 0 0,-7-3 0,7-5 0,-7-1 0,7-6 0,-7 7 0,4-3 0,-5 4 0,-3-1 0,-1 1 0,-6 4 0,-1 0 0,-3-1 0,-1 4 0,4-7 0,1 4 0,3-4 0,0 0 0,0 0 0,0-1 0,0 1 0,0 0 0,12-1 0,-2 0 0,10 0 0,-4-1 0,0 5 0,-4-3 0,-1 6 0,-4-2 0,0 3 0,0 0 0,0 0 0,1 0 0,-1 0 0,-1 0 0,-2 3 0,-1 1 0,-3 3 0,0 4 0,0-3 0,0 3 0,0-4 0,0 0 0,-6-3 0,5 0 0,-5-4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40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179 603 24575,'-64'0'0,"6"12"0,42 2 0,-6 12 0,20-4 0,-9 3 0,10-4 0,-3 11 0,4-10 0,0 9 0,0-14 0,0 3 0,0-4 0,0-4 0,0-1 0,3-4 0,5-3 0,0-1 0,12-3 0,-7 0 0,12 0 0,-8 0 0,3 0 0,-4 0 0,0 0 0,0 0 0,0-3 0,-4-2 0,-1 1 0,-4-2 0,0-2 0,1-1 0,0-6 0,-1 3 0,1-4 0,0-4 0,1-2 0,-1-4 0,-3 0 0,-1-6 0,-4 5 0,0-5 0,0 6 0,0 0 0,-4 4 0,-4 1 0,-4 9 0,-4 0 0,-5 8 0,4 0 0,-8 4 0,8 0 0,-8 0 0,12 0 0,-7 0 0,12 0 0,-3 0 0,7 4 0,-3 0 0,6 10 0,-2-1 0,3 6 0,0-7 0,0 3 0,0-7 0,0 3 0,0-4 0,12 1 0,2-4 0,12 0 0,0-4 0,0 0 0,0 0 0,6 0 0,-5 0 0,5-4 0,-11-4 0,4-2 0,-8-5 0,4 2 0,-5-3 0,0-4 0,1-2 0,1-9 0,0-2 0,1-4 0,-1 4 0,0-3 0,-4 3 0,0 0 0,-5 2 0,0-1 0,-4 9 0,-1-7 0,-4 13 0,0-8 0,0 3 0,0-7 0,-4 7 0,0-1 0,-8 11 0,0 4 0,-4 0 0,4 8 0,-3-4 0,3 4 0,-4 0 0,3 0 0,-2 0 0,7 7 0,-4 6 0,4 4 0,3 8 0,-3-3 0,7 4 0,-2 5 0,3-3 0,0 8 0,0-3 0,0 5 0,0 0 0,4 0 0,1 6 0,5-5 0,4 5 0,-3 0 0,7-4 0,4 10 0,-2-16 0,4 0 0,-7-14 0,-1-8 0,0 0 0,0-4 0,-1-4 0,1 0 0,-4-4 0,3 0 0,-3-4 0,4-4 0,-3-5 0,-2-7 0,-6 10 0,-1-2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42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171 350 24575,'0'-11'0,"0"-1"0,-4-4 0,0 4 0,-4 1 0,4 3 0,-2 4 0,2 1 0,-7 3 0,3 0 0,-7 0 0,3 0 0,4 3 0,-6 5 0,8 9 0,-6 4 0,-1 11 0,3-5 0,-4 10 0,5-9 0,4 3 0,1-5 0,4 0 0,0-4 0,0-2 0,0-4 0,0-4 0,0 3 0,0-7 0,7 4 0,2-5 0,7 1 0,-4-3 0,3-2 0,-3-3 0,3 0 0,1 0 0,-4 0 0,3 0 0,-3-4 0,5-8 0,0-6 0,-3-14 0,-1-1 0,-4 1 0,0-5 0,0 4 0,-4-5 0,0 5 0,-5 2 0,0 9 0,0 2 0,0 4 0,0 4 0,-3 4 0,-1 5 0,-4 10 0,1 2 0,2 11 0,-2 2 0,6 4 0,-3 0 0,4 0 0,0 0 0,0 1 0,0-6 0,0 0 0,0-5 0,3-4 0,5-1 0,4-3 0,0-1 0,3-2 0,-3-2 0,4-3 0,0-4 0,0-8 0,1-7 0,1-7 0,-5-5 0,0 8 0,-4-13 0,-1 17 0,1-11 0,-4 13 0,-2-3 0,-3 4 0,4 4 0,-4-3 0,7 7 0,-4-3 0,4 7 0,0 1 0,0 3 0,0 0 0,0 0 0,0 0 0,0 3 0,1 9 0,0 1 0,0 12 0,1 2 0,0 0 0,0 5 0,0-1 0,-1-3 0,-2 3 0,1-10 0,-6 0 0,6-5 0,-6-4 0,2-1 0,-3-4 0,0-9 0,-4-8 0,-1-16 0,0-7 0,1-5 0,4-6 0,0 5 0,0-11 0,0 4 0,9-5 0,7 4 0,10 1 0,4 5 0,-1 11 0,0-3 0,-7 18 0,0-2 0,-6 12 0,0 2 0,-1 3 0,-2 0 0,-2 0 0,-4 0 0,0 7 0,-3 2 0,0 7 0,-4 4 0,0 2 0,0-1 0,-8 4 0,6-15 0,-6 2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45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1048 24575,'0'-7'0,"0"-9"0,0-6 0,0-6 0,0-9 0,0 10 0,0 0 0,0 6 0,-4 5 0,-3 7 0,-5 2 0,0 7 0,-3 0 0,7 7 0,-9 12 0,7 9 0,-8 10 0,8-6 0,-4 5 0,5-5 0,4-4 0,1 3 0,4-10 0,0 1 0,0-2 0,0-8 0,0 3 0,0-6 0,11 2 0,-1-3 0,15 1 0,-8-5 0,8 0 0,-3-4 0,4 0 0,0 0 0,0 0 0,-4-4 0,4-9 0,-3-7 0,5-8 0,0 4 0,-5-2 0,-3 8 0,2-3 0,-9 5 0,7-1 0,-8 5 0,4-4 0,-4 4 0,3-1 0,-6-2 0,3-2 0,-4 0 0,5-8 0,-4 3 0,3-4 0,-3 0 0,0 0 0,-4 4 0,-2 1 0,-3 9 0,0 1 0,0 1 0,-6 5 0,1-2 0,-9 7 0,2 0 0,-4 0 0,0 0 0,0 7 0,3 7 0,-2 3 0,5 8 0,-2-4 0,4 1 0,3 3 0,-2-8 0,6 8 0,-3-8 0,4 0 0,0-2 0,0-7 0,0 3 0,0-4 0,7 0 0,2 1 0,3 0 0,3-1 0,-3-2 0,0 1 0,3-5 0,-7 2 0,3-3 0,-4 0 0,1 0 0,-1 0 0,0 0 0,0 0 0,4 0 0,-3 0 0,3 0 0,-3 0 0,-1-7 0,0 5 0,0-5 0,0 7 0,1-3 0,-1-1 0,0-7 0,4-1 0,-1-9 0,1 4 0,1-4 0,-3 1 0,3 2 0,-4-2 0,0 8 0,-1 1 0,1-1 0,-1 4 0,-3-3 0,0 4 0,-1-4 0,-2-2 0,6-7 0,-2-2 0,0-4 0,3 0 0,-3 0 0,-1-1 0,0 1 0,0 0 0,-3 0 0,3-6 0,-4 5 0,0-5 0,0 6 0,0 0 0,0-6 0,0 5 0,0 0 0,0 2 0,0 8 0,0-4 0,0 9 0,0-3 0,0 6 0,0-5 0,-3 9 0,-1-1 0,-3 6 0,0 0 0,-1 7 0,0 2 0,0 11 0,0 2 0,-1 4 0,4 0 0,-3 0 0,7-5 0,-3 4 0,4-3 0,0-1 0,0 5 0,0-9 0,0 8 0,4-8 0,0 3 0,4-4 0,0 0 0,0 0 0,0-4 0,-1 3 0,1-7 0,0 7 0,-1-7 0,0 3 0,4 0 0,-3-3 0,2 2 0,-3-3 0,0 0 0,1 0 0,-1 0 0,0 1 0,0-4 0,0-1 0,0-3 0,1 0 0,-1 0 0,0 0 0,4 0 0,6 0 0,0-7 0,3-2 0,-4-4 0,0-2 0,-4 7 0,-1-3 0,0-1 0,-3 4 0,4-7 0,-1 3 0,-2-9 0,3-6 0,-3-6 0,1-5 0,0-6 0,-1 5 0,1-28 0,0 23 0,-5-11 0,0 23 0,-5 6 0,0 0 0,0 0 0,0 4 0,0-3 0,0 12 0,0-7 0,0 12 0,0-3 0,0 3 0,-3 4 0,-1 1 0,-4 3 0,-3 0 0,3 0 0,-7 0 0,7 3 0,-7 2 0,6 2 0,-2 0 0,4 1 0,0-1 0,2 0 0,-1 0 0,5 0 0,-2 4 0,3 6 0,0 0 0,0 8 0,0-8 0,0 8 0,0-3 0,0 4 0,4 0 0,0-4 0,5 3 0,-1-4 0,1 5 0,3-4 0,1-1 0,-1-1 0,4-6 0,-4 5 0,1-6 0,-2-1 0,0 3 0,-3-7 0,3 3 0,-3-4 0,-1 4 0,0-3 0,1 3 0,-1-4 0,0 1 0,0-1 0,1 0 0,-4 0 0,5 4 0,-4-3 0,5 2 0,-2-6 0,3 3 0,1-6 0,0 2 0,3 1 0,-3-4 0,0 4 0,3-4 0,-7 0 0,3 0 0,0 0 0,-3 0 0,7 0 0,-7 0 0,7 0 0,-3-4 0,1-4 0,2-1 0,-7-6 0,4 7 0,-5-4 0,0 8 0,-3-2 0,3 5 0,-7-5 0,4-1 0,-4 2 0,0-1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4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15 658 24575,'-8'11'0,"1"3"0,7-6 0,0 7 0,0-7 0,0 7 0,0-3 0,0 0 0,0-1 0,0-4 0,3-3 0,10-1 0,4-7 0,11-15 0,-4-12 0,14-25 0,-9-4 0,1-24 0,-10 26 0,-7-36 0,-3 36 0,-3-24 0,-2 22 0,-5 2 0,0 12 0,-4 12 0,0 12 0,-4 14 0,-7 5 0,1 3 0,-6 3 0,2 21 0,4 8 0,-7 34 0,8 2 0,2 15 0,5 8 0,6-20 0,0 16 0,0-25 0,0 5 0,0-9 0,13-17 0,-2-3 0,15-19 0,2-2 0,-1-12 0,10-1 0,-5-4 0,2-12 0,-1-15 0,3-15 0,-9-4 0,4-6 0,-8 17 0,-7-3 0,1 15 0,-8 3 0,-2 11 0,1 2 0,-4 16 0,-1 5 0,-3 15 0,4-1 0,1 8 0,4-8 0,0 9 0,3-15 0,2 9 0,2-18 0,1 7 0,-1-11 0,0-1 0,0-5 0,-1-3 0,-3 0 0,-4 0 0,-4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5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24575,'-16'0'0,"3"0"0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6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24575,'0'97'0,"0"-1"0,0 0 0,0 0 0,0 0 0,0 20 0,0 7 0,0-24 0,0-58 0,0-63 0,5-6 0,0-5 0,8-4 0,-3 9 0,7-3 0,-3 5 0,-1-1 0,0 6 0,-5 0 0,0 5 0,-1 4 0,1 1 0,-4 3 0,-1 1 0,-3 0 0,0 6 0,-4 15 0,-5 5 0,-1 18 0,-4-4 0,1 5 0,6-6 0,-5 0 0,11-6 0,-3-8 0,4 1 0,0-11 0,10 0 0,-1-5 0,14-3 0,0-12 0,8 0 0,-1-16 0,3 4 0,-5-5 0,1 1 0,-1-1 0,-5 6 0,0-3 0,-2 3 0,-6 1 0,6-4 0,-8 4 0,1 0 0,-2 2 0,-4 4 0,-4 4 0,0 0 0,-4 5 0,-11 3 0,2 1 0,-15 3 0,2 0 0,-4 8 0,4 1 0,1 17 0,7-3 0,1 8 0,8 1 0,1-5 0,4 5 0,0-11 0,0 4 0,0-11 0,4 5 0,8-10 0,6 3 0,14-3 0,-5 0 0,10-4 0,-4-1 0,0-4 0,-2 0 0,-5 0 0,-8 0 0,-2 0 0,-9 0 0,-3 0 0,-1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7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24575,'4'-3'0,"-1"9"0,-3 16 0,0 2 0,0 14 0,0-7 0,0 2 0,0 0 0,0 4 0,0-10 0,0 0 0,0-7 0,0-8 0,0-1 0,0-4 0,0-35 0,0 0 0,0-46 0,0 25 0,0-22 0,0 24 0,0-11 0,4 6 0,10 11 0,2-2 0,11 18 0,-5-1 0,0 9 0,3 3 0,-4 3 0,1 6 0,-2-3 0,-7 4 0,-6 0 0,-3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7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24575,'-4'9'0,"4"1"0,1 12 0,3 5 0,-4-9 0,0 7 0,0-20 0,0 2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48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24575,'6'0'0,"-2"-3"0,-1 0 0,-3-4 0,0 0 0,0 0 0,0-1 0,-3 4 0,2 4 0,-2 4 0,3 3 0,0 0 0,0 0 0,0 0 0,3-3 0,1-1 0,3-3 0,4 0 0,-3 0 0,3 0 0,-3 0 0,-1 0 0,0 0 0,-3-3 0,-1-1 0,-3-3 0,0 0 0,0 0 0,0-1 0,0 1 0,0 0 0,-3 3 0,-1 1 0,-3 3 0,0 0 0,0 0 0,4 3 0,0 1 0,3 2 0,0 1 0,0 0 0,0-3 0,0-2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0:06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346 2366 24575,'0'-20'0,"0"-4"0,0-9 0,0 1 0,0 1 0,0 3 0,0-8 0,0 8 0,0-8 0,0 3 0,0-5 0,0 0 0,0 0 0,-9 0 0,7-1 0,-11 1 0,12 0 0,-7 5 0,3-3 0,0 8 0,-3-4 0,3 6 0,0 0 0,-2 4 0,2-3 0,-4 3 0,4-4 0,-2 4 0,6-3 0,-3 8 0,4-4 0,-3 5 0,2-4 0,-3 3 0,4-8 0,0 7 0,0-2 0,0-1 0,0 8 0,0-6 0,0 7 0,0-4 0,-3 3 0,2-2 0,-6 3 0,7-8 0,-4-2 0,4-4 0,0-6 0,0 5 0,0-21 0,0 17 0,0-12 0,0 17 0,0 4 0,0-3 0,0 12 0,0-7 0,0 8 0,0-4 0,0 4 0,0-3 0,0 2 0,0 1 0,0-3 0,0 7 0,0-7 0,0 3 0,0-9 0,0 4 0,0-8 0,0 8 0,0-4 0,0 5 0,0 0 0,0 0 0,0 4 0,0-3 0,0 3 0,0 0 0,0-15 0,0 8 0,0-10 0,0 4 0,0 8 0,0-4 0,0 9 0,0-3 0,0 7 0,0-4 0,0 5 0,-3 0 0,2 0 0,-2-1 0,3 1 0,0-4 0,0 3 0,0-7 0,0 6 0,0-6 0,0 3 0,0 0 0,0-3 0,0 3 0,0 0 0,0-3 0,0 6 0,0-2 0,0 4 0,0 0 0,0 0 0,0 0 0,0 0 0,0 0 0,0 0 0,0-1 0,0 1 0,0 0 0,0 0 0,0-1 0,0-3 0,0 3 0,0-3 0,0 4 0,0-1 0,0 1 0,0 9 0,-4 8 0,-5 10 0,-4 6 0,-1 6 0,-4 0 0,4 1 0,0 4 0,-4-4 0,3 11 0,-4-10 0,4 8 0,-2-14 0,7 3 0,-3-9 0,5-2 0,4-8 0,-3 0 0,6-5 0,-2 0 0,3-3 0,0-1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5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4 24575,'-7'0'0,"-19"-4"0,14 6 0,-14-1 0,19 6 0,0 0 0,3 0 0,-6-3 0,8 6 0,-5-5 0,7 6 0,6-7 0,3-1 0,6 1 0,5-4 0,-3 8 0,4-4 0,-9 4 0,3-1 0,-7 5 0,3 0 0,-6 8 0,-2 2 0,-3 4 0,0 0 0,0 5 0,0-3 0,0 3 0,0-9 0,0 3 0,0-8 0,-3-1 0,-5-4 0,0-5 0,-3 0 0,3-3 0,-3 0 0,3-4 0,-3 0 0,7-4 0,-3-4 0,6 0 0,-6-3 0,7 4 0,-4-1 0,4 1 0,0 0 0,0-4 0,0 3 0,0 0 0,0 5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0:07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0 120 24575,'0'-7'0,"0"0"0,0-4 0,0 3 0,4-7 0,0 7 0,4-7 0,-4 7 0,2-4 0,-5 5 0,2 0 0,0 0 0,1 3 0,3 1 0,0 3 0,0 0 0,0 0 0,0 0 0,0 3 0,-3 1 0,3 7 0,-3 1 0,4 4 0,0 0 0,4 0 0,0-1 0,4 1 0,0 0 0,-4 0 0,3-3 0,-2 2 0,2-7 0,-2 4 0,1-5 0,-5 1 0,2-1 0,-4 0 0,0 1 0,4-1 0,-3-3 0,3 3 0,0-3 0,-2 4 0,6-4 0,-7 2 0,3-5 0,-4 5 0,0-5 0,0 2 0,-3 0 0,-1-2 0,-3 2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0:09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0 217 24575,'0'14'0,"0"-3"0,0 31 0,4-9 0,2 5 0,4 13 0,-1-10 0,6 10 0,0-13 0,4 6 0,-4-5 0,4 5 0,-9-16 0,7 8 0,-4-22 0,1 15 0,2-11 0,-4 0 0,1-2 0,-5-5 0,-2-2 0,-2 2 0,4-4 0,-1 0 0,0-3 0,0-7 0,1-10 0,-1-7 0,3-18 0,0-9 0,0 0 0,1-31 0,-1 33 0,2-34 0,-2 25 0,5-6 0,-3 2 0,7 7 0,-8 5 0,4 2 0,-2 11 0,-3-4 0,3 14 0,-5-3 0,0 10 0,0 4 0,-1 1 0,-3 4 0,-1 0 0,1 2 0,-4-1 0,1 5 0,-2-2 0,-2 3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0:10.7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243 16 24575,'1'-9'0,"-2"3"0,-14 6 0,-3 0 0,-4 0 0,-3 0 0,8 0 0,-4 3 0,0 11 0,3 0 0,-5 17 0,10-8 0,0 8 0,4 0 0,0 2 0,3-1 0,-2 0 0,7-6 0,-3 5 0,4-12 0,0 10 0,0-11 0,0 4 0,0-2 0,0-4 0,4 0 0,0 0 0,8 0 0,0-4 0,4 3 0,0-3 0,-4 0 0,3 0 0,-3-5 0,4 1 0,-4-3 0,3-2 0,-7-3 0,3 0 0,-4 0 0,4 0 0,-3 0 0,3 0 0,0 0 0,-2-7 0,6-2 0,-6-7 0,10-11 0,-9 3 0,6-5 0,-8 9 0,0 4 0,0-5 0,-3 4 0,-1 0 0,-4 2 0,0 7 0,0-3 0,0 4 0,-3 2 0,-5 2 0,-4 3 0,-4 0 0,4 3 0,1 1 0,4 4 0,-1-1 0,4 0 0,-2 0 0,8-6 0,2-6 0,14-12 0,3-1 0,7-9 0,-1 8 0,0-3 0,-5 5 0,-2 4 0,-8 1 0,-1 5 0,-3 3 0,-1 0 0,-3 10 0,-1 3 0,-3 15 0,-4-1 0,-1 14 0,-4-4 0,-1 5 0,5-6 0,1 5 0,4-5 0,0 1 0,0-3 0,0-8 0,0-2 0,0-4 0,0 0 0,0-4 0,0-1 0,0-4 0,0 0 0,0 1 0,-13-4 0,10-1 0,-9-3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0:11.9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218 268 24575,'8'-7'0,"-1"-4"0,-7-1 0,0 0 0,0-7 0,0 1 0,0-9 0,0-4 0,0 8 0,0-8 0,0 10 0,0 3 0,0 2 0,0 9 0,0 0 0,-3 3 0,-5 0 0,0 4 0,-7 0 0,2 7 0,-9 18 0,2 10 0,-4 5 0,4 8 0,1-8 0,-2 18 0,1-11 0,3 4 0,4-13 0,7-5 0,2-6 0,4-7 0,0-8 0,0-1 0,0-4 0,12-3 0,2 0 0,12-4 0,1 0 0,4 0 0,2 0 0,-1 0 0,5 0 0,-9 0 0,3 0 0,-5 0 0,-4 0 0,-2 0 0,-8 3 0,-1 1 0,-3 7 0,-4 6 0,-1 4 0,-3 5 0,0-4 0,0 3 0,-3-3 0,-6-1 0,-3 0 0,-4-6 0,-5 2 0,4-1 0,-8-3 0,3 3 0,-4-6 0,4 2 0,-3-3 0,8-1 0,-4-3 0,5-2 0,4-3 0,-3 0 0,7 0 0,-3 0 0,4 0 0,2-3 0,-1 2 0,5-5 0,-5 6 0,5-7 0,-2 7 0,3-4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4:58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24575,'0'12'0,"0"1"0,0 23 0,0 0 0,0 11 0,0 8 0,0 9 0,5 7 0,1-7 0,0 5 0,9-12 0,-8 5 0,9-13 0,-10-8 0,2-12 0,-7-7 0,6-13 0,-2 2 0,2-10 0,1 3 0,-1-4 0,1-4 0,5-15 0,2-7 0,1-14 0,3-8 0,-2 0 0,0-1 0,4-5 0,-9 5 0,3 0 0,0 2 0,-4 6 0,4 1 0,-5 5 0,4 1 0,-4 0 0,4 5 0,-4-5 0,3 6 0,-3 5 0,3 1 0,-5 5 0,1 4 0,-1 1 0,-4 4 0,-1 4 0,-3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4:59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 24575,'-15'0'0,"-1"0"0,0 7 0,-1 3 0,0 7 0,0-4 0,3 3 0,-2-3 0,7 4 0,-8-3 0,12-3 0,-7-2 0,12-2 0,-4 1 0,10-4 0,4-1 0,10-3 0,3-8 0,5 2 0,0-4 0,-5 2 0,-1 7 0,-5-3 0,-4 4 0,-1 0 0,-8 4 0,0 4 0,-4 5 0,0 4 0,-8 0 0,-1 0 0,-13 0 0,2 6 0,-7-8 0,8 6 0,-8-6 0,9-2 0,-4 0 0,5-5 0,0 1 0,0-1 0,4-3 0,1-1 0,4-4 0,0 0 0,0 0 0,4 0 0,0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5:01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216 447 24575,'4'-8'0,"-1"1"0,-3-1 0,0 0 0,0-4 0,0 4 0,0-8 0,0 3 0,-7 1 0,2 4 0,-10 5 0,6 3 0,-7 0 0,3 0 0,0 0 0,-3 0 0,3 0 0,-4 3 0,3 11 0,-2 0 0,2 13 0,0-4 0,0 0 0,5 4 0,0-9 0,4 4 0,1-9 0,4 3 0,0-7 0,0 2 0,0-3 0,4-4 0,0-1 0,8-3 0,-4 0 0,4 0 0,-4 0 0,4 0 0,-4 0 0,4-3 0,-4-6 0,4-4 0,-2-4 0,2 0 0,-3-5 0,-1 4 0,1-4 0,0 5 0,-1-1 0,1 5 0,-1 1 0,-4 5 0,-1 5 0,-3 3 0,0 6 0,0 1 0,0 4 0,0 1 0,0 0 0,0 3 0,4-8 0,-3 8 0,5-7 0,-1 3 0,2-4 0,1-4 0,0-1 0,-1-3 0,1 0 0,4 0 0,1 0 0,0 0 0,3-4 0,-7-4 0,7-6 0,-3-3 0,0 0 0,3 0 0,-2 0 0,-1 0 0,-1 4 0,0-3 0,-3 7 0,3-7 0,-4 7 0,0-7 0,0 3 0,1-4 0,-1-1 0,-3-4 0,3-1 0,-3-5 0,0-6 0,4 5 0,-8-5 0,3 11 0,-4 1 0,0 4 0,0 5 0,0 2 0,0 3 0,0 0 0,-3 4 0,-1 0 0,0 17 0,1-3 0,3 23 0,-5-9 0,4 15 0,-3-9 0,4 9 0,0-10 0,0 5 0,0-6 0,0 0 0,0-5 0,0-1 0,0-9 0,4-1 0,0-5 0,4 1 0,-1-4 0,1 0 0,-1-4 0,1 0 0,-1 0 0,1 0 0,-1 0 0,1 0 0,-1 0 0,1 0 0,0 0 0,-1 0 0,1 0 0,-1 0 0,1 0 0,-4 0 0,-1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5:02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24575,'15'0'0,"1"0"0,-3 0 0,3 0 0,-4 0 0,6 0 0,-6 0 0,0 0 0,5 0 0,-7 0 0,6 0 0,-8 0 0,-1 0 0,-3 0 0,0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5:03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24575,'6'-4'0,"-1"1"0,10 3 0,-2 0 0,9 0 0,-8 0 0,3 0 0,-6 0 0,-2 0 0,3 0 0,-8 0 0,-1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5:04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24575,'7'0'0,"0"0"0,1 0 0,0 0 0,-1 0 0,1 0 0,-1 0 0,1 0 0,-4-3 0,2 2 0,-5-6 0,2 7 0,-3-4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8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24575,'18'0'0,"-1"0"0,4 0 0,0 0 0,-3 0 0,2 0 0,-12 0 0,3 0 0,-4 0 0,-3 0 0,-1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5:05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24575,'-7'0'0,"-1"0"0,-4 0 0,4 0 0,-9 4 0,5 1 0,-6 3 0,1 1 0,0-1 0,0 1 0,4-4 0,1 2 0,0-6 0,7 5 0,-6-5 0,10 3 0,-3-4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5:07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24575,'0'7'0,"0"0"0,0 0 0,0 1 0,0-1 0,0 1 0,0-1 0,0 0 0,0 0 0,0 0 0,3-3 0,-2 2 0,5-5 0,-2 5 0,3-2 0,-3 3 0,2 0 0,-5 1 0,2-1 0,-3 1 0,4-4 0,-3 2 0,2-2 0,1 0 0,-4 3 0,7-6 0,-3 2 0,1 0 0,1-2 0,-2 3 0,4-4 0,-1 0 0,1 0 0,-1 0 0,1 0 0,-1 0 0,1 0 0,-1 0 0,1 0 0,0 0 0,-1 0 0,1 0 0,-4-4 0,3 0 0,-3-1 0,4-1 0,-1 1 0,1 1 0,-4-3 0,3 6 0,-7-5 0,7 5 0,-6-6 0,-5 6 0,-1-2 0,-9 3 0,5 0 0,-7 4 0,7-3 0,-7 6 0,7-6 0,-7 3 0,3-4 0,0 0 0,1 0 0,0 0 0,3 0 0,-3 0 0,5 0 0,6 0 0,6 0 0,3-3 0,8 2 0,-3-7 0,0 7 0,-2-2 0,-3-1 0,0 3 0,-1-2 0,-6 3 0,-1-3 0,-4-6 0,1 1 0,3-1 0,0 6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12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24575,'22'0'0,"11"0"0,7 0 0,10 0 0,13 0 0,5 0 0,20-5 0,-18 4 0,8-10 0,-19 10 0,-1-4 0,-13 5 0,-3 0 0,-20 0 0,3 0 0,-13 0 0,-1 0 0,-4 0 0,-3 0 0,-1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13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24575,'0'22'0,"0"1"0,0 8 0,0 7 0,0 6 0,0 7 0,0-1 0,0 7 0,0-5 0,0 5 0,0-13 0,0 5 0,0-10 0,0-1 0,0-12 0,0-6 0,0-8 0,0-1 0,0-4 0,0-1 0,0-2 0,0-1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13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24575,'14'0'0,"3"0"0,9 0 0,11 0 0,-9 0 0,14 0 0,-4 0 0,0 0 0,5 0 0,0 0 0,-9 0 0,7 0 0,-18 0 0,7 0 0,-9 0 0,-4 0 0,2 0 0,-11 0 0,3 0 0,-4 0 0,0 0 0,0 0 0,0 0 0,0 0 0,0 0 0,0 0 0,-1 0 0,1 0 0,0 0 0,0 0 0,0 0 0,0 0 0,0 0 0,0 0 0,0 0 0,1 0 0,-1 0 0,0 0 0,3 0 0,-2 0 0,3 0 0,-4 0 0,0 0 0,0 0 0,0 0 0,0-11 0,-3 8 0,0-9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4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24575,'-6'0'0,"12"0"0,11 0 0,14 0 0,1 0 0,5 0 0,-5 0 0,4 0 0,-9 0 0,3 0 0,1 0 0,-12 0 0,1 0 0,-13 0 0,-3 0 0,-1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4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24575,'-1'4'0,"2"-1"0,14-3 0,7 0 0,10 0 0,5 0 0,1 0 0,-1 0 0,-5 0 0,-1 0 0,-10 0 0,-1 0 0,-9 0 0,0 0 0,-7 0 0,-1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8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0 24575,'-18'0'0,"-9"0"0,-1 0 0,-4 0 0,-4 0 0,9 0 0,-4 0 0,10 0 0,5 0 0,5 0 0,4 0 0,3 3 0,1 1 0,3 2 0,0 5 0,0 5 0,0 1 0,0 12 0,0-11 0,0 17 0,0-2 0,0 6 0,0 24 0,0-9 0,5 25 0,-4-13 0,4 13 0,-5-20 0,0-7 0,0-1 0,0 3 0,0 5 0,0 0 0,0-8 0,0 36 0,0-6 0,0-3 0,0 0 0,0-9 0,0-19 0,0 15 0,0-2 0,0-10 0,0 2 0,0-21 0,0 2 0,0-10 0,0-9 0,3-2 0,-2-8 0,2 0 0,-3 0 0,3 0 0,1 0 0,3-3 0,0-1 0,0-3 0,0 0 0,0 0 0,8 0 0,2 0 0,9 0 0,4 0 0,2 0 0,5-4 0,0-1 0,0-5 0,-4 5 0,-3-3 0,-4 7 0,-6-3 0,-3 1 0,-6 2 0,-4-2 0,-3 0 0,-1-9 0,-3 6 0,0-5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9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24575,'0'5'0,"0"16"0,0 15 0,0 9 0,0 9 0,0 6 0,0 6 0,0 13 0,0 3 0,0 0 0,0-13 0,0 0 0,0-16 0,0 11 0,0-6 0,0-12 0,0-5 0,0-22 0,0 5 0,0-16 0,0-1 0,0-4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5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24575,'21'0'0,"-1"0"0,32 0 0,-19 0 0,29 0 0,-31 0 0,31 0 0,-29 0 0,10 0 0,-6 0 0,-9 0 0,-3 0 0,-9 0 0,-5 0 0,0 0 0,-4 0 0,-3 0 0,-1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8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24575,'-3'4'0,"9"-1"0,-4-3 0,8 0 0,1 0 0,-3 0 0,3 0 0,0 0 0,-2 0 0,2 0 0,-4 0 0,0 0 0,-4 0 0,0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6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24575,'-4'6'0,"1"12"0,3 3 0,0 9 0,0 1 0,0 1 0,0 11 0,0-4 0,0 4 0,0-6 0,0 0 0,0 0 0,0-9 0,0 2 0,0-14 0,0 4 0,0-4 0,0-4 0,0 2 0,0-3 0,0 1 0,0-5 0,0-4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6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24575,'1'0'0,"24"0"0,7 0 0,18 0 0,6 0 0,-19 0 0,31 0 0,-33 0 0,27 0 0,-27 0 0,9 0 0,-19 0 0,-4 0 0,-1 0 0,-8 0 0,-1 0 0,-5 0 0,-2-6 0,-1-7 0,-3 5 0,0-4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7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1 24575,'-11'0'0,"-3"0"0,6 0 0,-2 0 0,3 0 0,-4 0 0,3 0 0,-7 0 0,4 10 0,2-1 0,-1 14 0,9-6 0,-3 7 0,4-3 0,0 5 0,0-5 0,0-1 0,0-4 0,0 4 0,0-8 0,0 4 0,-3-9 0,5 4 0,3-7 0,7 7 0,8-10 0,-7 2 0,10-3 0,-10 0 0,4 0 0,-3 0 0,-2 0 0,0 0 0,2 0 0,-6 0 0,7 0 0,-7-7 0,7-1 0,-6-8 0,2 0 0,-3 0 0,-1 1 0,1 3 0,-4-7 0,-1 6 0,-3-7 0,0 4 0,0 1 0,0 3 0,0-3 0,0 3 0,0 0 0,-3 1 0,-5 4 0,0 0 0,-3 2 0,4-1 0,0 5 0,0-2 0,0 3 0,0 0 0,-1 0 0,2 0 0,2 0 0,1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9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8 179 24575,'-4'11'0,"1"2"0,3-5 0,0 1 0,0-2 0,0 0 0,3-4 0,9 1 0,5-4 0,8 0 0,6 0 0,-4 0 0,9 0 0,-9 0 0,9 0 0,-9 0 0,-1 0 0,-1 0 0,-9 0 0,4-7 0,-8 2 0,3-10 0,-7 7 0,3-7 0,-4 3 0,-2-8 0,1 3 0,-5-3 0,3 0 0,-4-1 0,0 0 0,0 0 0,0 6 0,0 3 0,-7 4 0,-2 5 0,-7 3 0,-4 0 0,-1 0 0,-5 4 0,0 9 0,-2 12 0,-2 10 0,0 5 0,0 0 0,5-1 0,0 6 0,6-7 0,4 5 0,-3 0 0,11-4 0,-6 4 0,8-6 0,0-5 0,-3-1 0,7-6 0,-3 1 0,4-1 0,0-3 0,0 2 0,4-7 0,8 0 0,22 2 0,0-8 0,15 6 0,-12-12 0,0-1 0,6-4 0,-5 0 0,11 0 0,-4 0 0,-1 0 0,-1 0 0,-6 0 0,-5 0 0,-6-4 0,-6 4 0,-4-4 0,-4 1 0,-1 2 0,-4-2 0,-4 0 0,1 2 0,-4-2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9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24575,'-1'8'0,"15"-2"0,10-6 0,19 0 0,1 0 0,6 0 0,-5 0 0,3-4 0,-9 3 0,10-4 0,-10 5 0,-2 0 0,-10 0 0,-11 0 0,-2 0 0,-6 0 0,0 0 0,-5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0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24575,'0'14'0,"0"5"0,0 2 0,0 10 0,0-4 0,0 15 0,0-9 0,0 16 0,0-10 0,4 9 0,-3-14 0,8 8 0,-5-20 0,1 8 0,-1-9 0,-4 0 0,3-1 0,1-11 0,0 1 0,0-6 0,-1 3 0,-3 0 0,7-3 0,-4-1 0,4-3 0,0-7 0,1-12 0,6-14 0,1-12 0,12-19 0,0 4 0,0 0 0,4-1 0,-5 8 0,1-6 0,-2 8 0,-6 13 0,-6 7 0,3 10 0,-7 5 0,1 5 0,-3 4 0,0 3 0,-3 1 0,-1 3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3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24575,'0'7'0,"0"8"0,0-2 0,0 11 0,0-3 0,0 0 0,3 3 0,-2-7 0,6-1 0,-6-1 0,2-7 0,-3 3 0,0-4 0,0-6 0,0-6 0,0-11 0,0-5 0,0 0 0,0-4 0,0 9 0,0-9 0,0 8 0,0-7 0,0 7 0,0-3 0,0 4 0,0 4 0,0 1 0,0 4 0,0 0 0,0 0 0,3 1 0,1 2 0,3 1 0,3 3 0,2 0 0,4 0 0,4 0 0,-3 0 0,7 0 0,-7 0 0,3 0 0,-5 4 0,1 0 0,-1 4 0,-3-1 0,-1 0 0,-4 0 0,-3 0 0,-1 4 0,-3-3 0,0 7 0,0-4 0,0 5 0,0-1 0,-4 1 0,0-4 0,-7 2 0,-1-2 0,-4 0 0,1-1 0,-1 1 0,0-4 0,4 3 0,-2-7 0,2 3 0,0-6 0,-3 2 0,7 0 0,-3-2 0,4 6 0,0-7 0,0 6 0,3-5 0,1 2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4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15 24575,'1'-8'0,"-6"1"0,-6 7 0,-5 0 0,-4 4 0,3 0 0,-3 8 0,4 5 0,0-1 0,3 9 0,1-12 0,0 10 0,7-10 0,-2 7 0,3-11 0,4 1 0,-4-7 0,4 5 0,0-1 0,10-4 0,-1 1 0,9-4 0,2 0 0,1 0 0,0 0 0,-1 0 0,-4 0 0,0 0 0,-5 0 0,0 3 0,-4 1 0,-3 3 0,-1 0 0,-3 4 0,0 0 0,0 9 0,-7-3 0,-2 7 0,-7-7 0,0 0 0,0-3 0,4-5 0,-3 2 0,7-7 0,-3-1 0,4-3 0,0 0 0,0 0 0,0 0 0,4 0 0,0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1 24575,'-17'25'0,"-4"14"0,-16 10 0,-4 30 0,-6 0-549,25-30 0,0 1 549,-19 40 0,16-20 269,-1 6-269,9-21 0,-5 10 0,11-14 0,-2-13 0,12-2 829,-3-14-829,4 0 0,0-12 0,0-3 0,0 0 0,0-3 0,0-1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12 749 24575,'0'11'0,"0"-7"0,0-4 0,0-20 0,0-4 0,0-13 0,0-6 0,-5-9 0,3 0 0,-2-5 0,4 7 0,0-7 0,0 5 0,0 1 0,0 8 0,0 10 0,0 3 0,0 4 0,0 5 0,0 0 0,0 6 0,7-1 0,1 4 0,8-3 0,-1 6 0,5-2 0,-3 6 0,3-2 0,0 6 0,-3-2 0,-1 3 0,-1 0 0,-7 0 0,2 0 0,-3 0 0,-3 6 0,0 7 0,-4 14 0,0 5 0,0 5 0,-9 0 0,-1 0 0,-9 0 0,2-9 0,-1 2 0,6-14 0,-4 1 0,8-6 0,-3-4 0,7 0 0,-2-3 0,2-1 0,17-10 0,0-2 0,18-3 0,0-5 0,-4 11 0,4-6 0,-5 11 0,-5-3 0,-5 4 0,-1 0 0,-7 0 0,-1 11 0,-4 3 0,-3 12 0,0 0 0,0-5 0,-12 4 0,-3-7 0,-11 4 0,0-5 0,1-4 0,-1-1 0,0-3 0,5-5 0,1 0 0,8-4 0,1 0 0,4 0 0,0 0 0,3-3 0,1-4 0,3-4 0,0-5 0,0 8 0,0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9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 24575,'0'-7'0,"0"7"0,0 5 0,0 7 0,0 0 0,0 3 0,0-3 0,0 0 0,0 3 0,0-3 0,0 0 0,0-1 0,0 0 0,0-3 0,0 7 0,0-7 0,0 6 0,0-2 0,0 0 0,4-5 0,3 0 0,10-3 0,0 1 0,4-1 0,-1-4 0,-3 0 0,8 0 0,-8 0 0,3 0 0,-4 0 0,-4 0 0,3 0 0,-7 0 0,7-4 0,-7 0 0,3-3 0,-3-5 0,-1 0 0,1-4 0,0 0 0,0 0 0,-3 0 0,-2 0 0,-3 0 0,0 0 0,0-4 0,0 3 0,0-8 0,0 8 0,0-4 0,0 9 0,-3 1 0,-5 3 0,-4 0 0,-4 4 0,0 0 0,4 4 0,-4 0 0,4 0 0,-4 0 0,4 0 0,1 0 0,0 0 0,3 4 0,-7 0 0,6 3 0,-2 1 0,0-1 0,3 0 0,-3 1 0,3-1 0,4 0 0,-2 1 0,2-1 0,0 0 0,0 0 0,1 0 0,-1-3 0,0-1 0,1-3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6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24575,'0'11'0,"0"6"0,0 13 0,0 6 0,0-4 0,0 5 0,0 0 0,0-6 0,0 5 0,0 2 0,0-4 0,0 2 0,0-5 0,0-8 0,0-2 0,0-6 0,0-7 0,0 2 0,3-3 0,1-3 0,3-1 0,4-9 0,1-8 0,11-24 0,-3-3 0,4-5 0,1-2 0,-5 9 0,9-12 0,-9 7 0,4 0 0,-6 7 0,0 5 0,0 1 0,-1 5 0,0 1 0,-4 4 0,-1 1 0,-5 8 0,1 1 0,-1 4 0,0 0 0,-3 3 0,-1 1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7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24575,'6'4'0,"6"-1"0,13-3 0,7 0 0,6 0 0,-1-4 0,-5 3 0,4-4 0,-14 5 0,3 0 0,-13 0 0,-1 0 0,-4 0 0,-3 0 0,-1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7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24575,'-4'5'0,"1"4"0,3 10 0,0 7 0,0 6 0,0 0 0,0 3 0,0-8 0,0 4 0,0-10 0,0-1 0,0-9 0,0 0 0,0-4 0,0 0 0,0-9 0,0-2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2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24575,'0'5'0,"0"8"0,0 15 0,0 7 0,0-3 0,0 5 0,0 0 0,0 1 0,0-2 0,0 7 0,0-10 0,0 4 0,0-11 0,0-9 0,0-2 0,0-8 0,0 0 0,0 0 0,0-3 0,0-1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0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24575,'15'-4'0,"5"1"0,15 3 0,-3 0 0,9 0 0,-7 0 0,8 0 0,-5 0 0,-5 0 0,-5 0 0,-7 0 0,-12 0 0,-1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1 321 24575,'10'0'0,"1"0"0,1 3 0,3-2 0,-4 2 0,5-3 0,4 0 0,-3 0 0,3 0 0,0 0 0,-4 0 0,4 0 0,0-8 0,2-2 0,-1-10 0,1-7 0,-6 4 0,-6-18 0,1 12 0,-6-9 0,0 2 0,-1 9 0,-4 1 0,0 6 0,0 8 0,-7 4 0,-6 5 0,-8 3 0,-9 0 0,3 8 0,-5 6 0,4 14 0,-1 7 0,3 10 0,1 0 0,10 5 0,0 0 0,5 7 0,4-6 0,1 6 0,5-13 0,0 5 0,0-10 0,8-1 0,2-8 0,11-3 0,1-5 0,5 0 0,4-9 0,-4 0 0,8-8 0,3-1 0,0-4 0,11 0 0,-11-9 0,7-6 0,-7-10 0,-3-4 0,-2 0 0,-10 2 0,4-1 0,-13 7 0,-1 7 0,-9 7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24575,'2'0'0,"4"0"0,18 0 0,-2 0 0,14 0 0,-13 0 0,6 0 0,-12 0 0,8 0 0,-9 0 0,4 0 0,-4 0 0,4 0 0,-3 0 0,3-4 0,-5-4 0,10 3 0,-14-2 0,6 7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4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24575,'0'36'0,"0"4"0,0-13 0,0 9 0,0 1 0,0 2 0,0 4 0,0-11 0,4 4 0,-3-9 0,7 9 0,-7-17 0,7 9 0,-7-19 0,7 11 0,-4-9 0,0 1 0,3-4 0,-3-5 0,3-3 0,0 0 0,-1 0 0,2-7 0,4-11 0,2-16 0,6-10 0,-1-1 0,1-4 0,0 5 0,-1-1 0,-3-4 0,1 15 0,-7-2 0,2 10 0,0 5 0,-4 4 0,3 6 0,-4 4 0,0 3 0,-3 1 0,-1 3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6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0 249 24575,'0'11'0,"0"0"0,0 5 0,0-4 0,0-2 0,0 1 0,0-4 0,0 3 0,0-3 0,0 0 0,0-6 0,0-10 0,0-13 0,0-11 0,0 1 0,0-4 0,0 4 0,0 0 0,0 1 0,0 5 0,0 5 0,0 1 0,0 8 0,0 1 0,0 4 0,0 0 0,0 0 0,6 0 0,3 3 0,5 1 0,6 3 0,1 0 0,5 0 0,0 0 0,-1 0 0,1 0 0,-1 0 0,-3 0 0,2 4 0,-7 0 0,-1 4 0,-1 0 0,-7-1 0,3 0 0,-4 4 0,-3-3 0,-1 7 0,-3 1 0,0 1 0,0 3 0,-3-1 0,-6 3 0,-4-1 0,-9 4 0,1-7 0,-6 4 0,1-9 0,1 3 0,-1-6 0,5 2 0,1-4 0,4-4 0,4 0 0,-3-4 0,7 0 0,-2 0 0,6 3 0,1-3 0,3 3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7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7 24575,'-3'-3'0,"-1"0"0,-3 3 0,0 0 0,-4 0 0,3 0 0,-7 0 0,3 0 0,0 0 0,-2 0 0,5 6 0,-2 3 0,3 0 0,4 4 0,1-4 0,-4 3 0,5-1 0,-5-3 0,7-1 0,0 0 0,0 0 0,0 0 0,0 0 0,0 0 0,7 0 0,2-3 0,6 0 0,1-4 0,-1 0 0,1 0 0,0 0 0,-5 3 0,0-3 0,-4 7 0,0-7 0,0 7 0,0-3 0,0 3 0,-3 3 0,-1 2 0,-3 4 0,0 4 0,0 1 0,0 0 0,-4 3 0,-4-7 0,-4 3 0,-4-8 0,-4 4 0,3-8 0,-7 5 0,3-9 0,-1 0 0,2-4 0,5 0 0,-1 0 0,4 0 0,1 0 0,4 0 0,0-3 0,3-1 0,-2-3 0,6 0 0,-3 0 0,3-8 0,0 9 0,0-5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1 268 24575,'21'0'0,"-3"0"0,16 0 0,-10 0 0,12 0 0,-3 0 0,-3 0 0,3 0 0,-3 0 0,-3 0 0,-2 0 0,1 0 0,-7 0 0,3 0 0,-4 0 0,-1 0 0,1 0 0,-1 0 0,1 1 0,-1-1 0,-3 1 0,-2 0 0,0-1 0,-3 2 0,4-1 0,-1 0 0,-3 0 0,3 1 0,1-2 0,-4 1 0,7-1 0,-7 1 0,4-1 0,-5 1 0,0-1 0,4 0 0,-3 1 0,3-1 0,0 1 0,-3-1 0,8 0 0,-8 0 0,8 0 0,-4 0 0,1 0 0,2 0 0,-3 0 0,0 0 0,0 0 0,-1 0 0,-3 0 0,3 1 0,0-1 0,-3 1 0,4-1 0,-1 1 0,-3-1 0,3 1 0,-4-1 0,0 1 0,0-1 0,4 1 0,-3 0 0,3-1 0,-4 1 0,4-1 0,-2 1 0,1-1 0,-2 1 0,-1 0 0,0 0 0,0-1 0,4 0 0,-3 0 0,4 1 0,-6 0 0,2 0 0,2-1 0,-2 0 0,8 0 0,-8 0 0,7 0 0,-3 0 0,5 0 0,-1 0 0,1 0 0,-1 0 0,5 0 0,-3 0 0,3 0 0,-4 0 0,4 0 0,-3 0 0,8 0 0,-8 0 0,2 0 0,2 0 0,1 0 0,0 0 0,2 0 0,-7 0 0,8 0 0,-8 0 0,3 0 0,-4 0 0,-1 0 0,-4 0 0,-1 0 0,-4 0 0,0 0 0,0 0 0,4 0 0,-2 0 0,2 0 0,-4-1 0,4 0 0,-3-1 0,3 2 0,-4-2 0,4 1 0,-3-1 0,3 0 0,0 0 0,-2-2 0,7 1 0,-8-3 0,9 0 0,-3-2 0,3 2 0,-3-1 0,2 2 0,-3-2 0,0 2 0,3 0 0,-7-1 0,2 1 0,-2-1 0,-2 1 0,1 1 0,0-1 0,0 0 0,-1 1 0,1-1 0,0 1 0,-1 0 0,-3 0 0,3 0 0,-7 0 0,6 0 0,-2 0 0,4 1 0,-1-2 0,-3 0 0,3 1 0,-3-1 0,3 1 0,1-1 0,-1 1 0,2-2 0,-2 1 0,2-1 0,-2 1 0,-3-1 0,3 1 0,-3-1 0,4 1 0,0 0 0,-1 0 0,1 1 0,-1 1 0,0 0 0,1 0 0,-1 1 0,4-1 0,-3 2 0,3-1 0,0 0 0,2 0 0,4-1 0,-1 1 0,1 0 0,-1-1 0,1 1 0,-1 0 0,-3 0 0,2 0 0,-3 1 0,9-1 0,-3 0 0,7 0 0,-1 1 0,2-2 0,3 2 0,-3-1 0,-2 2 0,6-3 0,-5 3 0,7-1 0,2 1 0,-6 0 0,12 0 0,-11 0 0,11 0 0,-12 0 0,7 0 0,-9 0 0,3 0 0,-7 0 0,0 0 0,-1 0 0,-8 0 0,7 0 0,-12 0 0,3 0 0,-4 0 0,6 0 0,5 0 0,7 0 0,9 0 0,5 0 0,11 0 0,2 0 0,-2 0 0,6 0 0,-12 0 0,13 0 0,-8 0 0,-2 0 0,1 0 0,-9 0 0,2 0 0,4 0 0,-8 1 0,6-1 0,-7 2 0,-3-1 0,7-1 0,-12 2 0,7-2 0,-8 2 0,-4-1 0,-2 1 0,-4-2 0,-5 1 0,-1-1 0,-4 0 0,16 0 0,7 0 0,19 0 0,-3 0 0,9 0 0,-3 0 0,13 0 0,2 0 0,-2 0 0,-1 0 0,-6 0 0,-6 1 0,-3-1 0,-10 3 0,2-2 0,-7 2 0,6-1 0,-12 1 0,7-1 0,-9 1 0,-2-1 0,1 1 0,-7-1 0,8 0 0,-8 1 0,2 0 0,-3 1 0,-5-1 0,4 1 0,-7 0 0,7 0 0,-8 0 0,4 2 0,-1-3 0,-1 3 0,1-1 0,-3-1 0,4 2 0,-3-1 0,3 1 0,-4 0 0,0-2 0,-4 2 0,3-1 0,-7 0 0,2-1 0,1 1 0,-3-1 0,3 1 0,-4-1 0,0 1 0,0-1 0,4 1 0,-3-1 0,3 1 0,0 0 0,-3-1 0,6 0 0,-6-1 0,2-1 0,-3 1 0,0 2 0,5 1 0,4 1 0,6 1 0,0-1 0,3-1 0,-8 1 0,3-2 0,0 1 0,-4-2 0,4 1 0,-4 0 0,-1-2 0,1 1 0,-1 0 0,1-1 0,-1 0 0,0 0 0,0 0 0,0-1 0,1 1 0,-1-1 0,0 0 0,0 0 0,0 1 0,0-1 0,0 0 0,0 0 0,4 0 0,-3 0 0,4 0 0,-1 0 0,-3 1 0,7-2 0,-3 0 0,5 0 0,0-1 0,-1 1 0,1-1 0,3 0 0,4 0 0,8 0 0,-3 0 0,8 0 0,-7 0 0,7 0 0,-1 0 0,2 0 0,4 0 0,-4 0 0,4-1 0,-9-1 0,8-1 0,-8 1 0,2-1 0,3 2 0,-9-1 0,9 0 0,-2 1 0,-3-1 0,8 1 0,-13 1 0,13-1 0,-13 1 0,1 0 0,-4 0 0,-1 0 0,2 0 0,3 0 0,-2 0 0,1 0 0,-1 0 0,1 0 0,-6 0 0,5 0 0,-9 0 0,4 0 0,-1 0 0,-3 0 0,-2 0 0,0 0 0,-8 0 0,8 0 0,-8 0 0,4 0 0,-5 0 0,-4-4 0,0 3 0,-4-2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531 0 24575,'-17'37'0,"-5"17"0,-17 21 0,1 16-1340,14-39 0,-1 3 1340,2 4 0,-1 0 0,-2 1 0,-1 0 0,3 6 0,0-4 593,-12 20-593,6 11 0,4-32 0,-2 7 501,5-4-501,1-25 0,11-2 0,-4-16 1372,9-1-1372,-1-9 53,1-3 1,5-5-1,-5-3 1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8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24575,'4'12'0,"-1"8"0,-3 18 0,0 6 0,0 13 0,0-11 0,0 10 0,0-5 0,0 1 0,0 4 0,0-5 0,0-7 0,0-1 0,0-15 0,0-3 0,0-9 0,3-5 0,1-3 0,2-5 0,2-15 0,4-13 0,8-14 0,-3-18 0,13-9 0,-13 11 0,14-7 0,-5 11 0,0-2 0,-1 2 0,-7 13 0,-4 8 0,-1 4 0,-2 5 0,-2 5 0,2 1 0,-4 3 0,1 0 0,-1 1 0,-3 7 0,-1 1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24575,'-5'0'0,"10"0"0,8 0 0,17 0 0,-8 0 0,4 0 0,-1 0 0,-4 0 0,0 0 0,-1 0 0,-4 0 0,-5 0 0,-3 0 0,-5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9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24575,'0'14'0,"0"0"0,0 6 0,0 1 0,0 5 0,0-1 0,0 1 0,0 5 0,0-4 0,0-1 0,0-2 0,0-11 0,0 11 0,0-15 0,0 6 0,0-8 0,0-4 0,0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50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24575,'1'0'0,"5"0"0,8 0 0,2 0 0,-1 0 0,1 0 0,-1 0 0,1 0 0,-1 0 0,-3 0 0,3 0 0,-7 0 0,3 0 0,-4 0 0,-1 0 0,1 0 0,-3 0 0,-1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51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24575,'0'7'0,"0"3"0,0 7 0,0-1 0,0 4 0,0-4 0,0-1 0,0 1 0,0 0 0,0-5 0,0 3 0,0-9 0,0 1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52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24575,'8'0'0,"-1"0"0,23 0 0,-3 0 0,16 0 0,-4 0 0,-1 0 0,-7 0 0,-6 0 0,-4 0 0,-1 0 0,-4 0 0,-4 0 0,-2 0 0,-3 0 0,-3 6 0,-1 3 0,-3 27 0,0 6 0,0 23 0,0 5 0,0 4 0,0 7 0,0-13 0,0-16 0,0-1 0,0 9 0,0-9 0,0 1 0,0 15 0,0 6 0,0 6 0,0-12 0,0 4 0,0-7 0,5 14 0,2-2 0,4 11 0,1-5 0,-2-16 0,-3 5 0,1-20 0,-2 5 0,4-11 0,-1-8 0,-4-10 0,-1-7 0,-1-9 0,-2 0 0,2-4 0,-3 0 0,0 0 0,-12-4 0,3 0 0,-16-3 0,4 0 0,-4 0 0,-1 0 0,1 0 0,-1-4 0,1 0 0,-1-9 0,1 4 0,-1-4 0,0 9 0,1-4 0,3 3 0,2 1 0,9 0 0,0 4 0,4-3 0,0 2 0,3-5 0,-3-6 0,1-16 0,1 11 0,1-5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37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24575,'77'0'0,"0"0"0,-32 0 0,49 0 0,-7 0 0,-65 0 0,3 0 0,-9 0 0,-4 0 0,-2 0 0,-6 0 0,-1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37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24575,'0'15'0,"0"-6"0,0 14 0,0-5 0,0 7 0,0 1 0,0 5 0,0-4 0,0 21 0,0-23 0,0 22 0,0-13 0,0 4 0,0 6 0,0-7 0,0-5 0,0-1 0,0-6 0,0-4 0,0-1 0,0-4 0,0-4 0,0 2 0,0-6 0,0 3 0,0-4 0,0-3 0,0-1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38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24575,'4'0'0,"11"0"0,8 0 0,7 0 0,1 0 0,1 0 0,5 0 0,-5 0 0,-1 0 0,-5 0 0,-1 0 0,1 0 0,-1 0 0,6 0 0,-8 0 0,6 0 0,-7 0 0,-5 0 0,2 0 0,-11 0 0,3 0 0,-4 0 0,0 0 0,-3 0 0,-2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24575,'38'0'0,"2"0"0,9 0 0,5 0 0,40 0-1759,-32 0 0,9 0 0,-1 0 1759,23 0 0,3 0 0,-8 0 0,6 0 0,-3 0 0,-17 0 0,-4 0 0,8 0 0,9 0 0,9 0 0,2 0 0,-5 0 0,-15 0 0,-3 0 0,1 0 0,4 0-651,3 0 1,6 0-1,1 0 1,-2 0-1,-6 0 651,18 0 0,-8 0 0,7 0 0,-18 0 0,6 0 0,2 0 0,-4 0 0,-10 0 0,-1 0 0,-9 0 0,9 0 0,7 0 0,12 0 0,4 0 0,-6 0 0,-13 0 380,14 0 0,-5 0-380,9 0 0,7 0 0,-12 0 0,-22 0 0,-4 0 0,21 0 0,-2 0 0,-23 0 0,-3 0 0,6 0 0,-3 0 0,34 0 0,-26 0 2041,-18 0-2041,-22-12 4286,6 9-4286,12-10 1443,24 13-1443,12 0 0,-26 0 0,3 0-652,-1 0 1,4 0 651,4 0 0,7 0 0,-3 0-1242,17 1 0,6-2 1242,-12 0 0,10-2 0,0 0 0,-9 1 0,-13 1 0,-7 1 0,7-1 0,6-2 0,9-2 0,5 1 0,-5 0 0,-11 1 0,24 1 0,-4 1 0,5-2 0,8 0 0,-14 0 0,-24 3 0,-2 0-410,6 0 0,7 0 0,-11 0 410,29 0 0,-6 0 0,-2 0 0,-9 0-76,17 0 76,-14 0 1046,-17 0-1046,-3 0 2444,-10 0-2444,-3 0 1503,0 0-1503,-7 0 100,1 0-100,-2 0 0,-4 0 0,4 0 0,-9 0 0,8 0 0,-13 0 0,6 0 0,-12 0 0,6 0 0,-11 0 0,5 0 0,-1 0 0,-3 4 0,3-3 0,-9 3 0,-1-4 0,-4 0 0,0 0 0,0 0 0,0 0 0,-3 0 0,-2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39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49 24575,'-14'0'0,"0"3"0,5 5 0,-5 4 0,9 4 0,-7 4 0,4 1 0,3 0 0,1 3 0,4-2 0,0 3 0,0-4 0,0-5 0,0-5 0,0 0 0,0 0 0,3 1 0,5-5 0,8-1 0,-3-2 0,10 1 0,-6-2 0,4-3 0,4 0 0,-9 0 0,4 0 0,-4 0 0,4-4 0,-3-8 0,4-6 0,-5-3 0,-2-4 0,0 8 0,-5-3 0,2 8 0,-3-2 0,-4 5 0,-1-5 0,-3 2 0,0-4 0,0 1 0,0-1 0,-7 0 0,2-4 0,-6 7 0,-1-6 0,4 7 0,-3 0 0,-1 4 0,4 5 0,-7 3 0,7 0 0,-6 0 0,2 0 0,0 0 0,-3 0 0,7 0 0,-3 3 0,4 1 0,0 3 0,0 0 0,0 0 0,3-3 0,1-1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0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605 0 24575,'-18'4'0,"-3"8"0,-1 5 0,-16 17 0,18-16 0,-18 16 0,15-12 0,-1 10 0,-7-7 0,11 5 0,-5-12 0,9 2 0,-1 0 0,1-7 0,-9-1 0,6-1 0,-15-9 0,11 4 0,-3-6 0,1 0 0,4 0 0,3 0 0,-5 0 0,10 0 0,-4 0 0,6 0 0,1-6 0,5-2 0,-1-7 0,6-6 0,0 5 0,0-9 0,0 8 0,0-7 0,0 7 0,0-3 0,7 4 0,1 1 0,8-1 0,0 0 0,-1 4 0,5-3 0,-3 6 0,3 0 0,0 6 0,-3 3 0,3 0 0,0 0 0,-4 3 0,5 9 0,-4 11 0,0 4 0,1 4 0,4-5 0,-3 5 0,2-7 0,-3 6 0,2-13 0,2 4 0,0 0 0,2-7 0,-2 2 0,-1-8 0,-5 0 0,-1 0 0,-7-4 0,3-1 0,-7-3 0,-1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1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24575,'15'0'0,"2"0"0,9 0 0,5 0 0,-5 0 0,10 0 0,-13 0 0,11 0 0,-11 0 0,3 0 0,-2-4 0,-7 3 0,-1-6 0,-5 3 0,-4-3 0,0 0 0,-3-1 0,-1-3 0,-3 0 0,0-10 0,0 5 0,0-4 0,0-1 0,0 5 0,0-1 0,-7 6 0,-2 3 0,-11 4 0,4 1 0,-9 3 0,8 0 0,-7 0 0,2 0 0,1 0 0,-5 12 0,9 3 0,-6 16 0,6-4 0,2 9 0,-2-4 0,7 5 0,1 0 0,1-5 0,7-1 0,-3-6 0,4 1 0,0-5 0,0-1 0,3-8 0,5 3 0,8-7 0,5 4 0,5-4 0,-1 1 0,1-1 0,-1 1 0,-4-4 0,4-2 0,-4-3 0,4 4 0,1-3 0,-5 3 0,3-4 0,-7 0 0,3 0 0,-4 0 0,-5 0 0,0 0 0,-4 0 0,0 0 0,0 0 0,-3-3 0,-1-5 0,-3 4 0,0-3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24575,'0'15'0,"0"13"0,0 5 0,0 16 0,0-5 0,0-4 0,0 14 0,0-13 0,0 15 0,0-11 0,0-3 0,0-10 0,3-1 0,-2-14 0,6-1 0,-6-9 0,5 0 0,-2-3 0,3-1 0,0-3 0,1-17 0,1-16 0,1-19 0,1-21 0,-1 19 0,7-22 0,-6 27 0,10-21 0,-10 24 0,3 2 0,-5 13 0,-1 14 0,-1 1 0,-3 9 0,-1 3 0,-3 1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3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24575,'-11'0'0,"4"0"0,-8 0 0,3 0 0,-4 0 0,1 0 0,3 3 0,1 5 0,3 3 0,0 9 0,-4-3 0,7 3 0,-6 0 0,10-3 0,-3 3 0,4-4 0,0-1 0,0 5 0,0-4 0,7 4 0,2-8 0,11-1 0,-7-3 0,6-4 0,-8-1 0,5-3 0,0 0 0,-5 0 0,4 0 0,-7 0 0,3 0 0,-4 0 0,0-3 0,0-1 0,0 0 0,-3-2 0,-1 2 0,-3-6 0,0 2 0,0-2 0,0 3 0,0 0 0,0 0 0,0 1 0,3-1 0,1 0 0,2 0 0,1 3 0,4-3 0,-3 7 0,3-4 0,-4 4 0,0 0 0,0 0 0,-3 6 0,-1 7 0,-3 7 0,0 1 0,0 3 0,0-7 0,0 3 0,0-8 0,0-2 0,0-3 0,0-3 0,0-1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4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 24575,'-10'0'0,"2"0"0,-3 0 0,4 0 0,0 0 0,0 0 0,0 0 0,0 0 0,-4 7 0,6-3 0,-2 7 0,4-4 0,2 0 0,-2 0 0,3-1 0,0 1 0,0-1 0,3 1 0,1-3 0,2-1 0,1 0 0,0-2 0,1 5 0,2-5 0,2 5 0,0-2 0,2 0 0,-6 3 0,3-3 0,-4 0 0,0 2 0,0-5 0,0 2 0,-3 0 0,-1 1 0,-3 2 0,0 1 0,0 4 0,-7 5 0,1 5 0,-9 1 0,2-2 0,1-5 0,-3 1 0,6-1 0,-2-3 0,4-1 0,0-4 0,-4 0 0,2-3 0,-1 0 0,2-4 0,1 0 0,0 0 0,0 0 0,0 0 0,0-3 0,3-1 0,1 1 0,3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1 24575,'0'22'0,"-4"12"0,-12 11 0,-1 7 0,-9 12 0,-1 1 0,-2 9 0,-5 0 0,0 6 0,11-31 0,-3 19 0,4-14 0,1 1 0,-1 1 0,12-23 0,2-3 0,8-9 0,-4-5 0,4-5 0,0-7 0,0-1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6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24575,'0'11'0,"0"2"0,0 3 0,0 5 0,0 5 0,0 5 0,0-4 0,0 9 0,0 1 0,0 2 0,0 4 0,4-6 0,-3 6 0,3-4 0,4 4 0,-6-11 0,10-1 0,-11-14 0,6 2 0,-3-11 0,1 3 0,1-8 0,-2-7 0,3-9 0,2-19 0,1-14 0,9-6 0,-7 1 0,16 2 0,-12 4 0,13-5 0,-8 5 0,3 2 0,-10 11 0,2 6 0,-7 6 0,1 8 0,-2 1 0,-1 0 0,-3 3 0,3-6 0,-6 6 0,5-3 0,-5 4 0,2 0 0,0 3 0,-2 1 0,2 3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24575,'6'0'0,"5"0"0,13 0 0,7 0 0,-9 0 0,8 0 0,-14 0 0,4 0 0,-4 0 0,-4 0 0,2 0 0,-6 0 0,0 0 0,-5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7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24575,'0'11'0,"0"0"0,0 14 0,0-2 0,0 3 0,0 4 0,0-8 0,0 4 0,0-1 0,0-12 0,0 2 0,0-8 0,0-1 0,0 1 0,0 0 0,0 0 0,0 0 0,0 4 0,0-3 0,0 2 0,0-3 0,0 0 0,0 0 0,0-3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564 9 24575,'3'-5'0,"-21"2"0,-7 3 0,-19 0 0,7 0 0,-8 0 0,-6 0 0,4 0 0,-9 0 0,19 0 0,-18 0 0,29 0 0,-15 0 0,22 0 0,-4 0 0,10 0 0,0 0 0,9 3 0,-4-2 0,7 6 0,-2-3 0,3 4 0,0 0 0,0 4 0,0 2 0,0 8 0,0 2 0,0 9 0,4 4 0,-2 2 0,8 11 0,-9-3 0,9 3 0,-9 1 0,3-7 0,1 2 0,-4-4 0,3-8 0,-4 1 0,0-8 0,0 2 0,0-6 0,0 0 0,4-10 0,-3-1 0,2-4 0,-3 0 0,4 0 0,0 0 0,4-3 0,0-2 0,0 1 0,5-3 0,4 2 0,8-3 0,3 0 0,7 0 0,-6 0 0,7 0 0,-9 0 0,3 0 0,-7 0 0,-1 0 0,-4 0 0,-5 0 0,-1-3 0,-4 2 0,-3-3 0,-2 4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24575,'7'-10'0,"7"-7"0,3 0 0,7-7 0,-8 7 0,7-2 0,-6 3 0,2 3 0,-3 2 0,-1 3 0,-3 4 0,-1 0 0,-4 4 0,-3 3 0,-1 9 0,-3 1 0,0 12 0,0-4 0,0 10 0,0 1 0,0 0 0,0 4 0,-8-4 0,2 0 0,-8 3 0,6-8 0,-1 0 0,0-3 0,2-11 0,-1 6 0,0-11 0,4 3 0,-2-4 0,2 0 0,-3-3 0,-1-1 0,-2-3 0,1 0 0,-1 0 0,-1 0 0,3 0 0,0-7 0,1-2 0,2-11 0,1 3 0,0-3 0,4 0 0,0 7 0,0-6 0,0 11 0,0-3 0,0 4 0,0 0 0,0 0 0,3 3 0,1-3 0,7 7 0,5-4 0,0 4 0,4 0 0,-4 0 0,-1 0 0,1 4 0,0 4 0,-4 4 0,2 3 0,-5 1 0,2-1 0,-3 1 0,-1-5 0,4 4 0,-3-7 0,4 7 0,-5-7 0,0 3 0,-3-8 0,-1 1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1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523 662 24575,'-7'0'0,"0"0"0,0 0 0,-4 0 0,-5 0 0,-1 0 0,1 0 0,1 0 0,-2 0 0,-4 0 0,0 0 0,1 0 0,0 0 0,3 0 0,-8 0 0,4 0 0,0 0 0,-4 0 0,9 0 0,-9 0 0,8 0 0,-3-7 0,0-2 0,3-7 0,-3 0 0,4 0 0,4-4 0,-4-1 0,11 0 0,-7-4 0,7 4 0,-3-5 0,3 1 0,1 3 0,4-2 0,0-3 0,0 0 0,0-9 0,0 9 0,0-4 0,0 0 0,0 4 0,3 1 0,2 1 0,3 9 0,0-5 0,3 6 0,1 3 0,4-3 0,4 6 0,1-3 0,5 3 0,-1 1 0,6 3 0,1-3 0,5 7 0,-5-3 0,4 4 0,-4 0 0,0 0 0,-1 0 0,-6 0 0,1 3 0,11 10 0,-13 0 0,7 7 0,-15-4 0,-1-1 0,1 5 0,-3-3 0,2 3 0,-6 0 0,2 1 0,-2 0 0,-1 4 0,0-9 0,0 9 0,0-9 0,0 4 0,0-4 0,-4 4 0,3-4 0,-6 4 0,2-4 0,-3 0 0,0 4 0,0-4 0,0 4 0,0-4 0,0-1 0,-3 1 0,-1 0 0,-4-1 0,0-3 0,1-1 0,-1-1 0,1-2 0,3 2 0,-2-6 0,3-1 0,-4-3 0,0 0 0,0 0 0,-4 0 0,6 0 0,-2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4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4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24575,'22'0'0,"-2"0"0,5 0 0,-3 0 0,5 0 0,-7 0 0,-5 0 0,-3 0 0,-4 0 0,-5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2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24575,'-5'8'0,"16"-2"0,18-6 0,22 0 0,1-4 0,11 2 0,-17-2 0,16 4 0,-2 0 0,0 0 0,-2 0 0,-20 0 0,-12 0 0,-6 0 0,-8 0 0,-4 0 0,-5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3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 24575,'0'18'0,"0"-2"0,0 8 0,0 3 0,0-1 0,0 10 0,0-4 0,0 6 0,0-6 0,0-2 0,0 1 0,0-8 0,0 6 0,0-12 0,0 3 0,0-8 0,0-2 0,0-3 0,0 0 0,0 0 0,0 0 0,0 0 0,0 0 0,-7-1 0,3 1 0,-7 1 0,0-1 0,0 0 0,-5-2 0,0-2 0,1 1 0,-1-4 0,-4 4 0,3-4 0,-8 0 0,9 0 0,-5 0 0,6 0 0,3 0 0,1 0 0,13 0 0,8 0 0,15 0 0,7-4 0,5 3 0,0-4 0,-5 5 0,4 0 0,-9 0 0,4 0 0,-5 0 0,-1 0 0,-4 0 0,-1 0 0,-8 0 0,3 0 0,-7 0 0,3 0 0,-4 0 0,-1 0 0,1 0 0,0 0 0,-3 0 0,-1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6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24575,'0'3'0,"0"3"0,0 14 0,0-4 0,0 9 0,0 1 0,0 1 0,0-1 0,0-10 0,0-1 0,0-7 0,0-9 0,0-5 0,0-21 0,0-1 0,0-9 0,0 0 0,0 5 0,0-4 0,0 13 0,0-2 0,0 9 0,0 4 0,0 1 0,6 8 0,3 6 0,6 11 0,1 7 0,6 5 0,-4 0 0,10 7 0,-10-6 0,6 11 0,-6-6 0,0 0 0,-1-1 0,0-10 0,-4-1 0,-2-5 0,-4-3 0,1-1 0,-4-4 0,-1-12 0,-3-11 0,0-30 0,0 9 0,0-22 0,0 26 0,0-10 0,0 10 0,0 3 0,0 12 0,0 3 0,0 8 0,0 3 0,0 1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7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24575,'4'7'0,"-1"-9"0,-3-8 0,0-10 0,0-11 0,0-1 0,0 0 0,0 1 0,0 0 0,3 4 0,2 0 0,-1 7 0,3 5 0,-3 6 0,4 2 0,-1 7 0,0 0 0,0 0 0,0 0 0,1 12 0,-1 2 0,6 11 0,-4 1 0,3-1 0,-3-4 0,-1 0 0,-1-6 0,-2-3 0,1-1 0,-5-4 0,2 0 0,0-4 0,1-6 0,-1-5 0,4-12 0,-2-1 0,3 0 0,1-4 0,-1 8 0,0-3 0,0 5 0,3-1 0,-3 4 0,3-3 0,-4 7 0,1 0 0,-1 2 0,0 5 0,0-2 0,-1 3 0,1 0 0,0 0 0,0 11 0,1-1 0,0 15 0,1 1 0,-1 1 0,2 9 0,-2-10 0,1 5 0,-4-10 0,2-1 0,-6-4 0,2-1 0,-3-3 0,0-1 0,0-4 0,-5-3 0,3-1 0,-4-3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8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 24575,'-6'0'0,"-1"0"0,0 7 0,-1 6 0,-5 13 0,3 6 0,-3 0 0,8 4 0,-3-9 0,3 9 0,0-14 0,1 8 0,4-14 0,0 1 0,0-3 0,0-6 0,0 3 0,0-4 0,0 0 0,3 0 0,1 0 0,7-3 0,-3-1 0,6-3 0,-2 0 0,4 0 0,-1 0 0,-3 0 0,3 0 0,-4 0 0,5 0 0,-1-3 0,1-5 0,-4-1 0,-1-2 0,-1 0 0,-2 3 0,3-2 0,-4 2 0,0 1 0,-3 0 0,-1 1 0,-3-5 0,0-5 0,0-6 0,0-3 0,0-1 0,-4 1 0,-1-1 0,-7 0 0,3 5 0,-3 5 0,1 4 0,3 5 0,-3 3 0,0 1 0,3 3 0,-7 0 0,7 0 0,-7 3 0,7 1 0,-3 3 0,8 1 0,-1-5 0,4 1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9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47 24575,'0'-10'0,"0"1"0,0 2 0,0-3 0,-6 5 0,2-1 0,-10 6 0,2 0 0,0 0 0,-2 0 0,2 0 0,0 0 0,-3 7 0,7 2 0,-3 6 0,3-3 0,1-2 0,3-3 0,1 0 0,3 4 0,0-3 0,0 7 0,0-4 0,0 5 0,0 0 0,0-1 0,0 1 0,0-1 0,0-3 0,0-1 0,0-4 0,0 0 0,3-3 0,1-1 0,3-3 0,8 0 0,-2 0 0,7 0 0,0 0 0,-3 0 0,7 0 0,-7 0 0,3 0 0,-4 0 0,-5 0 0,0 0 0,-4 0 0,0 3 0,0 1 0,-3 3 0,-1 4 0,-3 5 0,0 5 0,0 5 0,0-1 0,-4 1 0,-4-1 0,-2 1 0,-2-5 0,0-1 0,4-8 0,-7-1 0,7-4 0,-7-3 0,4 0 0,-5-4 0,0 0 0,1-7 0,-1-2 0,4-3 0,-2-3 0,6 7 0,0-3 0,1 4 0,7 0 0,-4 3 0,4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24575,'6'-7'0,"6"2"0,13 2 0,18-2 0,-13 3 0,19-8 0,-20 9 0,12-4 0,-12 5 0,2 0 0,-5 0 0,-7 0 0,-4 0 0,-7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0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24575,'15'0'0,"-3"0"0,18 0 0,-7 0 0,13 0 0,-10 0 0,5 0 0,-10 0 0,-1 0 0,-8 0 0,-1 0 0,-7 0 0,-1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1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24575,'21'0'0,"-8"0"0,22 0 0,-7 0 0,4 0 0,-1 0 0,-10 0 0,3 0 0,-7 0 0,-1 0 0,-1 0 0,-7 0 0,6 0 0,-6 0 0,6 0 0,-6 0 0,-1 0 0,-4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1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24575,'-5'4'0,"10"-1"0,12-3 0,14 0 0,-4 0 0,4 0 0,0 0 0,-5 0 0,5 0 0,-10 0 0,-4 0 0,-3 0 0,-9 0 0,2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2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24575,'-11'0'0,"9"0"0,17 0 0,2 0 0,23 0 0,-11 0 0,20 0 0,2 0 0,1 0 0,-1 0 0,-2 0 0,-10 0 0,-1 0 0,-7 0 0,-10 0 0,-5 0 0,-1 0 0,-7 0 0,-1 0 0,-4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24575,'-8'5'0,"1"8"0,7 3 0,0 25 0,0-10 0,0 18 0,0-6 0,0 1 0,0 1 0,0 4 0,0-11 0,0 5 0,0-11 0,0 4 0,0-13 0,0-2 0,0-6 0,0-7 0,0-1 0,0-4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3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24575,'12'0'0,"6"0"0,20 0 0,8 0 0,-11 0 0,16 0 0,-7 0 0,-1 0 0,-11 0 0,-1 0 0,-10 0 0,-5 0 0,-5 0 0,-4 0 0,-4-9 0,0 7 0,-3-7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24575,'3'3'0,"0"4"0,-3 9 0,0 11 0,0 0 0,0 9 0,0-4 0,0 5 0,0 0 0,0 0 0,0 1 0,0-6 0,0-2 0,0-8 0,0-6 0,0-2 0,0-6 0,0 3 0,0-13 0,0-3 0,0-14 0,0-8 0,0-5 0,0-5 0,0 0 0,0-1 0,0 1 0,0 0 0,5-1 0,-1 6 0,8 6 0,-2 1 0,4 8 0,-1-3 0,3 0 0,0 7 0,0-7 0,0 8 0,-5 0 0,4 1 0,-7 4 0,7 2 0,-7 2 0,3 3 0,-4 0 0,0 0 0,0 0 0,0 0 0,0 0 0,-4 3 0,0 5 0,-3 8 0,0 6 0,0-1 0,0 3 0,0-7 0,0 3 0,0-5 0,-3 1 0,-5-4 0,0-1 0,-3-4 0,4 0 0,-1-3 0,1 0 0,0-4 0,0 0 0,0 0 0,0 0 0,-1 0 0,1 0 0,0 3 0,3-3 0,1 4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5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0 333 24575,'0'5'0,"0"-16"0,4-13 0,6-19 0,1 4 0,8-10 0,-9 11 0,8 0 0,-12 7 0,5 9 0,-7 2 0,4 12 0,-4-3 0,2 11 0,-2-4 0,3 4 0,-1 0 0,-2 7 0,3 2 0,-3 11 0,1-3 0,2 3 0,-6-8 0,2-2 0,0-3 0,-2 0 0,2 1 0,1-5 0,-1 1 0,4-4 0,0 0 0,0-4 0,0-3 0,0-1 0,1-3 0,-5 3 0,4 1 0,-7 0 0,7 3 0,-7-2 0,7 5 0,-4-2 0,4 3 0,0 0 0,0 0 0,0 0 0,0 0 0,0 0 0,0 0 0,0 0 0,0 7 0,4 2 0,-2 11 0,6-4 0,-6 9 0,3-4 0,-4 0 0,1 4 0,-1-9 0,0 4 0,0-4 0,-1-4 0,-3-2 0,-1-3 0,-3 1 0,-6-5 0,5 1 0,-5-4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6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24575,'-14'0'0,"4"0"0,-4 0 0,6 3 0,0 5 0,-2 4 0,4 4 0,-9 3 0,10-2 0,-7 3 0,12-4 0,-8 4 0,7-7 0,-3 2 0,4-4 0,0-3 0,0 3 0,0-4 0,0 0 0,0 0 0,0 3 0,0-2 0,4 2 0,-1-3 0,8 0 0,1-3 0,4 3 0,-1-6 0,1 3 0,-1-4 0,5 0 0,2 0 0,-1 0 0,-1 0 0,-5-4 0,1-4 0,-1 0 0,-3-7 0,0 3 0,-5 0 0,1-3 0,-1 3 0,-2-4 0,-2 1 0,-3-1 0,0 0 0,0 1 0,0-1 0,0 4 0,-7-3 0,-2 11 0,-2-7 0,-4 11 0,10-4 0,-2 4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7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35 24575,'0'-7'0,"0"1"0,0-5 0,-6 7 0,2-2 0,-6 6 0,3 3 0,-4 4 0,2 5 0,-2 0 0,3 3 0,4-4 0,-2 1 0,5-1 0,-9-1 0,9-2 0,-5 6 0,6-2 0,0 3 0,0-3 0,0-1 0,0-4 0,0 0 0,0 0 0,0 0 0,2-3 0,6-1 0,0-3 0,7 0 0,-4 0 0,1 0 0,-1 3 0,-4-2 0,4 6 0,-3-3 0,3 0 0,-4 2 0,0-2 0,0 3 0,-4 0 0,4 4 0,-6 0 0,2 5 0,-3 4 0,0 6 0,0 1 0,0 0 0,0-3 0,0-3 0,0 0 0,0-4 0,-7-6 0,2-4 0,-9 0 0,6-3 0,-7 0 0,3-4 0,-4 0 0,1 0 0,3 0 0,-3 0 0,7 0 0,-3 0 0,4-3 0,0-1 0,-1 0 0,4-3 0,-2 7 0,5-6 0,-5 5 0,2-5 0,1 5 0,0-2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69 568 24575,'0'94'0,"0"-38"0,0-75 0,0-30 0,0-3 0,-11-27 0,8 30 0,-8-30 0,5 19 0,5-7 0,-10 0 0,10 19 0,-5 6 0,-2 14 0,6 4 0,-6 6 0,8 5 0,0 5 0,0 0 0,3 4 0,6 0 0,4 4 0,8 0 0,4 0 0,2 0 0,3 0 0,-3 0 0,2 0 0,-1 0 0,-4 0 0,-1 0 0,-10 4 0,-1-3 0,-3 6 0,-5-6 0,0 3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5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24575,'4'11'0,"1"6"0,4 24 0,4-8 0,-2 15 0,8 13 0,-8-17 0,6 32 0,-3-28 0,3 10 0,3-1 0,-8-13 0,6 5 0,-12-15 0,7 2 0,-5-14 0,1-2 0,-2-9 0,-3 0 0,3-4 0,-7-6 0,7-10 0,-6-13 0,8-22 0,-3-9 0,5-19 0,-1 17 0,7-21 0,-6 28 0,10-23 0,-10 25 0,3-4 0,-5 18 0,0 6 0,-1 6 0,-4 8 0,0 1 0,-1 7 0,-2 1 0,2 3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6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 24575,'0'-14'0,"0"-5"0,0-7 0,0-12 0,4-1 0,1 1 0,0 12 0,2 6 0,-6-1 0,2 20 0,-3 3 0,0 26 0,-4 4 0,3 6 0,-3-1 0,4 0 0,0 0 0,0-5 0,0-2 0,0-4 0,3-5 0,1-5 0,4-5 0,2-3 0,-2-4 0,7-1 0,-7-3 0,3 0 0,0 0 0,-3 0 0,3-3 0,-4-5 0,1-8 0,4-5 0,-3-5 0,3-1 0,-4 1 0,0-1 0,-3 1 0,-1 5 0,-1 5 0,-3 2 0,4 6 0,-2 0 0,-1 14 0,2 3 0,-3 13 0,0-1 0,0 4 0,0-4 0,0 4 0,3-8 0,1-1 0,1-5 0,1-4 0,-2-3 0,3-1 0,0-3 0,0 0 0,0 0 0,1-12 0,0-7 0,4-8 0,3-9 0,-2 9 0,4-4 0,-8 5 0,3 5 0,-4 5 0,0 1 0,-1 10 0,0-5 0,0 9 0,0-2 0,0 13 0,0 4 0,1 10 0,1 1 0,-1 1 0,1 5 0,0-5 0,0 10 0,-1-9 0,1 0 0,-1-7 0,-1-9 0,-2 0 0,-2-4 0,0-3 0,-2-1 0,2-3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7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24575,'0'7'0,"0"3"0,0 2 0,0 0 0,0-1 0,0-4 0,0 0 0,3-4 0,1 0 0,-1-10 0,0-1 0,-3-4 0,0-3 0,0 7 0,0-3 0,0 4 0,0 3 0,0 1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37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24575,'0'-5'0,"4"6"0,1 25 0,6-7 0,0 27 0,5-17 0,-5 20 0,7-4 0,-7 5 0,8-5 0,-8 3 0,2-14 0,-4 8 0,0-15 0,0-1 0,-1-2 0,0-7 0,0 3 0,-4 0 0,0-3 0,-1 3 0,-2-5 0,2 1 0,1-1 0,-3-3 0,5-1 0,-5-4 0,2 0 0,0-3 0,-2 2 0,5-5 0,-2-5 0,4-14 0,0-10 0,7-21 0,2-11 0,10-14 0,-8 6 0,7-3 0,-9 13 0,-1-1 0,3 8 0,-9 13 0,3 12 0,-5 5 0,-3 10 0,1 3 0,-5 5 0,2 3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0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0 351 24575,'0'11'0,"0"-1"0,0-3 0,0-1 0,0 1 0,0-6 0,0-10 0,0-4 0,0-17 0,0 3 0,4-10 0,-3 4 0,7-2 0,-7 2 0,7 6 0,-4 1 0,7 11 0,-2-1 0,-1 4 0,-1 4 0,-3-2 0,3 8 0,4-4 0,-3 6 0,3 0 0,-4 0 0,0 3 0,0 4 0,1 10 0,0 4 0,1 0 0,-1 3 0,0-2 0,-3-1 0,2-1 0,-6-9 0,3 0 0,-1-4 0,-3 0 0,3 0 0,0-3 0,1-1 0,3-10 0,1-1 0,3-12 0,-1-2 0,10-4 0,-8-5 0,13 2 0,-10 2 0,6 2 0,-9 9 0,2-3 0,-6 8 0,3 3 0,-4 2 0,0 5 0,0-2 0,0 3 0,0 0 0,0 0 0,-3 3 0,2 4 0,-1 5 0,-1 8 0,3-3 0,-6 7 0,6-7 0,-6 7 0,2-7 0,1 7 0,0-2 0,1-1 0,-1-1 0,-1-9 0,-2 4 0,2-7 0,-3 3 0,0-7 0,0-1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1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13 24575,'-2'-4'0,"-3"1"0,-10 10 0,-1 6 0,0 4 0,-1 7 0,5-3 0,-1 4 0,9-3 0,-9 7 0,11-11 0,-6 7 0,8-9 0,0-1 0,0-3 0,0 3 0,0-3 0,0-1 0,0 0 0,3-4 0,1-3 0,11-1 0,-2-3 0,12 0 0,-4 0 0,0 0 0,3-4 0,-7 0 0,3-8 0,-4 0 0,-1 0 0,1 1 0,-4-1 0,-1 4 0,0-7 0,-3 3 0,4-8 0,-5 3 0,2-7 0,-5 7 0,0-3 0,-4 4 0,0-4 0,0 7 0,-3-6 0,-5 10 0,-4-2 0,-4 3 0,-4 0 0,3 3 0,-3 2 0,4 3 0,4 0 0,-2 0 0,2 0 0,0 0 0,1 0 0,4 0 0,0 0 0,3 3 0,1-3 0,3 3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2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5 24575,'-15'0'0,"9"0"0,-34 0 0,17-4 0,-8 11 0,6-2 0,-1 12 0,5 0 0,4-1 0,3-4 0,8-1 0,-1-4 0,7 0 0,3-3 0,9-1 0,5-3 0,9 0 0,5 0 0,-5 0 0,10 0 0,-9 0 0,9 0 0,-14 0 0,7 0 0,-12 0 0,-1 3 0,-4 5 0,-5 3 0,1 9 0,-4 2 0,0 3 0,-4 1 0,0 4 0,0 3 0,0 4 0,0-5 0,0-1 0,-8-1 0,2-7 0,-7 6 0,2-12 0,2 3 0,-6-8 0,3 3 0,-8-6 0,3 2 0,-8-6 0,9 2 0,-4-6 0,4 2 0,0-3 0,4 0 0,1 0 0,4 0 0,3-6 0,1 5 0,3-5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2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24575,'2'-7'0,"10"1"0,5 6 0,14 0 0,-4 0 0,9 0 0,-9 0 0,4 0 0,-10 0 0,-1 0 0,-8 0 0,2 0 0,-6 0 0,0 0 0,-5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3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24575,'2'3'0,"10"0"0,4-3 0,16 0 0,6 0 0,-7 0 0,10 0 0,-15 0 0,-4 0 0,-1 0 0,-10 0 0,-4 0 0,-3 0 0,-1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15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29 136 24575,'0'26'0,"0"11"0,0-9 0,0 20 0,0-15 0,0 16 0,0-10 0,0 4 0,0-16 0,0 3 0,0-17 0,0 2 0,0-8 0,0-9 0,-3 4 0,-1-15 0,0 4 0,-4-11 0,7-1 0,-2-10 0,3 4 0,0-9 0,0 4 0,0 0 0,0 1 0,0 5 0,0 0 0,0 5 0,0 1 0,0 4 0,0 1 0,3-1 0,1 0 0,4 1 0,0-1 0,0 0 0,-1 1 0,1-1 0,3 4 0,-2 1 0,1 3 0,-3 1 0,1 3 0,-2 1 0,1 3 0,0 0 0,3 0 0,2 0 0,4 0 0,-1 0 0,1 0 0,-1 4 0,-3 3 0,4 10 0,-8 0 0,4 3 0,-4-5 0,0 5 0,-3-7 0,-1 11 0,-4-12 0,0 8 0,0-4 0,0-1 0,0 1 0,-4-1 0,-8-2 0,-2 2 0,-10-6 0,7 2 0,-13-2 0,8-1 0,-9-3 0,5-1 0,5-4 0,1 0 0,4 0 0,4 0 0,1 0 0,4 0 0,3 0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09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69 568 24575,'0'94'0,"0"-38"0,0-75 0,0-30 0,0-3 0,-11-27 0,8 30 0,-8-30 0,5 19 0,5-7 0,-10 0 0,10 19 0,-5 6 0,-2 14 0,6 4 0,-6 6 0,8 5 0,0 5 0,0 0 0,3 4 0,6 0 0,4 4 0,8 0 0,4 0 0,2 0 0,3 0 0,-3 0 0,2 0 0,-1 0 0,-4 0 0,-1 0 0,-10 4 0,-1-3 0,-3 6 0,-5-6 0,0 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24575,'9'5'0,"10"-2"0,22-3 0,-3 0 0,12 0 0,-5 0 0,7 0 0,-7 0 0,-6 0 0,-10 0 0,-10 0 0,-1 0 0,-10-8 0,-3 6 0,-2-5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2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0 24575,'-22'0'0,"-1"0"0,-8 0 0,-1 0 0,-17 0 0,9 0 0,-10 0 0,13 0 0,-1 0 0,6 0 0,1 0 0,10 0 0,1 0 0,8 0 0,1 0 0,4 0 0,-3 0 0,5 3 0,-1 1 0,-1 7 0,5 0 0,-5 9 0,7 2 0,0 3 0,0 1 0,0 5 0,0 6 0,0 2 0,0 10 0,0-10 0,0 10 0,0-5 0,0 6 0,0 1 0,0 5 0,0 10 0,0 1 0,0 5 0,0 0 0,0 2 0,0 14-463,0 3 463,0 7 0,0 0 0,0-21 0,0 8 0,0-17 0,0 6 0,0-2 0,0-7 0,0-6 0,0-3 0,0 1 0,0-6 463,0 13-463,0 2 0,0-12 0,0 14 0,0-22 0,0 10 0,0-5 0,0-7 0,0 5 0,0-10 0,0 4 0,0-6 0,0 0 0,0 17 0,0-7 0,0 8 0,0-12 0,0-11 0,0-1 0,0-6 0,0-4 0,0-1 0,0-4 0,0-4 0,0 2 0,0-2 0,0 0 0,0-2 0,0 1 0,0-3 0,0 3 0,0-4 0,0 0 0,0 4 0,0-3 0,0 7 0,0-7 0,0 6 0,0-2 0,0 4 0,4-1 0,-3-3 0,2 3 0,0-1 0,-2 3 0,2 1 0,-3-2 0,0-1 0,4 0 0,-3 1 0,2-1 0,-3 1 0,3 0 0,-2-5 0,3 4 0,-4-7 0,3 7 0,-2-7 0,3 6 0,-4-6 0,0 3 0,0-4 0,0 0 0,0 0 0,0 0 0,2-3 0,2-1 0,3-3 0,8 0 0,-2 0 0,12 0 0,1 0 0,6 0 0,5 0 0,0 4 0,6-3 0,-4 7 0,4-7 0,0 8 0,-10-4 0,9 4 0,-15-4 0,4-1 0,-14-1 0,2-2 0,-11 2 0,3-3 0,-4 0 0,0 0 0,-3-16 0,-2 12 0,-2-13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26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24575,'0'94'0,"0"-14"0,0-58 0,0-2 0,0-9 0,0 0 0,0-4 0,0-3 0,0-1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27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38 24575,'-6'0'0,"-1"0"0,0 0 0,0 0 0,-4 0 0,3 0 0,-3 0 0,4 0 0,0 0 0,0 0 0,0 0 0,-4 0 0,3 0 0,-7 0 0,7 3 0,-2 3 0,2 6 0,1 3 0,-1 0 0,0 5 0,0 1 0,3 5 0,-3-1 0,7 1 0,-6-1 0,6 1 0,-3 0 0,4-5 0,-4-1 0,3-5 0,-2 1 0,3-4 0,0-2 0,0 1 0,0-3 0,0 3 0,0 0 0,0-3 0,0 2 0,3 1 0,1-3 0,4 7 0,-1-7 0,1 3 0,-1 0 0,0-3 0,1 2 0,-1-3 0,3 1 0,-2-1 0,3 0 0,0-3 0,-3-1 0,3 0 0,-4-2 0,0 2 0,4-3 0,-3 0 0,6 0 0,-6 0 0,7 0 0,-4 0 0,1 0 0,3-3 0,-3-5 0,-1 0 0,4-7 0,-7 7 0,7-7 0,-7 7 0,2-3 0,1 4 0,-3-4 0,3 2 0,-3-5 0,-1 5 0,4-5 0,-2 2 0,2-4 0,-4 4 0,1-2 0,-1 6 0,1-3 0,-5 4 0,1 0 0,-4-3 0,0 2 0,0-11 0,0 6 0,0-11 0,0 3 0,0-1 0,0-2 0,0 7 0,0-7 0,0 7 0,-4-3 0,0 8 0,-7-3 0,2 3 0,-6 0 0,7 1 0,-7 0 0,3 2 0,1-2 0,-4 3 0,7 1 0,-3 3 0,0 1 0,3 3 0,-3 0 0,4 0 0,0 0 0,0 0 0,-4 0 0,3 0 0,-3 0 0,3 0 0,1 0 0,0 0 0,0 0 0,1 0 0,2 0 0,1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5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66 24575,'0'-10'0,"0"2"0,0-7 0,0 7 0,0-3 0,0 4 0,-6 3 0,1 1 0,-13 3 0,5 0 0,-17 4 0,7 5 0,-7 4 0,-3 10 0,5 0 0,-6 12 0,10-7 0,-17 24 0,24-27 0,-15 30 0,19-20 0,-3 16 0,5-1 0,-7-5 0,16-2 0,-6-6 0,8-5 0,0 4 0,0-9 0,0-1 0,0-10 0,11-4 0,4-5 0,10 2 0,1-4 0,5-2 0,-5-3 0,5 0 0,1-13 0,-9 3 0,9-18 0,-15 11 0,1-9 0,-7 9 0,-3-3 0,0 1 0,-4 7 0,-1-2 0,-6 10 0,-5 1 0,-8 3 0,0 0 0,-4 0 0,4 0 0,0 0 0,4 0 0,5 3 0,0-2 0,15 2 0,3-3 0,12 0 0,2-4 0,-3-1 0,2-3 0,-11 3 0,6-2 0,-11 6 0,3-2 0,-4 3 0,-3 6 0,-1 2 0,-3 11 0,0-2 0,0 7 0,0-7 0,0 3 0,0-5 0,0 1 0,0-4 0,0-5 0,0-4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6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1 441 24575,'0'-5'0,"0"-16"0,0-10 0,0-7 0,8 2 0,3-2 0,7 5 0,-3-15 0,6 19 0,-9-13 0,8 18 0,-14-6 0,8 17 0,-9-6 0,3 10 0,-1 2 0,-7-3 0,6 9 0,-2-6 0,3 7 0,-4 3 0,3 1 0,-1 12 0,2-4 0,2 9 0,-1-1 0,0 1 0,1 9 0,3-3 0,-2 9 0,3-4 0,-4 6 0,0-6 0,0-2 0,0 1 0,-1-8 0,1 2 0,-1-10 0,-4-3 0,-1-1 0,0-4 0,-2 0 0,2-3 0,-3-1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7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24575,'14'0'0,"10"0"0,-2 0 0,5 0 0,-3 0 0,-7 0 0,3 0 0,-8 0 0,2 0 0,-6 0 0,3 0 0,-4 0 0,4 0 0,-3 0 0,0 0 0,-5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24575,'14'0'0,"5"0"0,7 0 0,6 0 0,5 0 0,0 0 0,1 0 0,-1 0 0,0 0 0,-9 0 0,6 0 0,-16 0 0,4 0 0,-8 0 0,-6 0 0,3 0 0,-7 0 0,-1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8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24575,'-4'7'0,"1"3"0,3 6 0,0 11 0,0-1 0,0 10 0,0-4 0,0 6 0,0-6 0,0-1 0,0-6 0,0-4 0,0-1 0,0-8 0,0 3 0,0-8 0,0 1 0,0-5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9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 24575,'-11'0'0,"-7"0"0,1 0 0,-9 0 0,1 0 0,-1 4 0,0 0 0,5 5 0,1-1 0,8-1 0,-3 1 0,7-1 0,-7 4 0,3-3 0,0 7 0,1-3 0,3-3 0,4 5 0,-2-13 0,5 9 0,-2-6 0,3 7 0,0 0 0,0 4 0,0 1 0,0 3 0,0 3 0,0 8 0,0-3 0,0 9 0,0-10 0,0 10 0,0-9 0,0 4 0,0 0 0,0-5 0,0 5 0,0-5 0,0-5 0,0 3 0,0-7 0,0-1 0,0-5 0,0-4 0,0 0 0,0 0 0,3-3 0,1-1 0,6-3 0,2 0 0,3 0 0,5 0 0,2 0 0,3-4 0,-4 0 0,4-1 0,-4-2 0,0 2 0,-1 1 0,-4 0 0,-1 1 0,-3 2 0,-4-3 0,-5 4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9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24575,'15'-4'0,"-6"-4"0,15-2 0,-6-1 0,3 6 0,-1-3 0,0 8 0,-7-4 0,2 4 0,-8 0 0,-3 0 0,-1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24575,'11'0'0,"-2"0"0,26 5 0,-10 0 0,8 5 0,-3-5 0,3-1 0,-3 0 0,8-2 0,-7 6 0,7-2 0,-7-1 0,7 4 0,-7-4 0,2 1 0,-4 2 0,-6-7 0,-4 4 0,-3-5 0,-7 0 0,3 0 0,-4 0 0,0 0 0,0 0 0,0 0 0,0 0 0,-4 0 0,0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00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24575,'4'0'0,"4"0"0,11 0 0,0 0 0,-11 0 0,7 0 0,-8 0 0,1-3 0,-5 2 0,-3-2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02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24575,'8'0'0,"3"0"0,20 0 0,7 0 0,13 0 0,7 0 0,14 0 0,2 0 0,15 0 0,-14 0 0,12 0 0,-13 0 0,15 0 0,-13 0 0,19 0 0,-26 0 0,-2 0 0,10 0 0,-33 0 0,33 0 0,-25 0 0,1 0 0,2 0 0,-16-4 0,4 3 0,-6-3 0,-5 4 0,4 0 0,-9-8 0,4 6 0,-1-5 0,2 7 0,0-4 0,-1 3 0,-5-7 0,-1 7 0,1-3 0,0 4 0,-1 0 0,1 0 0,-5 0 0,3 0 0,-2 0 0,-1 0 0,3 0 0,-7 0 0,3 0 0,-5-3 0,1 2 0,0-3 0,-1 4 0,1 0 0,-4 0 0,2 0 0,-6 0 0,3 0 0,-4 0 0,0 0 0,0-3 0,0 2 0,0-2 0,0 3 0,0 0 0,0 0 0,0 0 0,-1 0 0,-2-3 0,-1 3 0,-3-3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24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24575,'10'0'0,"7"0"0,18 0 0,-8 0 0,3 0 0,-9 0 0,5 0 0,-5 0 0,-1 0 0,-11 0 0,-2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25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24575,'-1'4'0,"1"-1"0,15-3 0,-2 0 0,12 0 0,-4 0 0,10 0 0,-4 0 0,8 0 0,-3 0 0,1 0 0,-7 0 0,-2 0 0,-11 0 0,2 0 0,-7 0 0,-2 0 0,1 0 0,-3 0 0,-1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26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24575,'0'26'0,"0"11"0,0 3 0,0 16 0,0-4 0,0-1 0,6 20 0,5-15 0,1 18 0,3-29 0,0 9 0,-1-19 0,6 15 0,-6-13 0,4 0 0,-12-9 0,5-7 0,-10-10 0,5-7 0,-5 2 0,5-5 0,-5-1 0,6-17 0,-2-2 0,4-16 0,5-3 0,-4-7 0,5 0 0,-6 2 0,0 11 0,0 1 0,0 5 0,-5 5 0,3 5 0,-3 1 0,4 7 0,-1-7 0,1 3 0,-1-3 0,1-1 0,0 0 0,0 4 0,-1 1 0,0 4 0,0 0 0,0 0 0,0 3 0,-3-2 0,2 5 0,-5-5 0,2 2 0,-3-6 0,0-2 0,0-3 0,3 3 0,1 1 0,0 4 0,2-1 0,-5 1 0,2 0 0,-3 3 0,0 1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27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0 408 24575,'0'-20'0,"0"-3"0,0-20 0,0 4 0,0-10 0,0 4 0,0-5 0,0 6 0,0 10 0,0 9 0,0 9 0,0 4 0,6 5 0,2 7 0,11 8 0,-2 9 0,4 4 0,3 11 0,-6-5 0,12 12 0,-6-6 0,5 2 0,-5-3 0,-3-9 0,-5-7 0,-4-1 0,-1-7 0,-3 3 0,-1-7 0,-4-4 0,0-12 0,-3-5 0,0-14 0,0-1 0,0 0 0,0 1 0,0 5 0,0 1 0,0 7 0,0-1 0,0 11 0,0 0 0,0 5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28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1 533 24575,'0'11'0,"0"-35"0,0-9 0,0-35 0,0 16 0,0-4 0,0 5 0,0-1 0,0-5 0,0 18 0,0 2 0,0 11 0,6 9 0,-4-2 0,8 13 0,-6-1 0,7 7 0,-4 0 0,7 7 0,-5 6 0,6 12 0,-5 7 0,4 5 0,-5 1 0,0-6 0,-1-6 0,1-6 0,-5-8 0,-1-1 0,0-4 0,1-13 0,4-4 0,0-19 0,1-3 0,0 0 0,3 1 0,2 5 0,3 1 0,-1 7 0,0-1 0,-4 13 0,3-1 0,-3 7 0,-1 0 0,0 0 0,-3 12 0,0 7 0,1 13 0,0 5 0,1 1 0,-1-1 0,0 0 0,0-5 0,0-1 0,-4-10 0,-1-5 0,-1-5 0,-2-4 0,2 0 0,-3-3 0,0-1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29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54 24575,'-3'-4'0,"-4"1"0,-9 3 0,-1 0 0,-3 7 0,7 6 0,1 13 0,4 1 0,2 9 0,3-4 0,3 0 0,0-1 0,0-5 0,0 5 0,0-9 0,0 3 0,0-9 0,0-5 0,7 4 0,-3-10 0,16 2 0,-8-7 0,8 0 0,0 0 0,2-4 0,0-14 0,-5 3 0,0-19 0,-3 6 0,1-10 0,-2-5 0,-3 5 0,-5-6 0,-1 12 0,-4 1 0,0 6 0,0 4 0,-7 4 0,-6 5 0,-4 8 0,-3 0 0,0 4 0,3 0 0,-3 0 0,-7 11 0,12 8 0,-13 7 0,22 10 0,-5-9 0,10 3 0,-3-4 0,4-5 0,0-1 0,0-11 0,0-2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0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8 24575,'5'-4'0,"-6"1"0,-15 3 0,-1 0 0,-3 0 0,-1 12 0,-6-1 0,-1 11 0,-5 6 0,12-9 0,2 8 0,4-12 0,10 1 0,-5-4 0,9-1 0,-2-4 0,3 0 0,0-1 0,11-2 0,3-1 0,7-3 0,9 4 0,-7-3 0,7 7 0,-4-3 0,-5 3 0,-5 0 0,-5 3 0,-3 1 0,-4 8 0,0 6 0,-4 1 0,0 9 0,-9-4 0,0 0 0,-5-1 0,-2-10 0,7-1 0,-6-8 0,7-1 0,-7-3 0,7-1 0,-7-3 0,3-1 0,-3-3 0,3 0 0,-3 0 0,3 0 0,-8-4 0,3-4 0,-9-19 0,16 14 0,-4-9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0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21 112 24575,'7'-14'0,"6"-1"0,4-5 0,3 6 0,1-6 0,-4 11 0,3-3 0,-5 8 0,-3 0 0,-1 4 0,-4 0 0,0 3 0,-3 9 0,-1 6 0,-3 13 0,0 1 0,0 0 0,0-1 0,0-10 0,-4-1 0,3-5 0,-5-3 0,2-1 0,0-4 0,1 0 0,0 0 0,2 0 0,-2 0 0,3 0 0,-4 0 0,4 0 0,2-6 0,7-6 0,9-7 0,-1-1 0,3-2 0,-8 7 0,2-4 0,-6 8 0,7 1 0,-7 3 0,3 0 0,-4 0 0,0 0 0,0 7 0,-3 6 0,0 8 0,-4 9 0,0-3 0,0 4 0,0 0 0,0-5 0,0 5 0,0-10 0,-4 4 0,-5-4 0,-3 0 0,-5 3 0,-4-6 0,-1 3 0,1-5 0,-3-3 0,2 3 0,1-7 0,-3 3 0,7-8 0,-3 0 0,4-4 0,1 0 0,3 0 0,-3 0 0,7 0 0,-3 0 0,4 0 0,3 0 0,1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59 24575,'-4'-3'0,"0"-1"0,4-8 0,0 2 0,8-2 0,2 3 0,7 4 0,1 1 0,9 4 0,-6 0 0,5 0 0,-2 0 0,-10 4 0,16 17 0,-23 0 0,18 22 0,-22-7 0,10 5 0,-12 8 0,4 1 0,-1-1 0,-3 1 0,3-11 0,-4-2 0,0-8 0,0-6 0,0-5 0,0-5 0,0-1 0,0-4 0,0 0 0,0-10 0,0-9 0,0-18 0,10-19 0,2 2 0,16-14 0,-1 11 0,8-4 0,-3 6 0,1 7 0,-1 3 0,-6 11 0,-2 2 0,-6 14 0,-5-1 0,0 10 0,-5-3 0,-1 4 0,1 7 0,-3 8 0,-2 14 0,-3 19 0,0-3 0,0 8 0,0-6 0,0-3 0,0 4 0,0-7 0,0-5 0,4-7 0,1-6 0,3-6 0,1 1 0,4-5 0,-4 0 0,4-5 0,-1-3 0,-3-2 0,3-3 0,0 0 0,-3 0 0,3 0 0,-7 0 0,-2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2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490 983 24575,'-4'7'0,"-2"-4"0,-2 0 0,-3-3 0,-9 0 0,-2 0 0,-3 0 0,4 0 0,-9 0 0,7 0 0,-13-8 0,14 3 0,-15-18 0,13 4 0,-9-11 0,5 2 0,-1-5 0,9-1 0,-2 5 0,8-6 0,-3 8 0,2-11 0,6 1 0,1 0 0,6-6 0,-2 4 0,4-4 0,0 0 0,0 4 0,0-4 0,0 5 0,0 1 0,0 5 0,0 1 0,0 5 0,4 1 0,1-1 0,7 5 0,-3-4 0,6 8 0,-3-3 0,8 8 0,-3-3 0,3 6 0,0-3 0,1 7 0,5-2 0,-1 6 0,1-3 0,4 4 0,-3 0 0,9 0 0,-4 0 0,0 0 0,4 0 0,-9 0 0,4 0 0,-5 0 0,-1 0 0,-4 4 0,-1 0 0,-4 4 0,4 4 0,-7-4 0,10 8 0,-10-4 0,7 4 0,-4 0 0,-1-1 0,1-3 0,-1 3 0,-2-3 0,1 4 0,-2 2 0,0-1 0,-1 1 0,-4-2 0,1-1 0,0 1 0,-4 0 0,4 4 0,-7-4 0,6 9 0,-6-4 0,3 4 0,-4-3 0,0 2 0,0-7 0,0 3 0,0-8 0,0-2 0,0-3 0,0 4 0,0 1 0,0 3 0,0 1 0,0 4 0,0-3 0,0 7 0,0-7 0,0 3 0,-4-5 0,0 5 0,-8-3 0,4-1 0,-11 6 0,10-9 0,-6 10 0,4-8 0,3-3 0,-7 2 0,3-2 0,-4 4 0,1-4 0,-1 3 0,0-7 0,1 3 0,-1-3 0,0 0 0,1 0 0,-1 0 0,0-1 0,1 1 0,-1 0 0,1 0 0,-5-4 0,3 3 0,-3-6 0,4 2 0,1-3 0,-1 4 0,4-4 0,1 4 0,4-1 0,0-2 0,-4 2 0,6 0 0,-5-2 0,6 5 0,-7-2 0,4 0 0,0-1 0,4-3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27 24575,'0'23'0,"0"3"0,0 24 0,0-15 0,0 41 0,0-37 0,0 31 0,0-25 0,0-1 0,0-6 0,0-7 0,0-14 0,0 2 0,0-11 0,0-6 0,0-12 0,0-15 0,0-8 0,0-10 0,-5-7 0,4-2 0,-4-12 0,-4 12 0,7-5 0,-8 18 0,10 2 0,0 12 0,0 7 0,0-1 0,0 11 0,0-3 0,6 8 0,7 0 0,13 3 0,0 0 0,10 0 0,-3 0 0,4 0 0,0 0 0,-5 3 0,4 7 0,-14 2 0,9 11 0,-14-6 0,1 8 0,-3-4 0,-5 5 0,2 0 0,-7-5 0,-2 3 0,-3-3 0,0 5 0,0 0 0,0-5 0,0 3 0,0-3 0,0 10 0,0-4 0,-8 9 0,-2-4 0,-14 6 0,0-5 0,-6 6 0,3-14 0,-1 2 0,2-10 0,1-3 0,-1-2 0,5-7 0,0-2 0,6-3 0,-1 0 0,4-3 0,5-4 0,3 2 0,4-2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3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43 380 24575,'0'23'0,"0"-1"0,0 9 0,0 1 0,0 5 0,0 0 0,0-4 0,0-7 0,0-2 0,0-11 0,0 2 0,0-14 0,0-10 0,0-13 0,0-16 0,0-7 0,0-5 0,0-7 0,0 5 0,0-5 0,0 12 0,0 2 0,4 6 0,1 5 0,4 1 0,0 5 0,2 5 0,2 1 0,2 4 0,1 0 0,4 0 0,-3 4 0,3 0 0,-5 4 0,1 3 0,-1 2 0,1 3 0,0 0 0,-5 0 0,5 11 0,-8-1 0,4 10 0,-4-5 0,-4 1 0,-1 0 0,-3-1 0,0 1 0,0-1 0,-7 1 0,-7 5 0,-7-4 0,-6 5 0,-4-4 0,-1-4 0,0-1 0,1-4 0,5-1 0,1 1 0,4-5 0,4 3 0,3-6 0,5 2 0,-1-3 0,6 3 0,4 1 0,12 3 0,10 1 0,10 5 0,11 2 0,1 4 0,1 1 0,4 0 0,-16-2 0,9-3 0,-19-3 0,2-3 0,-13-2 0,-2-3 0,-6-1 0,-1-3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4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0 650 24575,'0'-33'0,"0"-3"0,0-21 0,0-17 0,5-2 0,1 6 0,10-6 0,-5 28 0,5-16 0,-3 24 0,-6 8 0,4 7 0,-7 13 0,1 5 0,6 28 0,-4 7 0,7 15 0,2 21 0,-5-19 0,6 31 0,-7-23 0,0 5 0,1-1 0,-2-13 0,1-1 0,-1-11 0,-1-5 0,0-7 0,0-5 0,-4-3 0,0 2 0,-4-2 0,3 4 0,-2-5 0,3 4 0,-4 1 0,0-3 0,3 6 0,-2-7 0,3 0 0,-4-1 0,0-4 0,0-3 0,0-1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4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24575,'22'0'0,"12"0"0,-6 0 0,14 0 0,-10 0 0,5 0 0,0-4 0,-5 3 0,-6-3 0,-1 4 0,-12 0 0,6 0 0,-11 0 0,2 0 0,-6 0 0,0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5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24575,'4'-5'0,"-1"10"0,-3 30 0,0 6 0,0 5 0,0 23 0,0-36 0,0 37 0,0-31 0,0 5 0,0-6 0,0-2 0,0-14 0,0 0 0,0-8 0,0-9 0,0 2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6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1 736 24575,'4'16'0,"-1"-14"0,-3-18 0,0-13 0,0-21 0,0 15 0,0-19 0,0 14 0,0-10 0,0-1 0,0 1 0,0 10 0,0-2 0,0 15 0,0 1 0,0 10 0,0 5 0,3 7 0,1 1 0,3 3 0,5 16 0,1 5 0,6 16 0,5 1 0,-3 12 0,8-2 0,-7 9 0,7-7 0,-8-6 0,2-1 0,-4-5 0,-1-6 0,-1-6 0,-4-2 0,-2-11 0,-3 6 0,-1-11 0,1 3 0,-1-4 0,0-3 0,-3-16 0,-1-28 0,-3-29 0,-6-22 0,-5 7-409,-2-11 409,-9 19 0,9-6 0,-3 10 0,6 19 0,4 9 0,-2 13 0,7 14 0,-3 1 0,4 9 0,0 3 0,0 1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7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8 24575,'-19'-4'0,"4"1"0,4 3 0,4 0 0,0 0 0,0 0 0,6 0 0,40 5 0,-9 0 0,51 6 0,-19 5 0,35-2-486,-47-8 0,2-1 486,6 2 0,2-2 0,-2-4 0,2-1 0,3 3 0,1 0-732,5-2 0,1-2 732,5 1 0,2 0 0,3 0 0,1 0 0,1 1 0,-3-2 0,-19-1 0,-2-1-405,9 3 0,-3-1 405,31-10 0,-45 10 0,1 1 0,3-3 0,-2 0 0,24 3 0,4 0 0,-15 0 858,-7 0-858,-1 0 1468,-7 0-1468,-5 0 920,4 0-920,-11 0 0,0 0 0,-2 0 0,-9 4 0,-1-3 0,-1 3 0,-12-4 0,6 0 0,-7 0 0,-1 0 0,0 0 0,-4 0 0,0 0 0,0 0 0,0 0 0,-3-6 0,3-18 0,-6 12 0,4-10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8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24575,'0'19'0,"0"12"0,0-3 0,0 14 0,0-4 0,0 6 0,0 7 0,9-1 0,-2 0 0,17-4 0,-12 3 0,11-9 0,-13 3 0,8-5 0,-5-11 0,-3 3 0,4-13 0,-9 3 0,6-5 0,-3-3 0,-1-1 0,0-4 0,0 0 0,0-3 0,0-1 0,0-3 0,0 0 0,-1 0 0,1 0 0,0-12 0,1-7 0,1-13 0,1-18 0,0-2 0,6-13 0,-5 7 0,10-6 0,-5 6 0,5-1 0,-5 2 0,4 7 0,-10 10 0,4-1 0,-5 14 0,-1 0 0,0 11 0,0 1 0,-1 7 0,-3-3 0,2 4 0,-5 3 0,2 2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1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0 319 24575,'0'6'0,"0"5"0,0-3 0,0 6 0,0-2 0,0 0 0,0 2 0,0-6 0,0 7 0,0-7 0,0 3 0,0-4 0,0 0 0,0 0 0,0 0 0,0 0 0,3-3 0,-2-4 0,2-8 0,-3-13 0,0-7 0,0-9 0,0-6 0,0 4 0,0 1 0,0 7 0,0 10 0,0 1 0,0 4 0,0 4 0,0 1 0,2 7 0,2 5 0,7 6 0,1 10 0,4-1 0,1 9 0,4-3 0,-3-1 0,4 5 0,-7-9 0,2 3 0,-2-5 0,1-3 0,-1 3 0,-3-7 0,-1 3 0,-4-4 0,0-3 0,0 2 0,0-5 0,-1 5 0,1-5 0,0 2 0,-4 0 0,3-3 0,-5-3 0,2-15 0,-3-8 0,0-12 0,0-5 0,0-2 0,0-5 0,0 5 0,0 2 0,0 11 0,0 6 0,0 9 0,0 6 0,0 4 0,0 3 0,0 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24575,'5'0'0,"-2"4"0,-3 20 0,0 0 0,0 4 0,0 13 0,0-9 0,0 8 0,0-11 0,0 0 0,0 1 0,0-3 0,0-7 0,0 7 0,0-13 0,4 9 0,-3-5 0,3 4 0,0-3 0,-3 9 0,7-9 0,-7 4 0,3-6 0,-4-3 0,0-5 0,0-6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2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0 293 24575,'0'-9'0,"0"-1"0,0-21 0,0 5 0,0 5 0,0-3 0,0 7 0,0-3 0,0 8 0,4-3 0,0 7 0,7-3 0,-3 4 0,3 2 0,-4 2 0,0 3 0,4 0 0,-3 0 0,3 0 0,-4 0 0,0 7 0,4 2 0,-2 11 0,2-4 0,-2 9 0,-1-8 0,0 3 0,-1-9 0,1 4 0,-1-7 0,0 3 0,-3-4 0,2-3 0,-2-1 0,2-6 0,2-9 0,-1-1 0,2-12 0,3 4 0,1-5 0,4 0 0,0 1 0,0 3 0,-1 2 0,-4 4 0,3 4 0,-7 1 0,3 4 0,-4 3 0,0 1 0,0 3 0,0 0 0,0 0 0,0 0 0,0 0 0,0 3 0,-3 4 0,3 10 0,-6 4 0,6 0 0,-6 3 0,6-1 0,-6 3 0,6 1 0,-6-2 0,6-4 0,-6-1 0,2-9 0,-3 0 0,0-4 0,0 0 0,0-3 0,0-1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3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23 24575,'-9'0'0,"1"0"0,-2 0 0,2 3 0,4 1 0,-3 17 0,6-11 0,-3 14 0,4-12 0,0 8 0,0-7 0,0 6 0,0-3 0,0-3 0,0 11 0,0-11 0,0 3 0,0-1 0,0-7 0,0 2 0,7-6 0,1 3 0,13-2 0,-5-1 0,9 0 0,-4-4 0,0 0 0,3 0 0,-2-4 0,-1-4 0,-1-9 0,-4 0 0,-3-3 0,2 4 0,-7 1 0,4-1 0,-5 4 0,1-3 0,-4 7 0,-1-7 0,-3 7 0,0-6 0,0 2 0,0 0 0,0 1 0,0 4 0,0-4 0,0 3 0,-3 0 0,-1 2 0,-7 2 0,3 0 0,-7 0 0,4 1 0,-5 2 0,0-3 0,0 1 0,1 2 0,-1-3 0,0 4 0,5 0 0,-4 0 0,7 0 0,-3 0 0,4 0 0,3 0 0,0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4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49 24575,'4'-6'0,"-1"1"0,-3-4 0,0 1 0,0-2 0,-3 5 0,-1-1 0,-7 6 0,3 0 0,-11 0 0,6 10 0,-7-1 0,12 14 0,-3-1 0,6 3 0,0-4 0,1 4 0,-3-9 0,6 5 0,-6-6 0,7-3 0,0-1 0,0-4 0,0 0 0,7 0 0,1-3 0,8 0 0,-1-4 0,5 0 0,-3 0 0,3 0 0,-8 0 0,3 0 0,-8 0 0,4 0 0,-4 3 0,0-2 0,-3 5 0,-1 2 0,-3-1 0,0 8 0,0 1 0,0 1 0,0 3 0,-3-4 0,-5-1 0,-4-3 0,0 3 0,-3-6 0,3 2 0,-4-7 0,4 0 0,-3-4 0,4 0 0,-5 0 0,0 0 0,4 0 0,1 0 0,0 0 0,4 0 0,-4 0 0,7-3 0,1 2 0,3-2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5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24575,'27'0'0,"-3"0"0,12 0 0,2 0 0,1 0 0,-1 0 0,-7 0 0,-10 0 0,-5 0 0,-5 0 0,-7 0 0,-1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5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24575,'11'0'0,"6"0"0,12 0 0,13 0 0,-3 0 0,6 0 0,-2 0 0,-6 0 0,-5 0 0,-6 0 0,-9 0 0,-10 0 0,-3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6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24575,'5'-10'0,"-2"17"0,1 17 0,2 25 0,4 4 0,6 12 0,-4 7 0,-1-17 0,-2 7 0,-3-11 0,4 1 0,5 5 0,-4-12 0,3-2 0,-9-12 0,3-4 0,-7-7 0,6-5 0,-4-3 0,5-4 0,-5-2 0,3-6 0,-2 4 0,4-21 0,-1 1 0,3-32 0,0 0 0,1-17 0,0-7 0,-1 18 0,6-15 0,-5 22 0,8-4 0,-9 13 0,3 7 0,-5 14 0,0 2 0,-5 7 0,3 4 0,-5-2 0,2 6 0,-3-3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59 274 24575,'-7'10'0,"-4"6"0,5 5 0,-5 5 0,10-1 0,-11 6 0,10-4 0,-6 4 0,8-6 0,0 6 0,0-9 0,0 3 0,0-9 0,0-4 0,0 2 0,6-9 0,3 6 0,3-10 0,7 2 0,-2-3 0,4 0 0,4 0 0,-12 0 0,6 0 0,-11 0 0,7 0 0,-7-3 0,2-1 0,-3-3 0,1-4 0,-1-1 0,1-8 0,0 3 0,-3-8 0,-2 4 0,-3-4 0,0-1 0,0 0 0,0 0 0,-7 1 0,-3-1 0,-7 0 0,4 5 0,-3 1 0,4 4 0,-3 4 0,-1 4 0,4 2 0,1 5 0,0-2 0,3 3 0,-7 0 0,7 0 0,-3 6 0,3 8 0,0 7 0,3 4 0,1-4 0,4 0 0,0-1 0,0-4 0,0 4 0,0-4 0,0-4 0,18 2 0,-2-5 0,13 3 0,-5-7 0,-3-2 0,5-3 0,-1 0 0,-3 0 0,2 0 0,-3 0 0,0-7 0,-1 2 0,0-11 0,-6 4 0,5-1 0,-11 2 0,3 0 0,-4 3 0,1-3 0,-1 4 0,0-4 0,-3 3 0,0-3 0,-4 10 0,0 10 0,0 13 0,0 5 0,0 9 0,0-9 0,0 9 0,0-10 0,0 5 0,0-10 0,0-1 0,0-4 0,0-4 0,0-1 0,3-4 0,1-4 0,3 1 0,4-4 0,0 0 0,6-12 0,0-7 0,-4-8 0,0-4 0,-4 0 0,-1 4 0,1 1 0,-1 6 0,0 8 0,-4 1 0,-1 4 0,-3 11 0,0 7 0,0 17 0,0-1 0,0 4 0,0-6 0,0-4 0,0-1 0,0-4 0,3-4 0,1-1 0,11-8 0,3 1 0,7-4 0,6 0 0,-4 0 0,9-9 0,-9 0 0,5-14 0,-7 5 0,-2-8 0,-3 8 0,-3-6 0,0 2 0,-4-3 0,0-6 0,-4-1 0,0-6 0,0-5 0,-3 4 0,-2-10 0,-4 11 0,0-6 0,0 12 0,-4 1 0,0 6 0,-5 3 0,1 6 0,1 5 0,0 4 0,0 3 0,0 1 0,3 14 0,1 9 0,3 12 0,0 11 0,0 1 0,0 7 0,0-2 0,0 5 0,0-15 0,4 6 0,5-14 0,5 1 0,-1-7 0,2-5 0,-6-8 0,5-1 0,-6-4 0,7-3 0,-7 0 0,3-4 0,-4 0 0,0 0 0,0 0 0,0 0 0,0 0 0,0-4 0,0 0 0,0-3 0,4 0 0,-3-1 0,-1 4 0,-4 1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9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0 118 24575,'2'0'0,"19"-4"0,2-1 0,14-8 0,-1-2 0,4 0 0,-1-2 0,-3 6 0,-10-5 0,0 10 0,-5-5 0,-5 10 0,-5-2 0,0 3 0,-3 0 0,2 0 0,-3 0 0,-3 0 0,-1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0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7 121 24575,'-3'19'0,"0"6"0,3 31 0,0-4 0,0 10 0,4-4 0,-3-5 0,9 2 0,0-11 0,1 1 0,6-7 0,-7-2 0,-1-18 0,-2 3 0,-3-14 0,3-3 0,-3 2 0,2-5 0,-2 2 0,3-15 0,-3-7 0,9-19 0,-1-13 0,4-1 0,4-12 0,-3 6 0,-1-7 0,4 6 0,-8 2 0,2 12 0,0 2 0,-5 16 0,4-3 0,-5 13 0,0-3 0,0 4 0,-1 4 0,-2 1 0,1 4 0,-5 0 0,5 0 0,-3 3 0,1 1 0,-1 3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2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22 294 24575,'0'15'0,"0"7"0,0 10 0,0 0 0,0 4 0,0-4 0,0 0 0,0-1 0,0 0 0,0-13 0,0 7 0,0-17 0,0 3 0,0-5 0,0-5 0,0-10 0,0-13 0,0-16 0,-4-13 0,2 5 0,-2-16 0,-1 10 0,4-7 0,-4 2 0,5 7 0,0 10 0,0 4 0,0 10 0,0 9 0,0 1 0,0 9 0,0 0 0,0 0 0,7-1 0,1 4 0,12-3 0,1 6 0,5-3 0,0 4 0,-5 0 0,3 0 0,-7 0 0,3 0 0,-8 0 0,3 12 0,-6 2 0,3 11 0,-7 1 0,-1 0 0,-4-1 0,0 1 0,0-1 0,0 1 0,-4-5 0,-4-1 0,-4-4 0,-4-1 0,-4-2 0,-1-2 0,0-3 0,-4 1 0,4-1 0,1-3 0,4-2 0,2-3 0,9 0 0,-2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24575,'25'0'0,"9"0"0,-4 0 0,20 0 0,-9 0 0,9 0 0,-15 0 0,5 0 0,-15 0 0,2 0 0,-9 0 0,-4 0 0,-3 0 0,-3 0 0,-3-3 0,-2 2 0,-3-2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3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0 433 24575,'0'10'0,"0"4"0,0-3 0,0-9 0,0-20 0,0-10 0,0-21 0,0 10 0,10-16 0,-3 14 0,12-14 0,-9 26 0,7-7 0,-11 23 0,5-6 0,-7 14 0,7-2 0,-3 7 0,3 0 0,-5 0 0,2 7 0,0 11 0,0 5 0,1 13 0,0-10 0,-4 10 0,-1-4 0,0 1 0,-3-3 0,2-9 0,1-1 0,-3-8 0,2-1 0,-3-4 0,0 0 0,3-3 0,1-4 0,-1-17 0,5-13 0,-3-8 0,5-11 0,4 4 0,2-6 0,-1 7 0,3 6 0,-8 7 0,5 10 0,-6 4 0,1 6 0,-3 7 0,0 1 0,0 3 0,1 0 0,-1 0 0,0 0 0,0 0 0,0 0 0,0 7 0,1 2 0,0 11 0,0 6 0,1 1 0,0 4 0,-1-6 0,1 1 0,-5 0 0,4-1 0,-7-4 0,3-1 0,0 0 0,-3-3 0,2-1 0,-3-5 0,0-4 0,0 0 0,0 0 0,-6-3 0,5-1 0,-5-3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7 24575,'-2'-3'0,"0"0"0,-16 3 0,6 3 0,-9 9 0,4 6 0,4 8 0,0 4 0,4-3 0,4 4 0,1-5 0,4 4 0,0-3 0,0 0 0,0-3 0,0-7 0,0-1 0,0 3 0,0-10 0,3 3 0,5-5 0,8-2 0,-3-1 0,11 0 0,-7-4 0,9 0 0,-1 0 0,1 0 0,-5-7 0,5-7 0,-9-3 0,4-9 0,1 4 0,-8 0 0,3-9 0,-9 13 0,1-11 0,-5 7 0,0-3 0,-4 4 0,0 1 0,-7 0 0,-2 7 0,-6-1 0,-5 5 0,3 5 0,-3 0 0,4 4 0,-4 0 0,3 0 0,1 0 0,1 0 0,7 0 0,-3 0 0,4 0 0,3 0 0,1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5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34 24575,'0'-6'0,"0"-1"0,0 0 0,0 1 0,-3 2 0,-1 1 0,-3 3 0,-8 0 0,2 0 0,-3 7 0,-4 2 0,10 16 0,-10-2 0,6 8 0,4 0 0,3-4 0,0-1 0,5-1 0,-5-9 0,7 4 0,0-8 0,3-1 0,9-3 0,6 0 0,3 0 0,3-4 0,-3 4 0,1-4 0,2 5 0,-7-2 0,3 2 0,-8-2 0,2 1 0,-6-1 0,3 4 0,-3 1 0,-4 3 0,3 1 0,-6 4 0,2-3 0,-3 3 0,0 0 0,0-7 0,0 6 0,0-8 0,0 5 0,-3 0 0,-1-5 0,-4 0 0,-3-3 0,-1-1 0,-3 1 0,-5-4 0,-2 0 0,1-4 0,-3 0 0,7 0 0,-8-4 0,8-4 0,1-5 0,1-2 0,6-1 0,-2-4 0,6-1 0,-3-5 0,8 0 0,-4 12 0,4 3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6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24575,'27'-8'0,"-7"2"0,20-8 0,-11 6 0,14-2 0,-6 5 0,-16 0 0,-4 5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7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24575,'19'0'0,"1"0"0,17 0 0,-9 0 0,14 0 0,-10 0 0,0 0 0,-1 0 0,-10 0 0,-1 0 0,-8 0 0,-5 0 0,-4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8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24575,'0'27'0,"0"4"0,10 13 0,-4-4 0,15 22 0,-10-10 0,9 13 0,-7 6 0,6-10 0,-11-3 0,10-3 0,-15-9 0,11 5 0,-13-8 0,6-10 0,-6-7 0,3-10 0,-4-1 0,0-16 0,0-5 0,9-25 0,2-9 0,16-24 0,2-11 0,0 6 0,11-19 0,-11 27 0,7-21 0,-6 22 0,-7-5 0,-3 15 0,-2 11 0,-9 6 0,3 13 0,-4 8 0,-4 2 0,2 6 0,-2 0 0,0 4 0,-1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9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24575,'3'4'0,"14"-1"0,6-3 0,9 0 0,10 0 0,-14 0 0,19 0 0,-18 0 0,7 0 0,-14 0 0,-6 0 0,-5 0 0,-7 0 0,-1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9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24575,'3'3'0,"0"14"0,-3 2 0,0 22 0,0-17 0,0 23 0,0-6 0,0 5 0,0 9 0,0-22 0,0 36 0,0-25 0,0 28 0,5-16 0,0-4 0,1-1 0,-1-2 0,4-5 0,-7 6 0,11-10 0,-12 1 0,6-14 0,-6-4 0,3-8 0,-4-8 0,0-37 0,5-12 0,2-46 0,5-3-543,-4 38 0,2-1 543,3-1 0,0 0 0,0-1 0,1 2-486,15-31 486,-6-1 0,2 33 0,-2-17 0,1 23 0,-4-2 1059,-2 21-1059,-5 3 513,-2 13-513,-4 1 0,0 4 0,0 3 0,-3 1 0,-1 3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06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544 1 24575,'-14'0'0,"-10"0"0,-3 0 0,-16 0 0,4 0 0,-4 0 0,-7 0 0,4 0 0,0 0 0,-2 0 0,20 0 0,-14 0 0,19 0 0,-2 0 0,9 3 0,5 1 0,0 4 0,7-1 0,0 0 0,4 4 0,0 0 0,0 15 0,0 7 0,0 18 0,0 8 0,0 20 0,6 5-785,1 14 785,-1-44 0,0 0 0,-2 0 0,-1 1 0,4 8 0,-2 2-701,-4-1 1,0 1 700,5 4 0,0 1 0,-5 4 0,0 1 0,2-4 0,0-1 0,-3 4 0,0-1 0,0-3 0,0-2 0,0-4 0,0-2-176,0-9 0,0-2 176,0 43 0,0-20 0,-5 0 0,4-9 0,-8-14 715,4-13-715,0-1 1429,1-14-1429,4 4 394,0-11-394,0 4 0,0-4 0,0 4 0,0-4 0,0-1 0,0 5 0,0-3 0,0 7 0,0-3 0,0 10 0,0-4 0,0 14 0,0-7 0,5 15 0,-4-5 0,7 0 0,-7-1 0,8-6 0,-8-5 0,7-1 0,-8-10 0,4-5 0,-1-5 0,-2-4 0,2 0 0,0 0 0,4 3 0,1-2 0,-1 2 0,0-6 0,-4 2 0,4-2 0,0 0 0,0 2 0,4-5 0,1 2 0,4-3 0,9 0 0,-3 0 0,14 0 0,-4 0 0,0 0 0,4 0 0,-4 0 0,5 0 0,0 0 0,1 0 0,-1 0 0,0 0 0,-5 0 0,6 0 0,-15 0 0,3 0 0,-14 0 0,-1 0 0,-4 0 0,-3 0 0,-1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7:51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156 260 24575,'-7'4'0,"1"-1"0,-5 0 0,3 1 0,-7 4 0,3 3 0,-3 1 0,2 3 0,2 1 0,0 0 0,1 4 0,-1-4 0,6 9 0,-6-4 0,9 0 0,-5-1 0,7 0 0,0-7 0,0 2 0,0-4 0,0-3 0,3-1 0,4 0 0,5-6 0,4 2 0,-1-3 0,1 0 0,-1 0 0,1 0 0,-4 0 0,2 0 0,-6 0 0,4-7 0,-5-1 0,1-13 0,0 5 0,1-9 0,-1 4 0,-4-5 0,0 0 0,-4 5 0,0-4 0,0 4 0,0 0 0,0 1 0,0 8 0,-3 1 0,-5 4 0,0-1 0,-3 1 0,4 3 0,0 1 0,1 3 0,7 0 0,9 0 0,10 0 0,1 0 0,4 0 0,-4 0 0,4 0 0,-3 0 0,-6 0 0,-2 0 0,-6 0 0,3 0 0,-7 3 0,-1 9 0,-3 0 0,0 13 0,0-4 0,0 5 0,0-5 0,0 3 0,0-7 0,0 3 0,0-8 0,0-2 0,0-3 0,3 0 0,1-3 0,3 0 0,0-4 0,0 0 0,4 0 0,-3 0 0,3 0 0,-4-4 0,0 0 0,0-7 0,1 0 0,0-5 0,0 0 0,0-4 0,0 3 0,-4-7 0,3 7 0,-6-3 0,2 8 0,-3 1 0,0 4 0,3 0 0,1 3 0,3 11 0,-3 6 0,3 12 0,-2 0 0,3-4 0,4 4 0,0-9 0,5 4 0,-2-7 0,5-2 0,-3-6 0,7-2 0,-7-3 0,7 0 0,-7 0 0,3 0 0,-4-7 0,-1-1 0,-3-8 0,4-4 0,-7 3 0,3-8 0,-4 4 0,-3-10 0,-1-1 0,-4-5 0,0 0 0,0-1 0,0 1 0,0 5 0,0 1 0,-4 10 0,3 1 0,-5 8 0,2 1 0,-3 7 0,0 3 0,3 14 0,1 9 0,3 10 0,0 5 0,0 0 0,0 1 0,0-1 0,0-5 0,8-1 0,-2-6 0,9-4 0,-2-1 0,2-8 0,1 0 0,-4-5 0,2-3 0,-2 0 0,0-4 0,2 0 0,-6 0 0,3 0 0,0 0 0,-3 0 0,0 0 0,-5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0 222 24575,'4'3'0,"0"6"0,-4 10 0,0 21 0,0-6 0,0 22 0,0-12 0,0 5 0,0-2 0,4-15 0,-3 1 0,3-14 0,-4-1 0,0-6 0,0-10 0,0-13 0,0-13 0,0-13 0,0-4 0,0-6 0,0 3 0,0-4 0,0 7 0,0-2 0,-5 8 0,4 0 0,-3 6 0,4 5 0,0 1 0,0 5 0,0 1 0,0-1 0,0 4 0,0 2 0,0 4 0,3 0 0,-2-5 0,7 8 0,-4-7 0,8 8 0,2-5 0,3 0 0,1 4 0,5 1 0,1 4 0,4 0 0,2 0 0,2 0 0,-1 0 0,3 0 0,-10 4 0,-1 5 0,-5 4 0,-1 5 0,-3 0 0,-1-1 0,-4 6 0,-4-4 0,-1 3 0,-4-4 0,0 0 0,0-1 0,-8 1 0,-2-1 0,-4-3 0,-3-1 0,4-5 0,-5 1 0,-5 0 0,4-4 0,-4-1 0,5-4 0,0 0 0,1 0 0,-1 0 0,0 0 0,5 0 0,0 0 0,5 0 0,0 0 0,-1 0 0,1 0 0,0 0 0,-4 0 0,-2 0 0,4 0 0,2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7:51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14 24575,'-18'0'0,"-4"0"0,1 0 0,-10 0 0,4 0 0,-9 0 0,9 0 0,-15 0 0,14 0 0,-5 0 0,13 0 0,0 0 0,7 0 0,-2 0 0,8 0 0,3-6 0,1 4 0,3-3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2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8 537 24575,'-4'-45'0,"1"30"0,2-33 0,2-8 0,-1 0 0,0-5 0,0-1 0,0 24 0,0 4 0,0 21 0,3 4 0,6 6 0,3 3 0,5 0 0,10 9 0,-1 7 0,9 9 0,1 12 0,-3 1 0,5 6 0,-1-5 0,-2 3 0,-5-15 0,-5 7 0,-8-16 0,1 0 0,-5-6 0,-2-4 0,-3 0 0,-4 0 0,3-4 0,-6 2 0,2-11 0,-3-6 0,0-17 0,5-7 0,-4-12 0,8-1 0,-7-8 0,7 2 0,-3 5 0,0 2 0,3 12 0,-5 6 0,1 11 0,-1 6 0,0 4 0,-3 4 0,2 1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3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0 370 24575,'0'-5'0,"0"-7"0,0-13 0,0-9 0,0-7 0,0 4 0,0-9 0,0 17 0,4-5 0,6 6 0,-4 9 0,10-2 0,-7 12 0,8-4 0,-7 5 0,5 3 0,-10 2 0,7 3 0,0 0 0,-3 0 0,2 0 0,1 4 0,-2 9 0,2 2 0,-3 11 0,0-2 0,1 3 0,-1-3 0,-1-3 0,1-8 0,-1 3 0,0-7 0,-4 3 0,0-5 0,-1-2 0,1-2 0,3-3 0,1-3 0,0-11 0,4 0 0,2-8 0,8-1 0,-2 0 0,3-2 0,-1 3 0,-3 8 0,7-3 0,-8 7 0,4-3 0,-9 8 0,3-3 0,-7 7 0,3-2 0,-5 3 0,1 0 0,0 0 0,-1 0 0,1 7 0,1 7 0,0 15 0,1 12 0,0 2 0,-4 10 0,3-11 0,-8 0 0,4-9 0,-1-5 0,-3-9 0,3 2 0,-4-12 0,0 3 0,0-8 0,0-1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4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 24575,'-11'0'0,"2"0"0,-7 0 0,3 0 0,-4 0 0,0 7 0,3 8 0,1 8 0,4 5 0,-1 5 0,5-3 0,0 4 0,5-7 0,0 7 0,0-9 0,0 2 0,0-10 0,0-4 0,0 3 0,0-8 0,4 4 0,0-8 0,13 0 0,2-4 0,4 0 0,4 0 0,-4 0 0,5 0 0,5 0 0,-3 0 0,4 0 0,-6 0 0,-5 0 0,3 0 0,-7-4 0,3-5 0,-9 0 0,3-3 0,-7 0 0,3-2 0,-4 1 0,-3-3 0,-2 3 0,-3-9 0,0 4 0,0-4 0,0 5 0,0-5 0,0 8 0,-4-7 0,-4 8 0,-6-1 0,-3 2 0,-5 7 0,4-2 0,-4 2 0,9 0 0,1-2 0,1 6 0,2-3 0,1 4 0,5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5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1 24575,'-16'0'0,"-10"0"0,1 0 0,-8 0 0,5 0 0,-6 0 0,4 0 0,-3 0 0,4 0 0,6 0 0,2 0 0,12 7 0,2 2 0,7 4 0,0 2 0,0-6 0,7 3 0,8-4 0,13 2 0,2 3 0,9-2 0,-4 3 0,6 1 0,-6 0 0,-2 4 0,-10-1 0,0 5 0,-10-5 0,1 9 0,-9 1 0,-1 2 0,-4 3 0,-4-5 0,-6 0 0,-10 1 0,-5 1 0,0-6 0,-2-4 0,8-4 0,-2-6 0,4 2 0,-1-7 0,1-2 0,0-3 0,0 0 0,0 0 0,0 0 0,0-3 0,4-6 0,-3-4 0,2-4 0,-9-6 0,-2-13 0,7 17 0,4-6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6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24575,'0'-8'0,"0"17"0,0 3 0,0 28 0,0 3 0,0 12 0,0 15 0,0 3-476,0 24 476,0-6 0,0-37 0,0-2 0,0 18 0,0 14 0,0-33 0,0 4 0,0-13 0,0-13 0,0-8 476,0-8-476,0-1 0,0-18 0,0-11 0,11-29 0,2-19 0,18-16 0,-5-7 0,4 14 0,-6-2 0,4 12 0,-4 1 0,3 7 0,-11 20 0,2 3 0,-9 19 0,4-3 0,-6 9 0,-2 1 0,1 2 0,-5 2 0,3 3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48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1 600 24575,'28'-90'0,"-16"38"0,17-15 0,3-2 0,-3 1 0,0 15 0,-1-3 0,-11 19 0,8-4 0,-10 12 0,-3 12 0,-4 5 0,0 7 0,-1 2 0,1 3 0,0 0 0,4 0 0,-4 3 0,9 10 0,-4 2 0,6 17 0,3-12 0,-1 18 0,2-13 0,-4 4 0,-1-2 0,0-4 0,-4 0 0,-1-1 0,-4-5 0,-1-5 0,0 0 0,0-4 0,-4 0 0,-1-1 0,-3 1 0,0-1 0,0-3 0,0-1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49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24575,'0'28'0,"0"5"0,0 22 0,0-6 0,0 19 0,0-1 0,0 30-900,0 3 900,0-48 0,0 3-603,0 8 0,0 1 603,0 1 0,0 1 0,0 9 0,0 2 0,0 3 0,0 2-881,0 6 1,0 0 880,0 0 0,0 1-1223,0 11 1,0-1 1222,0-11 0,0 1 0,0 8 0,0 1 0,1-9 0,-2 0 0,-2 4 0,-1-2-553,1-9 0,-2-1 553,-2 1 0,-2-2 9,2-10 0,0-1-9,0 6 0,-1-1 0,-3-8 0,1-1 0,2 1 0,0-2 0,-7 29 0,5-31 0,1-2 1386,6 5-1386,-5-10 0,2 2 0,6 16 2130,-6 24-2130,4-6 0,-4-2 0,6-3 0,0-6 0,0-14 2021,0 10-2021,0-20 0,0 15 1419,0-1-1419,0-6 2,0-2-2,0-7 442,-4-7-442,3-1 0,-4-6 0,5-1 0,0 0 0,0-5 0,0-2 0,0-5 0,0-5 0,0-1 0,0-9 0,0 2 0,0-6 0,0 3 0,0-4 0,0-1 0,0 1 0,0 0 0,0-4 0,0-1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49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24575,'22'0'0,"3"0"0,51 0 0,15 0-2400,-17 0 1,6 0 2399,9 0 0,6 0-886,-13 0 1,3 0 0,2 0 885,3 0 0,2 0 0,1 0-639,-14 0 1,2 0 0,1 0-1,0 0 639,1 0 0,1 0 0,1 0 0,2 0 0,7 0 0,1 0 0,2 0 0,0 0 0,-15 0 0,1 0 0,1 0 0,-1 0 0,0 0 0,-2 0 0,-1 0 0,1 0 0,0 0 0,0 0 0,7 0 0,2 0 0,-1 0 0,1 0 0,-3 0 0,12 0 0,-2 0 0,-1 0 0,2 0 0,-17 0 0,3 0 0,-1 0 0,-2 0 0,-4 0-786,24 0 1,-4 0 0,1 0 785,-15 0 0,3 0 0,-1 0 0,-5 0 0,3 0 0,-4 0 0,2 0-234,15 0 0,3 0 0,-2 0 234,-10 0 0,0 0 0,-1 0 116,0 0 0,1 0 1,-4 0-117,-12 0 0,-2 0 0,0 0 0,2 0 0,1 0 0,-3 0 0,20 0 0,-3 0 1148,-2 0 1,-4 0-1149,-17 0 0,1 0 0,20 0 0,-3 0 0,-29-1 0,-2 2 0,22 1 0,-2 1 2683,12-1-2683,-25 1 0,-3-1 0,5-2 0,-4 0 0,0 0 0,4 0 3199,20 0-3199,-9 0 0,-6 0 2765,4 0-2765,-19 0 1398,4 0-1398,-14 0 376,1 0-376,-7 0 0,-4 0 0,-7 0 0,-5 0 0,-4 0 0,-1 0 0,-5 0 0,1-3 0,-4-2 0,0 1 0,-4 1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0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24575,'2'-4'0,"4"1"0,14 3 0,-2 0 0,15 0 0,-3 4 0,10 6 0,-5 5 0,11 6 0,-10-6 0,6 4 0,-3-3 0,-10-1 0,5-1 0,-15-6 0,1 1 0,-11-1 0,3 0 0,-4-4 0,-4 3 0,-1-3 0,-3 3 0,-12 1 0,-4 1 0,-18 5 0,-2 7 0,-5 0 0,-2 11 0,0-5 0,-1 11 0,0-4 0,6 2 0,1-4 0,13-8 0,1 0 0,9-8 0,2 1 0,4-4 0,3-1 0,-2-4 0,6-1 0,-2-9 0,3-3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 24575,'0'-12'0,"4"-4"0,5 7 0,6-14 0,7 12 0,3-12 0,3 17 0,1-3 0,6 9 0,-5 0 0,0 0 0,-7 0 0,0 0 0,-8 0 0,2 0 0,-12 8 0,7 17 0,-9 2 0,6 13 0,-9 12 0,0-16 0,0 23 0,0-24 0,-5 7 0,4-6 0,-8-2 0,4-4 0,-4-7 0,-1 0 0,5-10 0,1 0 0,1-5 0,2-7 0,-3-7 0,13-12 0,2-7 0,8-3 0,7-10 0,-1 8 0,10-15 0,-10 14 0,7-7 0,-6 8 0,-1 4 0,-2-1 0,-5 7 0,1-2 0,-2 8 0,-3 2 0,-2 3 0,-4 1 0,0 3 0,0 2 0,0 3 0,0 0 0,-4 11 0,4 3 0,-7 19 0,3-3 0,-4 11 0,0-5 0,0 1 0,4 3 0,-3-9 0,3 3 0,1-6 0,-4-3 0,7-3 0,-4-4 0,5 0 0,0-1 0,0-4 0,3 4 0,-3-8 0,8 4 0,-3-5 0,-1 1 0,0-4 0,-5-2 0,0 1 0,0-3 0,-4 2 0,0-3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9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 24575,'8'0'0,"16"0"0,18 0 0,20 0 0,19-6-939,10-2 939,-36-1 0,-2-1 0,26 1 0,13-9 0,-25 11 231,1 0-231,-6 1 0,-32 6 0,-3 0 0,-14 0 0,-1 0 0,-8 0 0,-1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00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24575,'0'15'0,"0"6"0,0-3 0,0 15 0,0-3 0,0 5 0,0 4 0,0-9 0,0 9 0,0-10 0,0 17 0,0-15 0,0 9 0,0-17 0,0-1 0,0-5 0,0-4 0,0-5 0,0-4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00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24575,'6'4'0,"5"-1"0,26-3 0,13 0 0,22 0 0,9 0 0,-14 0 0,9 0 0,-26 0 0,5 0 0,-8 0 0,-17 0 0,2 0 0,-18 0 0,3 0 0,-10 0 0,-3 0 0,0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0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1 24575,'0'16'0,"0"-2"0,0 8 0,0 5 0,0-3 0,0 21 0,0-20 0,0 19 0,0 0 0,0 0 0,0 10 0,0-13 0,0 6 0,0-11 0,0 4 0,0-16 0,0-2 0,0-10 0,0 0 0,0-14 0,0-4 0,-5-20 0,4-4 0,-3-11 0,4 0 0,-5 1 0,4-1 0,-3 0 0,4 1 0,0 4 0,0 7 0,0 7 0,0 5 0,0 4 0,0 1 0,0 5 0,0-1 0,3 4 0,5 1 0,5 3 0,4 0 0,0 0 0,5 0 0,-4 0 0,4 0 0,0 0 0,1 4 0,5 1 0,-5 4 0,4 4 0,-4 1 0,0 0 0,-1 3 0,-5-4 0,-4 0 0,-1 3 0,-4-3 0,-3 0 0,-2 8 0,-3-7 0,0 13 0,-4-4 0,-16 7 0,-4 6 0,-19-2 0,3 4 0,-4 0 0,6-5 0,-3-1 0,10-8 0,-3-4 0,6-6 0,5-1 0,1-4 0,5-4 0,0-1 0,4-4 0,-3 0 0,-1-8 0,3 3 0,-1-11 0,10 7 0,-2-3 0,3 7 0,-1-2 0,2 7 0,3-4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1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1286 24575,'-7'0'0,"3"-3"0,8-5 0,6-6 0,14-15 0,-9 9 0,9-20 0,-5 20 0,2-19 0,2 14 0,-3-14 0,4 8 0,-7-9 0,11 14 0,-12-13 0,7 14 0,2-10 0,-5 7 0,4-2 0,-5 2 0,3 4 0,-2-3 0,2 8 0,2-9 0,-6 9 0,5-4 0,0 0 0,-4 4 0,9-5 0,-10 7 0,4-1 0,0 4 0,-4-2 0,4 2 0,0-3 0,1-1 0,5-1 0,-5 1 0,4-1 0,-4 1 0,0 0 0,4-1 0,-9 2 0,9-2 0,-4 6 0,5-5 0,0 3 0,6-4 0,14-2 0,3 4 0,18-5 0,-5 3 0,15-5 0,-31 9 0,1 1 0,36-7 0,-32 10 0,-2 0 0,15-1 0,11 0 0,-20 6 0,5-4 0,8 8 0,-23-2 0,44-2 0,-49 4 0,8-1 0,1 0 0,-3 3 0,44 0 0,-32 0 0,27 0 0,-14 0 0,-2 0 0,-2 0 0,-12 0 0,5 0 0,-7 0 0,-7 0 0,6 0 0,-5 0 0,6 0 0,7 0 0,-5 0 0,-2 0 0,-1 0 0,12 0 0,-18 0 0,15 5 0,-33-4 0,3 7 0,-5-3 0,-5 4 0,-1-4 0,-9-1 0,-1 0 0,-5-3 0,7 2 0,4-3 0,19 0 0,28 0 0,-10 0 0,28 0 0,-26 0 0,31 0 0,-26 0 0,-7 0 0,0 0 0,-5 0 0,44 0 0,-29 0 0,8 0 0,6 0 0,-8 0 0,0 0 0,-7 0 0,-2 0 0,-13 0 0,5 0 0,-12 0 0,5 0 0,-6 0 0,-1 0 0,1 0 0,0 0 0,0 0 0,-1 0 0,1 0 0,-6 0 0,4 0 0,-4 0 0,0 0 0,4 0 0,-9 0 0,9 0 0,-10 0 0,0 0 0,-2 0 0,-9 0 0,4 0 0,-5 0 0,-5 0 0,4 0 0,-7 0 0,3 0 0,-4 0 0,-1 0 0,1-3 0,-4 2 0,-1-2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17.5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2292 24575,'0'-11'0,"0"-7"0,0-11 0,0-6 0,14-7 0,-1 1 0,8-2 0,-1-4 0,-4 5 0,1-6 0,3 2 0,-9 9 0,9-14 0,-9 14 0,4-4 0,0-5 0,-4 9 0,4 1 0,-5-2 0,5 1 0,0 0 0,1-9 0,-2 11 0,0 0 0,-3 1 0,2 6 0,0 5 0,-3-4 0,3 9 0,-4-9 0,3 8 0,3-8 0,3-1 0,1-2 0,6-5 0,-4 1 0,8 2 0,-3-2 0,-1 4 0,-1 1 0,0 0 0,-4 0 0,4 0 0,7-7 0,-4 4 0,5-4 0,-9 12 0,1-4 0,-6 9 0,6-9 0,-6 5 0,0-1 0,-4 2 0,2 5 0,-3 0 0,5-5 0,-1 4 0,1-4 0,-1 5 0,0-1 0,0 1 0,0 0 0,-4 0 0,3 4 0,-6-4 0,6 8 0,-3-7 0,4 6 0,0-6 0,5 6 0,1-7 0,5 7 0,5-9 0,-3 9 0,9-10 0,9 5 0,-5-1 0,5 2 0,-9 4 0,-4 5 0,6-4 0,-1 3 0,1-4 0,0 4 0,6-3 0,-5 7 0,12-3 0,-6 1 0,7 2 0,1-3 0,-1 5 0,0 0 0,0 0 0,0 0 0,0 0 0,7 0 0,-5 0 0,5 0 0,-7 0 0,-6 0 0,4 0 0,-4 0 0,6 0 0,-7 0 0,6 5 0,-6 1 0,1 0 0,5 4 0,-13-4 0,25 4 0,-21-5 0,15-1 0,-19 1 0,-6-4 0,-2 3 0,-5 1 0,0-4 0,-5 3 0,-1-4 0,0 4 0,-4-3 0,4 3 0,-9-4 0,-1 0 0,-4 0 0,-1 0 0,1 0 0,0 0 0,-1 0 0,10 0 0,13 0 0,13 0 0,12 0 0,0 0 0,0 0 0,8-5 0,-7 4 0,14-10 0,-13 5 0,28-7 0,-17 2 0,20-2 0,-18 1 0,-7 1 0,6 4 0,3-3 0,1 8 0,6-9 0,-16 10 0,-1-9 0,-7 8 0,0-2 0,-6-1 0,-2 4 0,-12-4 0,4 1 0,-9 3 0,9-4 0,-10 1 0,5 3 0,-6-3 0,0 4 0,0 0 0,0 0 0,0-4 0,-5 2 0,-1-2 0,-5 4 0,0 0 0,-4 0 0,-1 0 0,-4 0 0,-1 0 0,1 0 0,0 0 0,-1 0 0,-3-3 0,0 2 0,-4-2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22.84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 3371 24575,'0'-5'0,"0"-6"0,0-14 0,0-3 0,0-6 0,-5-1 0,4-6 0,8-21 0,0 22 0,10-43 0,-7 48 0,7-39 0,-5 22 0,5-19 0,7-8 0,-4 6 0,10-6 0,-12 14 0,10-4 0,-9 5 0,14 0 0,-8-5 0,2 12 0,-4-13 0,0 13 0,0-12 0,-1 12 0,2-12 0,-2 12 0,-4-5 0,3 0 0,-4 5 0,5 1 0,0 2 0,-6 18 0,-1-10 0,-1 11 0,-3 0 0,3 1 0,-4 6 0,4-6 0,-3 5 0,7-5 0,-7 0 0,6 4 0,-2-3 0,0 5 0,2-1 0,-7 6 0,4-4 0,-6 9 0,1-4 0,0 5 0,-1 0 0,5-8 0,-4 1 0,4-7 0,-4 8 0,5-4 0,-4 4 0,3-1 0,-4-2 0,0 7 0,3-3 0,-2 5 0,6 0 0,-3 0 0,5-5 0,4 3 0,2-4 0,4 4 0,1-5 0,-1 4 0,2-10 0,-1 10 0,0-4 0,-1 5 0,0 1 0,0-1 0,0 0 0,6-1 0,-5 6 0,10-5 0,-4 3 0,0-4 0,4 0 0,-4 5 0,1-4 0,3 8 0,-10-2 0,23-6 0,-8 6 0,6-5 0,-5 7 0,-10 1 0,6 0 0,-7 4 0,6-3 0,-11 4 0,5-1 0,-6-2 0,0 7 0,0-8 0,0 8 0,0-3 0,-5 4 0,3-4 0,-8 3 0,9-3 0,-9 4 0,9-5 0,-9 4 0,9-3 0,-9 4 0,9 0 0,-4 0 0,5 0 0,6 0 0,-5 0 0,5 0 0,-6 0 0,0 0 0,18 0 0,-8 0 0,10-4 0,-9 3 0,-10-3 0,10 4 0,-10 0 0,11 0 0,-11 0 0,5 0 0,-6 0 0,5 0 0,-3 0 0,3 0 0,1 0 0,1 0 0,0 0 0,4 0 0,3 0 0,0 0 0,5 0 0,-6 4 0,-1-3 0,7 9 0,-5-9 0,5 4 0,-12-1 0,4-3 0,-9 7 0,3-3 0,-5 1 0,5 2 0,-4-2 0,5-1 0,2 3 0,-12-3 0,6 0 0,-13 2 0,5-6 0,-8 3 0,7 0 0,-8-3 0,4 2 0,0 1 0,0-3 0,0 3 0,0 0 0,0-3 0,0 2 0,0 1 0,0-3 0,-4 3 0,3 0 0,-3-3 0,4 2 0,0-3 0,0 4 0,-4-3 0,2 3 0,-6-4 0,7 3 0,-7-2 0,3 3 0,-5-4 0,1 0 0,0 0 0,3 0 0,0 0 0,1 0 0,2 0 0,-1 0 0,0 0 0,-1 0 0,-4 4 0,-1-4 0,5 8 0,1-7 0,4 2 0,0-3 0,0 0 0,5 0 0,-4 0 0,9 0 0,-4 0 0,1 0 0,-3 0 0,-4 0 0,1 0 0,-1 0 0,0 0 0,-5 0 0,0 0 0,0 0 0,-3 0 0,3 0 0,-4 0 0,-1 0 0,1 0 0,0 0 0,-1 0 0,0 0 0,1 0 0,-5 0 0,0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31.97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 4928 24575,'-9'-6'0,"2"-8"0,7-35 0,0-5 0,0-11 0,0-3 0,0 3 0,5-1 0,-4-11 0,9 20 0,-9-5 0,4 13 0,0-5 0,-4 12 0,4-5 0,-5 11 0,5-3 0,-4 4 0,3-6 0,1 0 0,1 0 0,-1-6 0,4 5 0,-2-27 0,3 23 0,2-23 0,4 13 0,-4-1 0,5-5 0,-1 7 0,-4 0 0,3 12 0,-5 2 0,0 13 0,-1 5 0,-1 5 0,-3 6 0,2 4 0,-3 4 0,0-3 0,0-25 0,-4-3 0,10-34 0,4-3 0,11-9 0,-2 13 0,7-15 0,-6 23 0,6-19 0,-6 8 0,-1 0 0,-5 7 0,4 2 0,-9-1 0,7 13 0,-8-11 0,8 12 0,-8-6 0,9 0 0,-5 6 0,1 2 0,2 7 0,-8-1 0,8 2 0,-4 3 0,0 3 0,-2 5 0,-4 0 0,5 0 0,-4 0 0,8 0 0,-8 0 0,8-1 0,-4 2 0,5-2 0,0-4 0,0 3 0,0-3 0,1-1 0,-1 4 0,-4-4 0,2 6 0,-7 5 0,4-4 0,-1 4 0,-3 0 0,8-10 0,-8 14 0,9-19 0,1 12 0,0-8 0,11-3 0,-6 6 0,7-6 0,-2 7 0,1-1 0,-1 0 0,-5 7 0,11-8 0,-16 13 0,5-6 0,-9 11 0,-2-2 0,3 3 0,0-5 0,0 1 0,0 0 0,0 0 0,0 0 0,0 0 0,0 0 0,5-1 0,-4 0 0,4 0 0,0 1 0,-4-1 0,9 4 0,-4-3 0,5 6 0,0-6 0,0 6 0,0-7 0,5 8 0,-3-8 0,9 7 0,-4-3 0,24-6 0,-14 8 0,14-8 0,-12 10 0,2-1 0,-1 0 0,6 0 0,-12 1 0,11-1 0,-4 0 0,-1 1 0,5-1 0,-4 0 0,6 0 0,0 5 0,0-4 0,0 9 0,0-9 0,0 9 0,-6-4 0,-2 5 0,-6 0 0,-1 0 0,-5 0 0,-1 0 0,-6 0 0,0 0 0,-5 0 0,-1 0 0,-5-4 0,-4 3 0,5-3 0,12 4 0,3 0 0,21 0 0,-6 0 0,1 0 0,4 0 0,-4 0 0,6 0 0,0 0 0,-6 0 0,-3-4 0,-5 3 0,-1-4 0,1 5 0,-1 0 0,-5 0 0,4 0 0,-10 0 0,10 0 0,-9 0 0,3 0 0,1-4 0,-5 3 0,5-4 0,0 5 0,-5-4 0,5 3 0,-6-3 0,0 4 0,0 0 0,-5-4 0,4 3 0,-4-3 0,0 4 0,4-4 0,-1-1 0,-3 0 0,2 1 0,-8 4 0,0 0 0,0 0 0,0-4 0,0 3 0,0-3 0,0 0 0,0 3 0,0-2 0,0 3 0,0-4 0,-4 3 0,-1-3 0,-4 4 0,0 0 0,-1 0 0,1 0 0,0 0 0,-1 0 0,1 0 0,-4-3 0,-1 2 0,-3-2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47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24575,'17'0'0,"1"-9"0,42-4 0,5-10 0,14-6 0,-12 14 0,6-12 0,-16 14 0,7-5 0,-2 1 0,-19 7 0,-3 4 0,-21 2 0,2 4 0,-13 0 0,0 0 0,-4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4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24575,'-10'89'0,"2"-18"0,8-44 0,0-4 0,0 0 0,0 4 0,0 2 0,0 6 0,0 6 0,0-6 0,0 4 0,0-4 0,0 12 0,0-11 0,0 4 0,0-17 0,0-1 0,0-5 0,0-4 0,0-2 0,0-3 0,0-1 0,0-3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24575,'0'-13'0,"0"1"0,0 5 0,0 10 0,0 4 0,0 15 0,0 9 0,0 4 0,0 1 0,0 8 0,0-12 0,5 14 0,1-5 0,4-3 0,-5 2 0,4-17 0,-9 1 0,4-11 0,-4-1 0,4-4 0,-3 0 0,2-3 0,-3-1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4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24575,'12'0'0,"1"0"0,30 0 0,0 0 0,12 0 0,0 0 0,15 0 0,-4 0 0,21 0 0,-33 0 0,28-5 0,-36 3 0,31-3 0,-26 5 0,3 0 0,-19 0 0,-6 0 0,-7 0 0,-9 0 0,-2 0 0,-3 0 0,0 0 0,-4 0 0,-1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50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24575,'38'59'0,"0"1"0,1-1 0,5 9 0,0 0 0,-12-12 0,-14-4 0,24 26 0,-36-55 0,3-6 0,-2-5 0,-2-4 0,-1-1 0,3-2 0,-3-2 0,3-10 0,2-13 0,0-11 0,8-23 0,0-4 0,1 6 0,4-14 0,-6 21 0,7-17 0,-1 7 0,-1 7 0,-1 6 0,-1 9 0,-4 10 0,-2 1 0,-5 4 0,0 5 0,0 5 0,0 1 0,0 6 0,-4-2 0,-1 3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5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55 24575,'0'13'0,"0"0"0,0 11 0,0 5 0,0 0 0,0 5 0,0-6 0,0 0 0,0-5 0,0 4 0,0-13 0,0 2 0,0-8 0,0-11 0,-5-8 0,4-11 0,-7-6 0,7 0 0,-7 0 0,6 0 0,-2 5 0,4-4 0,0 9 0,0 0 0,0 6 0,0 0 0,0 3 0,0-2 0,0 3 0,0 0 0,0 0 0,0 1 0,0-1 0,4 4 0,0-3 0,4 6 0,-1-6 0,1 6 0,0-2 0,-1 3 0,5 0 0,1 0 0,9 0 0,-4 0 0,9 0 0,-9 0 0,4 0 0,0 0 0,-3 4 0,-1 4 0,-2 2 0,-3 6 0,0-3 0,0 4 0,-5 0 0,1 0 0,-1 0 0,-3 0 0,-1 5 0,-4-4 0,0 4 0,0-5 0,0-4 0,0 3 0,0-7 0,0 7 0,0-8 0,0 8 0,0-3 0,-4 0 0,-1 3 0,-7-3 0,-6 5 0,0-1 0,-9 1 0,-9 0 0,5-3 0,-9-2 0,17-4 0,1 0 0,5-4 0,-1-2 0,5-3 0,5 4 0,1-3 0,6-4 0,-2 1 0,3-4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45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4686 4982 24575,'0'-3'0,"0"-13"0,0-12 0,0-27 0,0-2 0,0-22 0,0-11-380,0 32 1,0-3 379,0 2 0,0-1 0,0 4 0,0 0 0,0 0 0,0 2 0,0-29 0,0 22 0,0-1 0,0-18 0,0 10 0,0 1 0,0-4 0,0 16 0,0-1 0,-6-23-224,5 14 224,-2 16 0,0 1 0,3 0 0,1 0 0,-2-1 0,-4-8 0,4-19 0,-10 7 0,10 8 0,-10-6 0,10-3 0,-5 13 0,6-33 0,0 31 0,0-20 0,0 12 0,0 5 0,0-15 0,0 6 0,0 1 751,0 3-751,0 12 232,0-5-232,0 13 0,0-5 0,0 12 0,0-5 0,0-14 0,0 9 0,0-5 0,0-19 0,0 39 0,0-39 0,5 33 0,-3-12 0,2 6 0,-4 2 0,0 6 0,0 6 0,0-4 0,5 9 0,-4-9 0,3 4 0,-4-6 0,4 7 0,-3 0 0,3 6 0,0-8 0,-3 11 0,3-5 0,-4 13 0,4-5 0,-2 4 0,2-4 0,-4 0 0,0 3 0,0-7 0,0 7 0,0-3 0,0 5 0,0 0 0,0 0 0,0 4 0,0-3 0,0 7 0,0-2 0,0 3 0,-3 4 0,-5 1 0,-5 3 0,1 0 0,-4 0 0,-2 0 0,-5 0 0,-5 0 0,-6 0 0,-1 0 0,-5 0 0,-14 0 0,-3 0 0,-14 0 0,13 0 0,-35 0 0,21 0-346,19 0 1,-1 0 345,-44 0 0,7 0 0,39 0 0,-2 0 0,-45 0 0,41 0 0,-2 0 0,1 0 0,-2 0 0,-17 0 0,0 0 0,19 0 0,0 0-740,-21-3 1,-1-1 739,19 3 0,0 1 0,-13-4 0,-2 1 0,6 2 0,1 2 0,-1-1 0,2 0 0,5 0 0,0 0 0,-4 0 0,-3 0-452,-8 0 1,0 0 451,16 0 0,0 0 0,-19 0 0,1 0 0,24 0 0,2 0 0,0 0 0,-3 0 0,-27 0 0,3 0 0,2 0 0,-12 0 0,2 0 0,22 0 0,9 0 0,-2 0 0,-28 0 0,17 0 0,-19 0 608,37 0-608,-9 0 1455,5 0-1455,5 0 1010,-1 0-1010,8 0 0,5 0 0,3 0 0,9 0 0,2 0 0,5 0 0,9 0 0,1 0 0,11-3 0,11-11 0,10-6 0,20-15 0,-1-3 0,8 0 0,8-16 0,-14 18 0,11-12 0,-20 17 0,3 1 0,-10 5 0,-8 7 0,-5 6 0,-4 5 0,-1 2 0,1 2 0,-4 0 0,-7 2 0,-6 5 0,-12 6 0,-3 13 0,-4 1 0,-7 2 0,5 2 0,-3-9 0,9 9 0,-3-13 0,12 6 0,-5-12 0,11 3 0,0-4 0,2-1 0,7 1 0,-4-1 0,4 0 0,0 1 0,0 3 0,0-2 0,0 11 0,0-6 0,0 11 0,0-2 0,0 5 0,0-1 0,5 6 0,19 2 0,-5 1 0,30 0 0,-15-1 0,13-2 0,0 4 0,-10-7 0,3 0 0,-11-9 0,-6 0 0,-6-12 0,-5 3 0,-4-4 0,-1-1 0,1-3 0,-4 0 0,-1-4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55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5006 0 24575,'0'17'0,"0"-8"0,0 17 0,0-12 0,0 13 0,0-4 0,0 5 0,0 6 0,0-5 0,0 0 0,0-2 0,0-4 0,0 10 0,0-3 0,0 3 0,0-5 0,0 6 0,0-5 0,0 11 0,0-5 0,0 6 0,0-1 0,0-5 0,0 5 0,0-11 0,0 5 0,0-1 0,0-3 0,0 4 0,-4-6 0,3-1 0,-3-4 0,4 4 0,0-4 0,0 5 0,-5 6 0,4-10 0,-3 14 0,0-18 0,3 12 0,-3-13 0,0 7 0,3-12 0,-4 3 0,5-9 0,-3-4 0,2 9 0,-2 2 0,3 15 0,0-1 0,-5 11 0,4-11 0,-4 10 0,5-9 0,-4 4 0,-1-6 0,0 0 0,0-5 0,1 3 0,-1-7 0,0 3 0,-3-5 0,4 0 0,-1 0 0,-2-4 0,2 3 0,-3-4 0,-1 5 0,-3 0 0,2 0 0,-2 1 0,-1 3 0,-1-2 0,0 3 0,-2-5 0,7-5 0,-7 4 0,7-7 0,-7 7 0,6-3 0,-2 0 0,0-1 0,-1 0 0,0-3 0,-3 7 0,3-3 0,-4 4 0,0 0 0,0 0 0,-1 0 0,1 0 0,0 0 0,4-4 0,-3 3 0,3-7 0,0 7 0,-3-7 0,6 8 0,-6-4 0,-2 16 0,-1-4 0,-3 5 0,4-3 0,1-9 0,-1 4 0,1-5 0,-1 0 0,1 0 0,0 0 0,0 0 0,0 0 0,0-3 0,-5 2 0,-2-2 0,-4 5 0,1 0 0,-1-1 0,-6 1 0,-1 1 0,-6 0 0,6 0 0,-11-4 0,9 2 0,-16-6 0,10 8 0,-9-4 0,3 5 0,-5-4 0,-1 4 0,6-5 0,-19 7 0,22-7 0,-21 1 0,11 0 0,-24-4 0,25 1 0,0 1 0,-28-1 0,30-2 0,3-1 0,-8 0 0,-12 1 0,-1-6 0,1 5 0,-1-5 0,7 6 0,-5-1 0,6-5 0,-1 4 0,-20-2 0,16 3 0,-21-4 0,31-2 0,-13-5 0,-3 6 0,12-5 0,-21 4 0,25-5 0,-30 6 0,31-5 0,-27 5 0,23-1 0,1-4 0,-33 4 0,36-5 0,-16 0 0,13 0 0,-5 0 0,-1 0 0,-4 0 0,4 0 0,12 0 0,-7 0 0,15 0 0,1 0 0,4 0 0,4 0 0,-3 0 0,3 0 0,-3 0 0,7 0 0,-5 0 0,9 0 0,-2 0 0,8 0 0,2 0 0,4 0 0,4 0 0,-2 0 0,2 0 0,-3 0 0,3 0 0,-3 0 0,8 0 0,-4 0 0,4 0 0,1 0 0,-1 0 0,0-3 0,4-1 0,1-11 0,3 9 0,0-6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5:07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5293 1 24575,'0'5'0,"0"6"0,0 14 0,0 9 0,0-5 0,-4 5 0,3-7 0,-3 1 0,4 0 0,-4 0 0,3-5 0,-4 4 0,2-9 0,2 9 0,-3-9 0,4 4 0,0-5 0,-4 0 0,3 0 0,-6-4 0,6 3 0,-6-7 0,6 2 0,-6 1 0,6-3 0,-3 3 0,1-5 0,2 1 0,-7 4 0,7-3 0,-6 3 0,6-5 0,-6 1 0,6 0 0,-6 3 0,3-2 0,-1 3 0,-2 0 0,2-3 0,1 2 0,-3-3 0,2 0 0,1-1 0,-6 4 0,4 2 0,-2-1 0,1 0 0,6-4 0,-6 0 0,3-1 0,-1 1 0,-2 4 0,6-4 0,-6 4 0,3-4 0,-5 4 0,1-3 0,0 7 0,0-4 0,-1 1 0,1 3 0,0-7 0,-1 7 0,5-7 0,-3 3 0,2-1 0,1-2 0,-4 3 0,4 0 0,-5 1 0,1 4 0,-1 0 0,-3 0 0,2 0 0,-3 4 0,-3 5 0,2-2 0,-4 1 0,2-12 0,7 3 0,-7-3 0,2 4 0,-3 0 0,0-4 0,-1 8 0,-4-6 0,-2 8 0,-4-4 0,5-1 0,-4-4 0,8 2 0,-8-1 0,9-2 0,-4 0 0,5-4 0,0 3 0,-1-2 0,1 2 0,-5 1 0,4-3 0,-9 7 0,9-7 0,-9 7 0,3-3 0,1 4 0,-3 1 0,7-6 0,-2 0 0,-1 0 0,3-4 0,-3 4 0,-7 4 0,4-6 0,-16 10 0,11-10 0,-9 8 0,4-9 0,-6 10 0,1-9 0,0 3 0,0-4 0,-1 0 0,5 0 0,-3 0 0,4-4 0,0-2 0,-5 1 0,11-4 0,-5 3 0,6 0 0,-6-3 0,5 8 0,-11-4 0,5 1 0,-6 3 0,1-8 0,-8 8 0,6-8 0,-12 9 0,12-9 0,-5 4 0,1 0 0,4-4 0,-14 8 0,19-8 0,-19 9 0,10-9 0,-4 9 0,-7-9 0,9 8 0,-7-3 0,-4 5 0,4 0 0,-4-5 0,-5 3 0,13-3 0,-12 0 0,14 3 0,-15-3 0,18 4 0,-16 1 0,26-1 0,-27 1 0,24-1 0,-26 0 0,22 0 0,-15 1 0,-6-1 0,12 1 0,-18 0 0,3 0 0,13-4 0,-39 3 0,51-4 0,-36 5 0,14 0 0,11-5 0,-35 4 0,41-4 0,-24 1 0,22 2 0,-8-8 0,1 4 0,0-5 0,-5 0 0,7 5 0,-4-4 0,3 4 0,6-5 0,1 0 0,4 0 0,5 0 0,-1 0 0,7 0 0,0 0 0,7 0 0,3 0 0,1 0 0,6 0 0,3 0 0,2 0 0,3 0 0,1 0 0,2-3 0,2 2 0,3-2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5:11.12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5260 1 24575,'-20'0'0,"3"3"0,-22 13 0,5 6 0,-2 0 0,-12 15 0,14-9 0,-10 7 0,-13 14 0,18-24 0,-31 21 0,36-21 0,-48 12 0,49-12 0,-43 5 0,33-9 0,-12-4 0,12-2 0,-2-5 0,10 5 0,0-9 0,1 7 0,11-8 0,-4 4 0,9 0 0,-9 0 0,3 0 0,1 0 0,-4 0 0,9 0 0,-4 0 0,5-1 0,-5 1 0,3 0 0,-3 0 0,0 0 0,4-1 0,-9 1 0,4 0 0,0 0 0,-4 5 0,4-4 0,-5 3 0,4 0 0,-3-3 0,9 2 0,-9 2 0,4-4 0,-5 3 0,0-3 0,-6 4 0,-1-3 0,-6 4 0,0-1 0,-6-2 0,4 7 0,-4-7 0,6 7 0,-6-7 0,-13 7 0,1-7 0,-1 3 0,13-5 0,6-4 0,-6 3 0,4-8 0,-4 9 0,6-9 0,-6 8 0,4-8 0,-4 9 0,6-9 0,6 8 0,-4-8 0,4 7 0,-6-7 0,6 8 0,-4-8 0,9 7 0,-9-2 0,9-1 0,-9 4 0,9-4 0,-3 1 0,-1 3 0,4-8 0,-9 8 0,10-8 0,-11 8 0,11-4 0,-5 1 0,0 2 0,-1-6 0,0 6 0,-5-7 0,5 3 0,0 0 0,-23-2 0,19 2 0,-15 0 0,15-3 0,4 3 0,-12 1 0,4-4 0,-4 8 0,0-7 0,4 7 0,-4-8 0,7 8 0,-8-3 0,6-1 0,-5 5 0,6-9 0,0 8 0,0-8 0,1 8 0,4-8 0,-3 8 0,4-8 0,-6 4 0,6-5 0,1 4 0,0-3 0,5 3 0,-5-4 0,6 0 0,0 0 0,0 0 0,0 0 0,0 0 0,1-4 0,-1 3 0,1-7 0,-1 3 0,5-4 0,-3 0 0,3 0 0,-4 0 0,-1-1 0,0 1 0,4 0 0,2 0 0,5 4 0,0-3 0,0 7 0,0-6 0,0 6 0,5-3 0,0 4 0,4 0 0,0 0 0,0-3 0,0 2 0,1-2 0,-1 3 0,0 0 0,4-4 0,1-4 0,3 3 0,0-3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5:16.29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5461 0 24575,'-11'0'0,"3"0"0,-9 4 0,12 1 0,-6 3 0,7-4 0,-8 3 0,3-3 0,-7 5 0,7-1 0,-7 0 0,7 0 0,-3 0 0,0 0 0,7 0 0,-6 0 0,7-1 0,-4-2 0,0 2 0,0-3 0,0 4 0,0-1 0,1 1 0,-1-4 0,-4 3 0,3-2 0,-3 3 0,0 0 0,3-4 0,-3 3 0,5-2 0,-1-1 0,-4-1 0,3 1 0,-3 0 0,0 0 0,3 3 0,-7-2 0,3 3 0,-8 0 0,-1 1 0,0-1 0,0 1 0,5-1 0,0-3 0,4 2 0,-4-2 0,4 3 0,0-3 0,1 2 0,1-6 0,2 6 0,-7-3 0,7 1 0,-7 2 0,3-6 0,0 6 0,-3-6 0,3 6 0,-4-6 0,-1 7 0,5-4 0,-3 1 0,3 2 0,-4-6 0,0 6 0,0-6 0,0 7 0,0-3 0,-5-1 0,-2 4 0,-4-7 0,0 8 0,-18-8 0,14 7 0,-20-7 0,17 3 0,-6-4 0,6 4 0,-4-3 0,3 3 0,-4-4 0,5 5 0,-4-4 0,4 7 0,0-7 0,2 4 0,-1-1 0,5-2 0,-5 2 0,1-4 0,3 0 0,-9 0 0,10 0 0,-11 5 0,5-4 0,0 3 0,-5 1 0,11-4 0,-10 3 0,3 1 0,1-4 0,-4 8 0,4-8 0,0 4 0,-5-1 0,5 2 0,-18-1 0,15 4 0,-14-8 0,22 7 0,-9-7 0,-6 8 0,7-4 0,-17 1 0,12 3 0,-22-8 0,15 9 0,-21-9 0,-3 8 0,12-3 0,-21 1 0,25 3 0,-22-4 0,21 5 0,-19-5 0,12 4 0,6-5 0,-17 2 0,20 2 0,-23-7 0,20 3 0,-10 0 0,14-4 0,-18 9 0,14-9 0,-11 4 0,20 0 0,1-4 0,-6 4 0,7-5 0,-9 0 0,9 0 0,-12 4 0,18-2 0,-14 2 0,9-4 0,-10 0 0,8 0 0,-7 0 0,12 0 0,-10 0 0,6 0 0,-5 0 0,8 0 0,1 0 0,5 0 0,7 0 0,1 0 0,4 0 0,1 0 0,0 0 0,4 0 0,-2 0 0,2 0 0,1 0 0,0 0 0,6 0 0,3 0 0,-3 0 0,7 4 0,-3-4 0,1 4 0,2-1 0,-2-2 0,3 2 0,1 1 0,-1-3 0,0 2 0,1-3 0,-1 3 0,1-2 0,-1 3 0,1-4 0,-1 0 0,4 0 0,1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6:32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4686 0 24575,'0'3'0,"0"16"0,0 14 0,0 29 0,0 4 0,0 25 0,0 12-380,0-36 1,0 3 379,0-2 0,0 0 0,0-2 0,0-2 0,0 0 0,0-2 0,0 34 0,0-26 0,0 1 0,0 21 0,0-11 0,0-2 0,0 5 0,0-18 0,0 0 0,-6 27-224,5-15 224,-2-19 0,0-3 0,3 2 0,1 0 0,-2 0 0,-4 11 0,4 20 0,-10-7 0,10-10 0,-10 8 0,10 2 0,-5-14 0,6 38 0,0-36 0,0 23 0,0-13 0,0-7 0,0 18 0,0-7 0,0-1 751,0-4-751,0-13 232,0 5-232,0-15 0,0 6 0,0-13 0,0 5 0,0 16 0,0-10 0,0 6 0,0 21 0,0-45 0,0 46 0,5-39 0,-3 15 0,2-8 0,-4-2 0,0-7 0,0-7 0,0 5 0,5-11 0,-4 11 0,3-5 0,-4 7 0,4-7 0,-3-1 0,3-6 0,0 8 0,-3-12 0,3 5 0,-4-14 0,4 5 0,-2-4 0,2 4 0,-4 0 0,0-4 0,0 10 0,0-10 0,0 5 0,0-7 0,0 1 0,0 0 0,0-5 0,0 3 0,0-8 0,0 3 0,0-4 0,-3-4 0,-5-2 0,-5-3 0,1 0 0,-4 0 0,-2 0 0,-5 0 0,-5 0 0,-6 0 0,-1 0 0,-5 0 0,-14 0 0,-3 0 0,-14 0 0,13 0 0,-35 0 0,21 0-346,19 0 1,-1 0 345,-44 0 0,7 0 0,39 0 0,-2 0 0,-45 0 0,41 0 0,-2 0 0,1 0 0,-2 0 0,-17 0 0,0 0 0,19 0 0,0 0-740,-21 4 1,-1 0 739,19-3 0,0 0 0,-13 3 0,-2 0 0,6-4 0,1 0 0,-1 0 0,2 0 0,5 0 0,0 0 0,-4 0 0,-3 0-452,-8 0 1,0 0 451,16 0 0,0 0 0,-19 0 0,1 0 0,24 0 0,2 0 0,0 0 0,-3 0 0,-27 0 0,3 0 0,2 0 0,-12 0 0,2 0 0,22 0 0,9 0 0,-2 0 0,-28 0 0,17 0 0,-19 0 608,37 0-608,-9 0 1455,5 0-1455,5 0 1010,-1 0-1010,8 0 0,5 0 0,3 0 0,9 0 0,2 0 0,5 0 0,9 0 0,1 0 0,11 3 0,11 14 0,10 6 0,20 17 0,-1 3 0,8 1 0,8 18 0,-14-21 0,11 15 0,-20-21 0,3 0 0,-10-7 0,-8-7 0,-5-8 0,-4-4 0,-1-4 0,1-1 0,-4 0 0,-7-3 0,-6-6 0,-12-6 0,-3-16 0,-4-1 0,-7-1 0,5-3 0,-3 9 0,9-9 0,-3 15 0,12-7 0,-5 13 0,11-2 0,0 4 0,2 0 0,7 1 0,-4-1 0,4 1 0,0 0 0,0-6 0,0 4 0,0-13 0,0 7 0,0-13 0,0 2 0,0-4 0,0-1 0,5-5 0,19-4 0,-5 0 0,30 0 0,-15 0 0,13 3 0,0-4 0,-10 7 0,3 1 0,-11 10 0,-6-1 0,-6 15 0,-5-4 0,-4 5 0,-1 1 0,1 3 0,-4 1 0,-1 4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6:32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5006 3601 24575,'0'-19'0,"0"8"0,0-19 0,0 14 0,0-15 0,0 5 0,0-6 0,0-7 0,0 5 0,0 1 0,0 2 0,0 4 0,0-11 0,0 4 0,0-5 0,0 7 0,0-7 0,0 5 0,0-11 0,0 5 0,0-7 0,0 0 0,0 7 0,0-5 0,0 11 0,0-5 0,0 0 0,0 6 0,0-6 0,-4 7 0,3 0 0,-3 5 0,4-3 0,0 3 0,0-5 0,-5-7 0,4 11 0,-3-16 0,0 22 0,3-16 0,-3 17 0,0-9 0,3 13 0,-4-2 0,5 10 0,-3 4 0,2-9 0,-2-3 0,3-18 0,0 1 0,-5-11 0,4 11 0,-4-11 0,5 11 0,-4-5 0,-1 7 0,0 0 0,0 5 0,1-4 0,-1 10 0,0-4 0,-3 5 0,4 1 0,-1-1 0,-2 5 0,2-3 0,-3 3 0,-1-4 0,-3-1 0,2 1 0,-2-1 0,-1-5 0,-1 4 0,0-4 0,-2 5 0,7 5 0,-7-3 0,7 8 0,-7-8 0,6 3 0,-2 0 0,0 1 0,-1 0 0,0 4 0,-3-9 0,3 5 0,-4-6 0,0 0 0,0 1 0,-1-1 0,1 1 0,0-1 0,4 5 0,-3-3 0,3 7 0,0-7 0,-3 7 0,6-7 0,-6 2 0,-2-17 0,-1 4 0,-3-6 0,4 5 0,1 9 0,-1-5 0,1 7 0,-1-1 0,1 1 0,0-1 0,0 0 0,0 1 0,0 4 0,-5-5 0,-2 4 0,-4-5 0,1-1 0,-1 1 0,-6-1 0,-1 0 0,-6-2 0,6 2 0,-11 3 0,9-2 0,-16 7 0,10-8 0,-9 3 0,3-5 0,-5 4 0,-1-4 0,6 6 0,-19-9 0,22 8 0,-21 0 0,11 0 0,-24 4 0,25-2 0,0 1 0,-28-1 0,30 4 0,3 0 0,-8 0 0,-12 0 0,-1 5 0,1-4 0,-1 5 0,7-6 0,-5-1 0,6 7 0,-1-4 0,-20 3 0,16-6 0,-21 6 0,31 2 0,-13 6 0,-3-6 0,12 4 0,-21-4 0,25 6 0,-30-6 0,31 4 0,-27-4 0,23 0 0,1 5 0,-33-5 0,36 6 0,-16 0 0,13 0 0,-5 0 0,-1 0 0,-4 0 0,4 0 0,12 0 0,-7 0 0,15 0 0,1 0 0,4 0 0,4 0 0,-3 0 0,3 0 0,-3 0 0,7 0 0,-5 0 0,9 0 0,-2 0 0,8 0 0,2 0 0,4 0 0,4 0 0,-2 0 0,2 0 0,-3 0 0,3 0 0,-3 0 0,8 0 0,-4 0 0,4 0 0,1 0 0,-1 0 0,0 3 0,4 2 0,1 13 0,3-11 0,0 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32 24575,'-6'0'0,"12"0"0,27 0 0,10 0 0,22 0 0,-14 0 0,21 0 0,-1-6 0,-13 5 0,18-5 0,-42 6 0,25 0 0,-32 0 0,9 0 0,-18-8 0,-8 6 0,-2-6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6:32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5293 2548 24575,'0'-6'0,"0"-7"0,0-16 0,0-9 0,0 4 0,-4-5 0,3 7 0,-3 0 0,4 0 0,-4 0 0,3 5 0,-4-3 0,2 9 0,2-10 0,-3 10 0,4-4 0,0 5 0,-4 1 0,3-1 0,-6 5 0,6-3 0,-6 8 0,6-4 0,-6 1 0,6 3 0,-3-4 0,1 5 0,2 0 0,-7-4 0,7 3 0,-6-4 0,6 5 0,-6 1 0,6-1 0,-6-5 0,3 4 0,-1-4 0,-2 1 0,2 3 0,1-4 0,-3 5 0,2 1 0,1-1 0,-6-4 0,4-2 0,-2 1 0,1 1 0,6 4 0,-6 0 0,3 0 0,-1 0 0,-2-4 0,6 3 0,-6-4 0,3 5 0,-5-4 0,1 3 0,0-9 0,0 4 0,-1 1 0,1-5 0,0 9 0,-1-8 0,5 8 0,-3-4 0,2 1 0,1 3 0,-4-4 0,4 0 0,-5 0 0,1-6 0,-1 0 0,-3 1 0,2-1 0,-3-5 0,-3-4 0,2 1 0,-4 0 0,2 13 0,7-4 0,-7 4 0,2-4 0,-3-1 0,0 5 0,-1-9 0,-4 6 0,-2-8 0,-4 5 0,5 0 0,-4 4 0,8-1 0,-8 1 0,9 2 0,-4 0 0,5 5 0,0-4 0,-1 3 0,1-3 0,-5-1 0,4 4 0,-9-9 0,9 8 0,-9-8 0,3 4 0,1-5 0,-3 0 0,7 6 0,-2 0 0,-1 0 0,3 4 0,-3-4 0,-7-3 0,4 5 0,-16-12 0,11 13 0,-9-10 0,4 10 0,-6-10 0,1 9 0,0-4 0,0 6 0,-1-1 0,5 1 0,-3-1 0,4 6 0,0 1 0,-5 0 0,11 4 0,-5-5 0,6 2 0,-6 2 0,5-7 0,-11 2 0,5 1 0,-6-4 0,1 9 0,-8-10 0,6 10 0,-12-11 0,12 11 0,-5-5 0,1 1 0,4 4 0,-14-10 0,19 10 0,-19-10 0,10 9 0,-4-9 0,-7 10 0,9-10 0,-7 4 0,-4-5 0,4 0 0,-4 5 0,-5-4 0,13 4 0,-12 0 0,14-3 0,-15 3 0,18-5 0,-16 0 0,26 0 0,-27 0 0,24 1 0,-26-1 0,22 0 0,-15 0 0,-6 0 0,12-1 0,-18 1 0,3-1 0,13 6 0,-39-6 0,51 7 0,-36-7 0,14 0 0,11 6 0,-35-5 0,41 6 0,-24-2 0,22-2 0,-8 8 0,1-3 0,0 5 0,-5 0 0,7-6 0,-4 5 0,3-5 0,6 6 0,1 0 0,4 0 0,5 0 0,-1 0 0,7 0 0,0 0 0,7 0 0,3 0 0,1 0 0,6 0 0,3 0 0,2 0 0,3 0 0,1 0 0,2 4 0,2-3 0,3 2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6:32.05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5260 1446 24575,'-20'0'0,"3"-4"0,-22-14 0,5-7 0,-2-1 0,-12-16 0,14 9 0,-10-6 0,-13-19 0,18 30 0,-31-25 0,36 24 0,-48-13 0,49 13 0,-43-6 0,33 12 0,-12 3 0,12 3 0,-2 5 0,10-5 0,0 10 0,1-8 0,11 9 0,-4-4 0,9 0 0,-9-1 0,3 1 0,1-1 0,-4 1 0,9 0 0,-4 0 0,5 0 0,-5 0 0,3 0 0,-3 0 0,0-1 0,4 2 0,-9-2 0,4 1 0,0-1 0,-4-4 0,4 3 0,-5-3 0,4 0 0,-3 4 0,9-4 0,-9 0 0,4 3 0,-5-3 0,0 4 0,-6-5 0,-1 3 0,-6-4 0,0 0 0,-6 4 0,4-9 0,-4 9 0,6-10 0,-6 10 0,-13-9 0,1 8 0,-1-3 0,13 5 0,6 6 0,-6-5 0,4 9 0,-4-8 0,6 8 0,-6-8 0,4 8 0,-4-9 0,6 10 0,6-9 0,-4 9 0,4-9 0,-6 9 0,6-9 0,-4 8 0,9-7 0,-9 3 0,9 0 0,-9-5 0,9 5 0,-3 0 0,-1-4 0,4 9 0,-9-10 0,10 10 0,-11-10 0,11 5 0,-5 0 0,0-4 0,-1 9 0,0-9 0,-5 9 0,5-4 0,0 0 0,-23 4 0,19-4 0,-15 0 0,15 4 0,4-4 0,-12 0 0,4 3 0,-4-8 0,0 8 0,4-8 0,-4 9 0,7-10 0,-8 5 0,6-1 0,-5-4 0,6 10 0,0-10 0,0 10 0,1-9 0,4 8 0,-3-8 0,4 9 0,-6-4 0,6 5 0,1-5 0,0 4 0,5-4 0,-5 5 0,6 0 0,0 0 0,0 0 0,0 0 0,0 0 0,1 4 0,-1-2 0,1 7 0,-1-3 0,5 4 0,-3 1 0,3-1 0,-4 0 0,-1 1 0,0 0 0,4 0 0,2-1 0,5-5 0,0 4 0,0-8 0,0 8 0,0-8 0,5 3 0,0-4 0,4 0 0,0 0 0,0 4 0,0-3 0,1 3 0,-1-4 0,0 0 0,4 4 0,1 6 0,3-5 0,0 4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6:32.05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5461 867 24575,'-11'0'0,"3"0"0,-9-5 0,12 0 0,-6-4 0,7 4 0,-8-3 0,3 3 0,-7-5 0,7 1 0,-7 0 0,7 0 0,-3-1 0,0 1 0,7 0 0,-6 0 0,7 0 0,-4 4 0,0-3 0,0 3 0,0-4 0,0 1 0,1-1 0,-1 4 0,-4-3 0,3 3 0,-3-5 0,0 1 0,3 4 0,-3-3 0,5 3 0,-1 0 0,-4 1 0,3 0 0,-3-1 0,0 0 0,3-2 0,-7 1 0,3-3 0,-8-1 0,-1 0 0,0 1 0,0-1 0,5 0 0,0 5 0,4-4 0,-4 4 0,4-4 0,0 3 0,1-2 0,1 7 0,2-7 0,-7 3 0,7 0 0,-7-4 0,3 8 0,0-7 0,-3 7 0,3-8 0,-4 8 0,-1-7 0,5 3 0,-3-1 0,3-2 0,-4 7 0,0-8 0,0 8 0,0-7 0,0 2 0,-5 1 0,-2-4 0,-4 7 0,0-7 0,-18 8 0,14-9 0,-20 9 0,17-4 0,-6 5 0,6-5 0,-4 4 0,3-4 0,-4 5 0,5-4 0,-4 3 0,4-9 0,0 8 0,2-3 0,-1 0 0,5 4 0,-5-5 0,1 6 0,3 0 0,-9 0 0,10 0 0,-11-5 0,5 4 0,0-4 0,-5 0 0,11 3 0,-10-3 0,3 0 0,1 4 0,-4-10 0,4 10 0,0-4 0,-5 0 0,5-2 0,-18 1 0,15-4 0,-14 9 0,22-9 0,-9 9 0,-6-9 0,7 4 0,-17-1 0,12-3 0,-22 8 0,15-8 0,-21 8 0,-3-9 0,12 5 0,-21-2 0,25-3 0,-22 3 0,21-4 0,-19 5 0,12-4 0,6 4 0,-17 0 0,20-4 0,-23 9 0,20-4 0,-10 1 0,14 3 0,-18-9 0,14 9 0,-11-4 0,20 1 0,1 4 0,-6-5 0,7 6 0,-9 0 0,9 0 0,-12-5 0,18 4 0,-14-5 0,9 6 0,-10 0 0,8 0 0,-7 0 0,12 0 0,-10 0 0,6 0 0,-5 0 0,8 0 0,1 0 0,5 0 0,7 0 0,1 0 0,4 0 0,1 0 0,0 0 0,4 0 0,-2 0 0,2 0 0,1 0 0,0 0 0,6 0 0,3 0 0,-3 0 0,7-3 0,-3 2 0,1-3 0,2 0 0,-2 3 0,3-3 0,1 0 0,-1 3 0,0-3 0,1 4 0,-1-4 0,1 3 0,-1-3 0,1 4 0,-1 0 0,4 0 0,1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1:58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24575,'0'3'0,"0"14"0,0 9 0,0 15 0,0 3 0,0 2 0,0 5 0,0 1 0,6-14 0,-4 21 0,9-29 0,-9 13 0,4-17 0,-1-6 0,-4-2 0,4-6 0,-5 0 0,5-5 0,2-2 0,4-11 0,-4-7 0,4-14 0,-3-9 0,6-7 0,8-9 0,-5 7 0,11-7 0,-6 9 0,1-1 0,-3 1 0,0 7 0,-5 2 0,3 14 0,-5-5 0,-1 12 0,1-6 0,-1 13 0,-6-5 0,5 10 0,-5-10 0,6 10 0,-1-4 0,-5 5 0,-1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1:58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24575,'0'25'0,"0"4"0,0 7 0,0 14 0,0-12 0,0 22 0,0-14 0,0 6 0,0-16 0,0-3 0,0 1 0,0-12 0,0 4 0,0-20 0,0-1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1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24575,'0'17'0,"0"2"0,0 15 0,6-6 0,-5 6 0,11 0 0,-4-6 0,5 6 0,-5-1 0,3-4 0,-3 4 0,-1-13 0,5 5 0,-11-12 0,10 6 0,-10-8 0,5 1 0,-1 0 0,-4 0 0,10-6 0,-5-1 0,5-5 0,0-5 0,-4-8 0,3-7 0,-2-14 0,6-1 0,1-9 0,-1-8 0,1 7 0,0-7 0,7 0 0,-6 6 0,11 2 0,-11 2 0,2 21 0,-4-12 0,-2 20 0,0-1 0,-5 4 0,3 9 0,-9-5 0,5 6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2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24575,'17'0'0,"3"0"0,6 0 0,0 0 0,0 0 0,-6 0 0,5 0 0,-12 0 0,6 0 0,-8 0 0,-4 10 0,-2-2 0,-5 16 0,0-5 0,0 15 0,-12-11 0,-4 16 0,-11-16 0,0 5 0,7-10 0,1 1 0,6-6 0,1 6 0,0-7 0,0-1 0,5 1 0,7-6 0,12-1 0,8-5 0,6 0 0,8 0 0,-6 0 0,6 0 0,-8 0 0,1 0 0,-7 0 0,4 0 0,-10 0 0,4 0 0,-6 0 0,0 0 0,-1 0 0,-4 0 0,-2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24575,'0'-11'0,"0"28"0,0 3 0,0 27 0,0 5 0,0-6 0,0 5 0,0 1 0,0-6 0,0 6 0,0-9 0,6-7 0,-4-9 0,3-2 0,-5-12 0,0-5 0,0-24 0,7-13 0,1-14 0,7-9 0,-1 7 0,2-16 0,5 15 0,-5-6 0,10 16 0,-10-5 0,9 13 0,-10-6 0,9 14 0,-9-5 0,3 10 0,-5-3 0,-2 6 0,-4 5 0,-2 2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4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 24575,'11'0'0,"1"0"0,0 0 0,-1 0 0,1 0 0,-1 0 0,1 0 0,-6 9 0,0-1 0,-6 8 0,0 3 0,0-6 0,0 5 0,-12 1 0,3 0 0,-16 2 0,11-3 0,-5-5 0,7-2 0,0 1 0,6 0 0,-5 0 0,5-5 0,4-2 0,3-5 0,11 0 0,0 0 0,-1 0 0,8 0 0,-6 0 0,5 0 0,1 0 0,-6 0 0,5 5 0,-6-3 0,0 8 0,0-3 0,-1 4 0,-4 1 0,-2-1 0,-5 1 0,0-1 0,0 1 0,0 0 0,0 0 0,0-1 0,0 1 0,-6 6 0,-1-4 0,-5 4 0,0-6 0,0 0 0,0 0 0,0-1 0,0-4 0,1-2 0,0-5 0,-1 0 0,6 0 0,1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5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40 24575,'-6'-5'0,"1"-1"0,5-5 0,0 9 0,0 10 0,0 19 0,0 9 0,0 7 0,0 0 0,0 0 0,0-7 0,6 5 0,2-13 0,-1 6 0,5-14 0,-6-2 0,1 0 0,3-4 0,-8 4 0,8-6 0,-4-5 0,6-2 0,-1-5 0,1-12 0,1-10 0,1-14 0,1-16 0,7-2 0,2-1 0,0-6 0,3 16 0,-11 0 0,4 11 0,-7 14 0,-1 2 0,0 11 0,0 2 0,-6 5 0,-1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0 203 24575,'8'0'0,"-1"0"0,1 0 0,1 0 0,3 1 0,1 0 0,9 1 0,2-1 0,4 0 0,1 1 0,0-1 0,4 1 0,-2 0 0,7-1 0,-7 1 0,7 0 0,-2-1 0,-1 1 0,5-2 0,-10 2 0,3-2 0,3 2 0,-6-2 0,0 2 0,-2-2 0,-5 2 0,6-2 0,-1 2 0,-4-2 0,4 2 0,-5-2 0,7 2 0,-3-2 0,3 2 0,-1-2 0,-1 2 0,-4-2 0,2 2 0,-1-1 0,-2 0 0,5 1 0,-9-2 0,8 2 0,-8-2 0,9 2 0,-10-2 0,6 2 0,-2-1 0,-3 0 0,4 1 0,-6-2 0,1 2 0,-4-2 0,2 2 0,-7-2 0,8 2 0,-8-2 0,8 1 0,-8-1 0,7 0 0,-7 0 0,7 0 0,-2 0 0,3 0 0,1 0 0,5 0 0,-4 0 0,9 0 0,-10 0 0,5 0 0,-5 0 0,4-1 0,-3 1 0,4-1 0,-6 0 0,1 1 0,-4-2 0,2 2 0,-3-1 0,0 1 0,4-2 0,-3 2 0,3-2 0,-3 2 0,2-1 0,-7 0 0,8 1 0,-8-2 0,8 1 0,-8 0 0,3 0 0,-4 0 0,0-1 0,4 0 0,-2 0 0,2 0 0,0 0 0,1 0 0,1-2 0,2 1 0,-6-1 0,3 1 0,0-1 0,-4 0 0,4 0 0,-4 0 0,4 1 0,-3 0 0,3-1 0,-4 0 0,0-1 0,-1 1 0,2-1 0,-1 1 0,0-1 0,0 0 0,0 1 0,4-1 0,-3 0 0,3 1 0,-3-1 0,-1 2 0,-1-1 0,1 0 0,0-1 0,0 1 0,0-1 0,0 1 0,4 0 0,-3 1 0,2 0 0,-3-1 0,-1 2 0,1-1 0,0 0 0,3 0 0,-2-1 0,7 1 0,-4-1 0,1 1 0,2 0 0,-3 1 0,1-2 0,-1 2 0,-1-1 0,-2 1 0,6-1 0,-2 1 0,4-1 0,-1 1 0,1-2 0,0 2 0,0-2 0,0 2 0,-1-1 0,1 2 0,0 0 0,-1 0 0,1-1 0,0 0 0,4 0 0,-3 0 0,4 1 0,-1-1 0,-3 1 0,7 0 0,-7-1 0,9 2 0,-5-1 0,1 1 0,3 0 0,-3 0 0,0 0 0,-1 0 0,-10 0 0,0 0 0,-5 0 0,0-1 0,0 0 0,9 0 0,16 1 0,28 0 0,18 0 0,-24 0 0,3 0 0,1 0 0,1 0 0,5 0 0,-1 0-215,-9 0 1,-2 0 214,3 0 0,-1 0 0,42-2 0,-35 2 0,0 0 0,24-1 0,-31 0 0,-2 2 0,6-1 0,22 0 0,-17 0 0,-2 0 0,-5 0 0,-8 0 0,5 0 429,-10 0-429,1 0 0,-9 0 0,4 0 0,-10 0 0,1 0 0,-4 0 0,-8 0 0,4 0 0,-5-1 0,0 0 0,-1 1 0,1 0 0,0 0 0,-5 0 0,0 0 0,-5 0 0,0 0 0,0 0 0,0 0 0,-3-1 0,-2 0 0,7 0 0,6 0 0,16 1 0,5 0 0,10 0 0,-3 1 0,1 0 0,-2 2 0,-7-1 0,3 0 0,-8 0 0,2 0 0,-4 0 0,-5 0 0,-1 0 0,-5 0 0,-5 0 0,4 0 0,-8-1 0,4 1 0,-5 0 0,0 0 0,0 0 0,0 0 0,1 2 0,-1-2 0,0 0 0,1 1 0,-5-1 0,4 1 0,-3-1 0,0 0 0,2 1 0,-6 0 0,6-1 0,-6 1 0,6-1 0,-6 2 0,3-2 0,-1 0 0,-2 0 0,3 0 0,-4 2 0,8 1 0,2-1 0,5 2 0,2-2 0,-7 1 0,8 1 0,-8-2 0,4 1 0,0 0 0,-5-1 0,5 1 0,-5-1 0,0-1 0,-1 1 0,1 0 0,0 0 0,0-1 0,-1 0 0,4-1 0,-2 2 0,2-2 0,1 1 0,-4-2 0,4 1 0,-5 0 0,0 0 0,0-1 0,4 1 0,-3 0 0,8 0 0,-4 0 0,1 0 0,2 1 0,-2-1 0,3 0 0,1 0 0,0-1 0,0 1 0,-1 0 0,1 0 0,0-1 0,4 1 0,2-1 0,-1 0 0,5 1 0,-5-2 0,7 1 0,-2 0 0,1-1 0,0 1 0,0 0 0,-6-1 0,6 1 0,-11-1 0,1 0 0,-7 0 0,-3 0 0,-2 0 0,17 0 0,3 0 0,14 0 0,2 0 0,-2 0 0,0 0 0,2 0 0,-2 0 0,-5 0 0,-1-1 0,-7 0 0,2 1 0,-1 0 0,-5 0 0,-1 0 0,-6-1 0,1 1 0,5-1 0,-8 0 0,7 0 0,-9 1 0,5-1 0,-5 1 0,4 0 0,-8 0 0,4-1 0,-5 1 0,0-1 0,0 1 0,0 0 0,0 0 0,-4-1 0,3 1 0,-3-1 0,4 1 0,-1 0 0,1 0 0,0 0 0,0 0 0,-1 0 0,1 0 0,0 0 0,0 0 0,0 0 0,0 0 0,0 0 0,0 0 0,5 0 0,-4 0 0,7 0 0,-6 0 0,6 0 0,-3 0 0,5 0 0,-4 0 0,2 0 0,-6 0 0,2 0 0,-4 0 0,0 0 0,0 0 0,0 0 0,0 0 0,0 0 0,0 0 0,0 0 0,0 0 0,0 0 0,-1 0 0,-3 0 0,0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6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24575,'0'23'0,"0"12"0,0-13 0,0 12 0,0-14 0,0-2 0,0-6 0,5-6 0,2-1 0,4-5 0,7 0 0,2 0 0,6 0 0,0 0 0,0 0 0,1 0 0,-1 0 0,0 0 0,1 0 0,-1 0 0,0 0 0,-6 0 0,-2 0 0,-6 0 0,0 0 0,0 0 0,-6 0 0,0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7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24575,'-6'4'0,"1"3"0,5 4 0,0 7 0,0 2 0,0 7 0,0 6 0,0 3 0,0 7 0,0-7 0,0 5 0,0 3 0,0-6 0,0 12 0,0-28 0,0 9 0,0-17 0,0 4 0,0-6 0,0-1 0,0-4 0,0-2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3:09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135 247 24575,'0'22'0,"0"-4"0,0-1 0,0-5 0,5-1 0,2-4 0,5-2 0,0-5 0,0 0 0,-1 0 0,1 0 0,0 0 0,-6-6 0,-1 0 0,-5-6 0,0-7 0,0 6 0,0-12 0,0 11 0,0-4 0,0-1 0,-11 5 0,-4-5 0,-12 6 0,8 5 0,-6 2 0,11 6 0,-4 0 0,-1 0 0,6 0 0,-6 0 0,7 0 0,0 0 0,6 12 0,1 3 0,-1 11 0,4-6 0,-3 4 0,5-4 0,0 7 0,0-8 0,0 6 0,0-12 0,5 6 0,1-7 0,6 0 0,6 0 0,2 0 0,0-4 0,5 3 0,-5-9 0,0 4 0,4-6 0,-10 0 0,4 0 0,-6 0 0,0 0 0,0 0 0,-1 0 0,2-12 0,-7-2 0,0-13 0,-1 7 0,-3-5 0,3 5 0,-5-6 0,0-1 0,0 1 0,0 6 0,0-5 0,-6 11 0,-7-5 0,0 7 0,-12 5 0,5 2 0,-7 5 0,1 0 0,6 0 0,1 0 0,1 0 0,-1 0 0,-1 5 0,3 1 0,10 6 0,-4 0 0,10 0 0,-4 0 0,5 6 0,0-5 0,0 6 0,0-1 0,0-5 0,0 5 0,5-6 0,1 0 0,13 1 0,-6-7 0,12 6 0,-5-11 0,14 5 0,-6-6 0,6 0 0,-8 0 0,0 0 0,0 0 0,-6-5 0,5-2 0,-12-6 0,6-6 0,-7 6 0,0-6 0,-5 1 0,-2-2 0,-5 0 0,0-17 0,0 14 0,0-9 0,0 7 0,-5 12 0,-8-12 0,-7 17 0,-1-16 0,-4 21 0,-3-15 0,0 11 0,-6-1 0,8 2 0,0 6 0,-1 0 0,7 0 0,-5 0 0,11 0 0,-4 0 0,6 5 0,-1 16 0,6 1 0,0 11 0,7-6 0,0 6 0,0-5 0,0 5 0,0 1 0,0-12 0,0 10 0,0-12 0,0 0 0,6-2 0,0-6 0,18 5 0,-9-3 0,8 3 0,-11-10 0,0-2 0,0-5 0,-1 0 0,1 0 0,0 0 0,0 0 0,6 0 0,2 0 0,0-12 0,5-2 0,-11-6 0,5-5 0,-6 5 0,-1 0 0,1 1 0,-1 1 0,0 4 0,-5-4 0,-1 6 0,-6 0 0,0 0 0,0 0 0,0 0 0,0-7 0,-12 11 0,-3-10 0,-11 11 0,-1-6 0,1 5 0,-1 2 0,-4 6 0,3 0 0,3 0 0,6 0 0,7 0 0,0 0 0,1 5 0,4 8 0,2 0 0,5 12 0,0-12 0,0 6 0,0-8 0,0 1 0,0 0 0,5 0 0,8-6 0,7 0 0,7-6 0,-7 0 0,-2 0 0,0-6 0,-4-1 0,4-6 0,-6 7 0,-6-5 0,4 10 0,-8-5 0,2 6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3:25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87 116 24575,'0'17'0,"0"5"0,0-8 0,0 10 0,0-5 0,0 0 0,5-1 0,8-6 0,1-6 0,4 0 0,0-6 0,-5 0 0,6 0 0,-7 0 0,0 0 0,-1 0 0,2-11 0,0-4 0,0-12 0,-6 7 0,-1-4 0,-6 3 0,0-5 0,0 0 0,0 5 0,0-3 0,0 10 0,-11-5 0,-3 7 0,-5 5 0,-6 1 0,5 6 0,-6 0 0,-1 0 0,1 0 0,5 0 0,-3 6 0,10 1 0,-5 11 0,6 10 0,5 0 0,2 6 0,6 0 0,0-6 0,0 5 0,0-13 0,0 5 0,0-12 0,0 6 0,19-6 0,-3-1 0,18-4 0,0-2 0,2-6 0,-1 0 0,-1 0 0,0 0 0,-6 0 0,6 0 0,-8-6 0,0-1 0,-5-12 0,-3 4 0,-5-9 0,-1 10 0,1-11 0,-1 12 0,-5-6 0,-2 1 0,-5 4 0,0-11 0,0 12 0,0-12 0,-5 11 0,-8-5 0,-1 7 0,-10 5 0,3 2 0,-5 5 0,6 0 0,-4 0 0,3 0 0,-4 5 0,5 8 0,2 7 0,10 6 0,2 0 0,6 0 0,0 1 0,0-1 0,0-6 0,0 4 0,0-10 0,0 4 0,5-6 0,2 0 0,5 0 0,0-6 0,0-1 0,0-5 0,0 0 0,-1 0 0,1 0 0,0 0 0,0 0 0,0 0 0,0 0 0,0-11 0,0 2 0,-5-16 0,-2 12 0,-5-12 0,0 11 0,0-4 0,0-6 0,0 9 0,0-9 0,-11 12 0,-4-1 0,-11 0 0,-1 5 0,1-3 0,-1 9 0,7-4 0,2 6 0,6 0 0,0 0 0,0 0 0,5 11 0,2 3 0,5 5 0,0 5 0,0-4 0,0 0 0,5-1 0,16-6 0,8 0 0,7-5 0,5-2 0,-5-6 0,-1 0 0,-1 0 0,-14 0 0,-2 0 0,-6 0 0,0 0 0,0 0 0,-6-5 0,0-8 0,-12 0 0,-7-12 0,-14 4 0,-2 0 0,-5 1 0,1 6 0,4 7 0,-5-6 0,8 12 0,-1-5 0,1 6 0,0 0 0,6 0 0,1 0 0,7 0 0,5 5 0,2 2 0,5 5 0,0-1 0,0 8 0,0-6 0,0 5 0,12-5 0,10-7 0,6 0 0,6-6 0,-15 0 0,0 0 0,-8 0 0,1 0 0,-5-5 0,-2-8 0,-5 0 0,-5-5 0,-2 6 0,-6-7 0,2 6 0,3-5 0,-2 12 0,9 1 0,-5 5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3:58.13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256 249 24575,'-6'5'0,"-10"8"0,8 0 0,-5 12 0,-4-5 0,14 0 0,-14 4 0,15-4 0,-16 0 0,15 5 0,-8-11 0,11 5 0,0-8 0,0 1 0,0 0 0,0 0 0,4-5 0,9-2 0,7-5 0,0-12 0,13-4 0,-17-11 0,16 0 0,-17-7 0,4 6 0,-5-6 0,-1 7 0,0 1 0,0 6 0,-6 1 0,-1 7 0,-6 0 0,0 0 0,0 0 0,0 0 0,0 0 0,-11 5 0,-3 2 0,-5 5 0,-5 0 0,3 0 0,2 0 0,0 0 0,1 0 0,4 0 0,-5 0 0,8 5 0,4 1 0,2 6 0,5 0 0,0-1 0,0 1 0,0 0 0,0 0 0,5 0 0,8 0 0,7-5 0,7-1 0,-7-6 0,4 0 0,-10 0 0,10 0 0,-10 0 0,4 0 0,-6 0 0,0 0 0,-6-6 0,-1 0 0,-5-6 0,0-7 0,0 5 0,0-4 0,0 0 0,0-2 0,-19-1 0,2-5 0,-24 10 0,12-3 0,-12 11 0,5 2 0,0 6 0,2 0 0,8 0 0,6 0 0,-5 0 0,11 0 0,-4 5 0,6 2 0,5 5 0,-4 0 0,10 0 0,-4 6 0,5-5 0,0 12 0,0-11 0,0 10 0,0-10 0,11 5 0,11-6 0,6 0 0,14 1 0,-14-1 0,13-5 0,-12-2 0,4-6 0,1 0 0,-6 0 0,6 0 0,-14 0 0,5-6 0,-12 0 0,6-13 0,-7 5 0,1-11 0,-1 11 0,-5-10 0,4 10 0,-10-11 0,4 5 0,-5 0 0,0-5 0,0 5 0,0 0 0,-6-5 0,0 17 0,-13-10 0,-2 11 0,1-1 0,-5 2 0,5 6 0,-6 0 0,6 0 0,-10 0 0,8 6 0,-4 7 0,6 15 0,7 1 0,5 4 0,-4-6 0,11-1 0,-5 0 0,6 1 0,0-1 0,0-6 0,0 5 0,0-12 0,0 5 0,0-6 0,11 1 0,4-7 0,19 0 0,-6-6 0,13 0 0,-5 0 0,0 0 0,-3 0 0,-6-6 0,-1-1 0,-6-6 0,-2 0 0,-6 1 0,0 0 0,-5-12 0,-2 9 0,-5-15 0,0 10 0,0-6 0,-5 6 0,-3-5 0,-10 10 0,-10-10 0,0 10 0,-14-6 0,14 13 0,-14 2 0,14 6 0,-6 0 0,8 0 0,-1 0 0,1 0 0,6 0 0,1 0 0,7 12 0,5 2 0,1 12 0,0 1 0,5-1 0,-5 0 0,6 0 0,0-6 0,0 5 0,0-12 0,5 6 0,2-13 0,16 0 0,-2-6 0,5 0 0,-8 0 0,-6 0 0,0-6 0,-1 0 0,2-13 0,-1-1 0,2-6 0,-7-1 0,-1 7 0,-6-5 0,0 5 0,0 0 0,-6-5 0,-1 11 0,-12-5 0,-1 13 0,-7 0 0,1 6 0,6 0 0,-5 0 0,11 0 0,-4 0 0,6 5 0,6 7 0,1 8 0,5 6 0,0 8 0,0-6 0,0 6 0,0-8 0,5 1 0,3-1 0,11-6 0,-6-2 0,6-5 0,-7-7 0,0 0 0,-1-6 0,1 0 0,0 0 0,0 0 0,0 0 0,0-12 0,-5 4 0,-1-17 0,-1 11 0,-3-4 0,3 5 0,-5 1 0,0 6 0,0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4:25.8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217 252 24575,'69'27'0,"-47"-24"0,58 25 0,-72-41 0,2-7 0,-10-14 0,0-2 0,-6 0 0,-8-5 0,-7 13 0,-6-6 0,0 8 0,-7 4 0,6 9 0,-6 6 0,7 7 0,1 0 0,-1 0 0,7 0 0,2 0 0,5 20 0,6-4 0,-6 26 0,11-14 0,-4 13 0,6-5 0,0 7 0,0-8 0,0-1 0,5-8 0,9-6 0,6-1 0,6-5 0,1-1 0,-1 0 0,0-6 0,0-1 0,1-6 0,-1 0 0,-6 0 0,-2 0 0,-6 0 0,5 0 0,-4 0 0,4-6 0,-4-7 0,-6-7 0,-2-6 0,-5-1 0,0 7 0,0-5 0,0 5 0,0 0 0,-5 2 0,-8 5 0,-7 0 0,-7 6 0,7-4 0,-5 9 0,5-3 0,-6 5 0,6 0 0,-5 0 0,5 0 0,-1 11 0,8 12 0,0 12 0,12 9 0,-6-1 0,7-8 0,0-1 0,0-14 0,20 0 0,-4-8 0,25-4 0,-5-2 0,7-6 0,-7 0 0,6-13 0,-20-2 0,10-12 0,-17 0 0,5-7 0,-8 12 0,-4-18 0,-3 18 0,-5-6 0,0 4 0,-11 4 0,2-1 0,-23 8 0,10 2 0,-12 10 0,7-5 0,1 6 0,-8 0 0,5 0 0,-5 11 0,7 11 0,6 6 0,0 14 0,7-6 0,6 7 0,2-8 0,6-1 0,0-7 0,0-7 0,11-2 0,11-4 0,14-7 0,7-1 0,0-6 0,1 0 0,-9 0 0,-1 0 0,-7 0 0,-8 0 0,0-5 0,-7-2 0,-6-23 0,-1 14 0,-5-29 0,0 24 0,-11-8 0,-12 3 0,-13 4 0,-7-1 0,-1 2 0,1 7 0,-1 6 0,1 1 0,7 7 0,2 0 0,8 0 0,-1 0 0,7 0 0,2 6 0,5 6 0,6 8 0,1 18 0,6-8 0,0 1 0,0-13 0,0-6 0,20 1 0,4-6 0,28-1 0,-7-6 0,16 0 0,-16 0 0,8-6 0,-18-2 0,-7-5 0,-4 0 0,-9-6 0,-2 5 0,-7-11 0,-6 12 0,0-12 0,0 11 0,-6-11 0,-8 11 0,-14-6 0,0 7 0,-6 5 0,7 2 0,7 6 0,-5 0 0,12 0 0,-12 0 0,11 0 0,-4 17 0,11-1 0,2 9 0,5-1 0,0-10 0,0 4 0,0-6 0,0 0 0,5-5 0,2-2 0,11-5 0,-5 0 0,6 0 0,-1 0 0,-4-6 0,-1 5 0,-8-4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1:48.3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0 561 24575,'33'-90'0,"0"0"0,0 0 0,2 34 0,3-28 0,7-18 0,-6 53 0,-10 98 0,-5 31 0,-1-20 0,-1 3-442,7 20 1,0-5 441,3-3 0,0-10 217,-2-14-217,-8-15 0,-2-2 0,-8-14 0,1-2 0,-7-6 0,-1-6 0,-5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1:49.1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24575,'0'33'0,"0"-2"0,0 40 0,0 7 0,0 9 0,0-35 0,0 2-691,0 7 0,0 2 691,0 5 0,0 2-719,0 12 0,0 3 719,0 3 0,0 1-793,0-23 0,0 1 0,0 1 793,0-2 0,0 0 0,0 3-777,0 18 1,0 4-1,0-3 777,0-13 0,0-2 0,0 3 0,0 18 0,0 3 0,0-2 0,0-12 0,0-1 0,0 1-612,0 13 0,0 2 0,0-2 612,0-10 0,0-2 0,0 2 0,0 9 0,0 2 0,0-4-92,0-21 0,0-4 0,0-2 92,0 24 0,0-4 0,0-6 0,0-3 594,0-18 1,0-1-595,0 11 0,0-1 0,0-17 0,0-1 0,0 41 1971,0-26-1971,0 7 3189,0-9-3189,0-1 2209,0-8-2209,0-3 805,0-8-805,0 1 278,0-1-278,0 0 0,0 9 0,0-7 0,0-1 0,0-10 0,0 0 0,0-13 0,0 5 0,0-14 0,0 0 0,0-6 0,0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1:50.0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 1 24575,'-11'0'0,"25"0"0,52 0 0,-12 0 0,7 0-2098,6 0 0,7 0 2098,2 0 0,6 0 0,1 0-1379,-2 0 0,1 0 0,5 0 1379,-1 0 0,5 0 0,1 0 0,0 0-723,-2 0 1,-1 0-1,1 0 1,3 0 722,-7 0 0,3 0 0,1 0 0,0 0 0,0 0 0,-4 0 0,0 0 0,0 0 0,1 0 0,1 0 0,8 0 0,2 0 0,1 0 0,0 0 0,0 0-512,-16 0 1,0 0 0,0 0 0,1 0 0,-1 0 0,2 0 511,2 0 0,2 0 0,1 0 0,-1 0 0,-2 0 0,-3 0-237,1 0 1,-3 0 0,-1 0-1,0 0 1,2 0 236,6 0 0,3 0 0,0 0 0,-3 0 0,-3 0 0,-1 0 0,-5 0 0,0 0 0,2 0 0,9 0 0,2 0 0,1 0 0,1 0 0,3 0 0,2 0 0,-1 0 0,-2 0 0,-11 0 0,-3 0 0,0 0 0,1 0 53,3 3 0,2 0 1,-1 0-1,-4 0-53,11-3 0,-3 0 0,-2 2 0,2 5 0,-2 1 0,-6-1 0,2-2 0,-4 0 905,13 1 1,-2 0-906,-27-1 0,-2-2 0,12-3 0,1 0 0,-8 4 0,0 0 0,13-4 0,-2 2 1532,-20 6 0,-1 0-1532,6-6 0,-1-2 0,-10 4 0,-3 0 0,37 4 0,-20-4 0,1 2 0,-16 3 0,-1-1 0,6-3 0,-3 0 3900,18 9-3900,-19-12 3714,-2 11-3714,-9-11 1952,-7 4-1952,-2-6 818,-8 0-818,-6 0 0,-2 0 0,-6 0 0,0 0 0,0 0 0,0 0 0,0 0 0,-1 0 0,-4 0 0,-2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1:51.01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124 0 24575,'18'0'0,"2"0"0,28 0 0,-5 13 0,9-3 0,-6 18 0,15-4 0,-14 13 0,5-11 0,-5 17 0,-11-25 0,-1 10 0,-15-21 0,5 5 0,-11-10 0,-1 9 0,-3-5 0,-13 5 0,-5 2 0,-19-1 0,-1 7 0,-22 4 0,10 13 0,-21-3 0,3 21 0,-8-10 0,8 13 0,-8-7 0,15 6 0,-4-13 0,16 8 0,10-21 0,3 3 0,11-6 0,2-7 0,2-2 0,9-6 0,-3 0 0,5-6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10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24575,'9'5'0,"10"-2"0,22-3 0,-3 0 0,12 0 0,-5 0 0,7 0 0,-7 0 0,-6 0 0,-10 0 0,-10 0 0,-1 0 0,-10-8 0,-3 6 0,-2-5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79 39 24575,'43'0'0,"1"0"0,54 0 0,-31 0 0,12 0 0,2 0-1795,9 0 1795,-11 0 0,3 0 0,-21 0 0,-3 0 28,36 0-28,-34 0 0,-2 0 427,10 0-427,25 0 0,-19 0 0,-15 0 898,-4 0-898,-14 0 442,11 0-442,-12 0 0,-4 0 0,-17 0 0,-28 0 0,-4 0 0,-33 0 0,6 0 0,-32 0 0,25 0 0,-3 3 0,-2 1 0,-18-2 0,15 1 0,-2 0 0,-34-3 0,5 0 0,29 0 0,0 0 0,-17 0 0,-23 0 0,30 0 0,1 0 0,6 0 0,9 0 0,8 0 0,12 0 0,-3 0 0,20 0 0,-8 0 0,13 0 0,-4 0 0,5 0 0,4 4 0,0 0 0,4 4 0,0 0 0,0-1 0,0 2 0,0-1 0,4 0 0,14 0 0,3 1 0,35 2 0,8 1 0,26 0 0,-35-5 0,2-1 0,-3-2 0,2 0 0,16-1 0,1 0 0,-12-3 0,-1 0 0,-2 0 0,1 0 0,12 0 0,-4 0 0,11 0 0,-17 0 0,0 0 0,15 0 0,-5 0 0,3 0 0,-19 0 0,-10 0 0,-3 0 0,-15 0 0,-2 0 0,-3 0 0,-8 0 0,-2 0 0,-4 0 0,0 0 0,0 0 0,-3-3 0,-2-5 0,-3-5 0,4 0 0,1-4 0,3 8 0,0-4 0,0 5 0,-3 0 0,-2 0 0,-3 0 0,-8 0 0,-7 4 0,-8-5 0,-7 8 0,-5-8 0,5 8 0,-6-8 0,8 8 0,-1-4 0,4 5 0,3 0 0,8 0 0,2 0 0,4-3 0,0 2 0,3-6 0,13 2 0,7 1 0,13 0 0,0 0 0,7 3 0,2-3 0,-1 4 0,-1 0 0,-7 0 0,-4 0 0,-1 0 0,-5 0 0,0 0 0,-5 0 0,-1 0 0,-4 0 0,0 0 0,-26 0 0,-3 0 0,-36 5 0,12-4 0,-15 9 0,-11-3 0,15-1 0,-29 6 0,13-11 0,9 5 0,-19-1 0,31-4 0,-21 5 0,14-1 0,-17-4 0,28 9 0,-15-9 0,18 3 0,-10 1 0,4-4 0,-3 8 0,2-7 0,3 2 0,-1 1 0,9-4 0,3 8 0,4-8 0,4 4 0,1-5 0,3 4 0,-1-3 0,7 3 0,-8-4 0,8 0 0,-3 0 0,4 4 0,0-3 0,0 3 0,1-4 0,-1 0 0,1 0 0,-1 0 0,0 0 0,0 0 0,1 0 0,-1 0 0,1 0 0,3 0 0,-2 0 0,3 0 0,-1 0 0,-2 0 0,6 0 0,-2 0 0,4 0 0,0 0 0,0 0 0,3 3 0,1 1 0,4 4 0,4 0 0,5 0 0,20 1 0,-2 1 0,23 0 0,-5 1 0,3-1 0,8 7 0,-9-5 0,3 4 0,2-6 0,-9 1 0,15 0 0,-12-5 0,8-2 0,-7 1 0,-3-4 0,10 4 0,-11-5 0,6 5 0,-9-4 0,2 9 0,-8-9 0,2 3 0,-9 0 0,-2-3 0,1 3 0,-7-4 0,9 0 0,-9 0 0,9 0 0,-10 0 0,5 0 0,-5 0 0,0 0 0,-5 0 0,3 0 0,-2-4 0,3 0 0,1-5 0,-1 0 0,1 0 0,0 0 0,4-4 0,-3 2 0,3 2 0,-9 1 0,4 3 0,-8 1 0,3 0 0,0 0 0,-2 3 0,2-3 0,-4 4 0,0-4 0,0 4 0,4-8 0,-3 7 0,4-7 0,-1 7 0,1-7 0,0 4 0,4-5 0,-3 4 0,3-3 0,-3 4 0,2-1 0,-6-2 0,2 6 0,-4-7 0,0 4 0,0-1 0,0-2 0,0 3 0,0-4 0,0-1 0,0 1 0,0 0 0,0 4 0,-4-3 0,3 6 0,-3-6 0,1 2 0,2 0 0,-3-2 0,1 3 0,2-1 0,-2-2 0,-1 6 0,0-2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8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24575,'7'-17'0,"-1"28"0,-6 13 0,0 34 0,0-11 0,0 16 0,0 9 0,0-7 0,0 17 0,0-7 0,0 0 0,0-2 0,0-19 0,0 6 0,0-22 0,0 12 0,0-28 0,0 4 0,6-20 0,0 5 0,6-10 0,-1 4 0,2-16 0,0-11 0,8-23 0,2 0 0,9-26 0,-2 14 0,11-25 0,-7 16 0,7-16 0,-8 6 0,0 1 0,-1 2 0,-1 18 0,-8 3 0,3 16 0,-11 2 0,4 14 0,-12 7 0,-2 8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10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0 293 24575,'0'-34'0,"0"3"0,7-21 0,1 9 0,6 7 0,-1 2 0,0 14 0,-6 1 0,4 7 0,-10 0 0,4 20 0,-5 10 0,0 21 0,0 4 0,0 0 0,0 9 0,0-6 0,0 5 0,0-15 0,7 5 0,-6-19 0,12 10 0,-7-18 0,7 4 0,-1-6 0,-1-6 0,1 0 0,0-6 0,0 0 0,0 0 0,0 0 0,0 0 0,0-6 0,0-7 0,1-7 0,0-6 0,0-1 0,0 1 0,0-1 0,1 1 0,-2 6 0,-5 1 0,4 7 0,-10 0 0,4 0 0,1 6 0,0 5 0,0 14 0,-1 7 0,1 6 0,-5 0 0,11 1 0,-10-1 0,9-6 0,-10-2 0,4-6 0,0-5 0,2-2 0,4-5 0,-5-12 0,5 4 0,-4-17 0,0 5 0,4-7 0,-4 7 0,6 2 0,-7 6 0,5 0 0,-5 0 0,6 5 0,-1 1 0,1 6 0,0 0 0,-1 0 0,1 0 0,0 6 0,1 14 0,0 2 0,1 12 0,-1 0 0,1-6 0,-1 6 0,0-14 0,-6-2 0,-2-6 0,-5 0 0,0 0 0,0 0 0,0-6 0,0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10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24575,'-6'5'0,"1"1"0,5 12 0,0-5 0,0 12 0,0-5 0,0 0 0,0-2 0,0-6 0,0 0 0,9-5 0,-1-2 0,8-5 0,-5 0 0,1-6 0,0-7 0,-5 0 0,-1-12 0,-6 5 0,0 0 0,0 1 0,0 7 0,0 0 0,-5 5 0,-2 2 0,-4 5 0,-1 0 0,0 0 0,5 5 0,2 1 0,5 6 0,0-1 0,0-4 0,0-2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1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24575,'30'0'0,"-1"0"0,13 0 0,-4 0 0,23 0 0,-7 0 0,8 0 0,1 0 0,-1 0 0,-8 0 0,7 0 0,-7 0 0,0 0 0,-2 0 0,-17 0 0,7 0 0,-7 0 0,9 0 0,8 0 0,1 0 0,1 0 0,17 0 0,-15 0 0,8 0 0,-4 0 0,-6 0 0,0 0 0,-2 0 0,-8 7 0,-1-6 0,-8 11 0,6-10 0,-13 4 0,14 0 0,-14-4 0,5 4 0,-6 0 0,-1-4 0,0 9 0,0-9 0,1 9 0,-8-4 0,6 0 0,-5-2 0,0 0 0,5 3 0,-6-2 0,8 6 0,-1-11 0,0 11 0,0-11 0,1 11 0,-1-5 0,0 1 0,-6 3 0,5-4 0,6 12 0,-8-5 0,13 4 0,-16-5 0,7 0 0,-1 0 0,0 0 0,0 0 0,0 1 0,1 5 0,-1-5 0,0 5 0,1 0 0,-1 1 0,-6 7 0,5-7 0,-5 5 0,1-5 0,4 7 0,-11-1 0,11 0 0,-10 0 0,9 0 0,-9 1 0,10-1 0,-10 8 0,4-6 0,0 6 0,-4-8 0,4 0 0,0 12 0,-5-9 0,5 9 0,-6-11 0,-5-1 0,3 0 0,-4-6 0,6 5 0,0-5 0,0 6 0,0 0 0,0 1 0,-6-1 0,5 0 0,-4 1 0,-1-1 0,4 0 0,-3 1 0,-1-1 0,5 0 0,-5 1 0,0-1 0,5 0 0,-11 1 0,11-1 0,-10 0 0,9-6 0,-10 5 0,4-5 0,1 0 0,1 4 0,0-4 0,4 6 0,-9 0 0,15 12 0,-8-8 0,4 8 0,-1-12 0,-11 0 0,11 1 0,-5-1 0,1 0 0,3 1 0,-4-7 0,6 4 0,0-4 0,0 7 0,0-1 0,0 0 0,-6 0 0,4-6 0,-3 5 0,4-12 0,-5 12 0,3-11 0,-8 10 0,9-4 0,-5 0 0,7 5 0,-6-5 0,10 11 0,-8-3 0,9 3 0,-5-4 0,0-1 0,0-6 0,0 5 0,-1-12 0,1 12 0,-6-12 0,5 12 0,-5-5 0,6 0 0,0 5 0,-1-12 0,1 12 0,-7-12 0,6 12 0,-10-11 0,9 4 0,-10-6 0,10 6 0,-4-4 0,0 4 0,3-6 0,-2 6 0,-2-5 0,5 6 0,-3-1 0,4-4 0,1 10 0,-1-10 0,1 11 0,-1-12 0,5 11 0,-3-11 0,3 4 0,-11-5 0,5 0 0,-10 0 0,9-1 0,12 16 0,0-5 0,23 23 0,-9-16 0,2 15 0,4-14 0,-5 5 0,6-6 0,0 0 0,1 0 0,-2-1 0,2-5 0,-1 4 0,0-11 0,0 5 0,0-7 0,1 0 0,-1 1 0,9 0 0,-7-1 0,7 1 0,-9-1 0,0 1 0,0-7 0,1 5 0,-1-12 0,0 12 0,0-11 0,-7 10 0,5-11 0,-5 5 0,7 1 0,0-6 0,1 6 0,-1-1 0,9-4 0,-7 4 0,15-6 0,-6 0 0,9 7 0,9-5 0,-7 5 0,8-7 0,0 0 0,-8 0 0,8 0 0,-10 0 0,0 0 0,0 0 0,-9 0 0,7 7 0,-16-5 0,7 4 0,-9-6 0,9 7 0,-7-5 0,26 12 0,-23-13 0,14 12 0,-26-11 0,6 10 0,-14-10 0,6 10 0,-8-10 0,0 4 0,1-1 0,-1-3 0,0 4 0,-6-6 0,5 0 0,-12 0 0,6 0 0,-7 0 0,-1 0 0,1 0 0,0 0 0,-5 0 0,-2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18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0 114 24575,'5'13'0,"1"-2"0,6-11 0,0 0 0,0 0 0,0 0 0,6 0 0,-5 0 0,12 0 0,-12 0 0,6 0 0,-1 0 0,-4-11 0,-1 3 0,-8-9 0,-5-2 0,0 0 0,0 0 0,-5 7 0,-9-5 0,-6 14 0,-6-9 0,-1 12 0,7 0 0,2 0 0,-1 0 0,6 5 0,0 8 0,2 6 0,10 8 0,-5-1 0,6 0 0,0-6 0,0-1 0,0-7 0,11 0 0,4-5 0,11-1 0,1-6 0,-1 0 0,-6 0 0,-2 0 0,-6 0 0,0 0 0,0 0 0,-5 0 0,-2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1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80 190 24575,'21'27'0,"-8"-5"0,28-22 0,-22 0 0,-7-6 0,-7-7 0,-5-1 0,0-18 0,0 10 0,0-12 0,-6 8 0,-7-1 0,-8 7 0,1 1 0,-4 6 0,10 6 0,-11 1 0,12 6 0,-6 0 0,7 0 0,0 0 0,5 12 0,2 10 0,5 6 0,0 14 0,0-14 0,0 6 0,0-8 0,0-6 0,5-2 0,2-6 0,5 0 0,0-5 0,-1-2 0,1-5 0,0 0 0,0 0 0,-5 0 0,-2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2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73 24575,'-9'48'0,"5"-18"0,16-14 0,-1-16 0,1 0 0,-1 0 0,1 0 0,0 0 0,-6-12 0,-1-2 0,-5-13 0,0 7 0,0-5 0,0 11 0,0-4 0,0 6 0,-5 0 0,-8 5 0,-7 2 0,-14 5 0,6 0 0,-7 0 0,16 5 0,-7 15 0,10 10 0,2 6 0,1 5 0,11-13 0,-4 6 0,6-8 0,0-6 0,0-2 0,0-6 0,0 0 0,11-6 0,4 0 0,19-6 0,-6 0 0,6 0 0,-2 0 0,-11 0 0,2-6 0,-11 0 0,-5-6 0,-2 0 0,-5-1 0,0-5 0,0 4 0,0-4 0,0 6 0,0 1 0,0-7 0,0 10 0,0-4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4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5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24575,'0'33'0,"0"-7"0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5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24575,'0'18'0,"0"0"0,0-7 0,0 1 0,0-6 0,0-1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6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70 190 24575,'32'-4'0,"14"-11"0,5 13 0,30-20 0,-32 19 0,33-19 0,7 7 0,-20 0 0,-18 3 0,-2 1 0,2 8 0,14-19 0,-9 20 0,-1-8 0,3 4 0,-9 5 0,-2-8 0,-10 8 0,-3-4 0,0 5 0,-8 0 0,7-4 0,-15 3 0,1-4 0,-2 5 0,-8 0 0,3 0 0,-4 0 0,0 0 0,1 0 0,-1 0 0,-27 9 0,-7 3 0,-21 3 0,-23 14 0,3-15 0,-10 11 0,1-8 0,0 3 0,-19 0 0,20-2 0,-17-6 0,31-1 0,-17 1 0,14 0 0,-2-1 0,19 0 0,4-5 0,8 3 0,11-8 0,1 3 0,10 0 0,0-3 0,5 2 0,1-3 0,-1 0 0,0 0 0,0 0 0,-5 0 0,4 0 0,-8 0 0,3 0 0,1 0 0,0 0 0,5 0 0,0 0 0,35 0 0,11 0 0,33 0 0,20 0 0,2 0 0,-39 0 0,-1 0 0,35 0 0,-37 0 0,-1 0 0,22 0 0,23 0 0,-27 0 0,1 0 0,-19 0 0,-7 0 0,-8 0 0,-11 0 0,-1 4 0,-10-3 0,0 3 0,-5-4 0,0 3 0,0-2 0,-4 6 0,-7-3 0,-7 0 0,-7 4 0,-5-7 0,-8 8 0,0-8 0,-9 4 0,2-5 0,2 0 0,-5 0 0,3 0 0,-5 0 0,-5 0 0,9 0 0,-18 0 0,22 0 0,-18-5 0,17 3 0,-8-2 0,8-1 0,5 4 0,2-3 0,9 4 0,-4 0 0,10 0 0,-4 0 0,8 0 0,-4 0 0,9 4 0,0 0 0,4 4 0,0 0 0,0 0 0,4-4 0,0 3 0,4-2 0,0-1 0,0 3 0,-3-3 0,-2 4 0,-7-4 0,-4 0 0,-6-4 0,-3 3 0,-1-2 0,0 3 0,0-4 0,5 0 0,-4 0 0,8 0 0,-4 0 0,1 0 0,2-3 0,-2-2 0,7-7 0,-3-2 0,4-3 0,-1-1 0,1 0 0,0-4 0,3 3 0,-7-3 0,7 4 0,-4 0 0,2 4 0,2 2 0,-3 4 0,0 3 0,4-2 0,0 26 0,5-10 0,9 25 0,-4-9 0,13-1 0,-3 4 0,10-7 0,-1-1 0,-5-7 0,4-3 0,-9-1 0,9-4 0,-9-1 0,2-4 0,-3 0 0,-5 0 0,4 0 0,-4 0 0,5 0 0,0 0 0,-1-4 0,1-1 0,0-4 0,5 0 0,1-5 0,4 3 0,2-3 0,-3 5 0,3 3 0,-2-2 0,1 2 0,0 1 0,-5 1 0,-2 0 0,-8 3 0,2-3 0,-7 4 0,4 0 0,-5 0 0,0 0 0,-34 9 0,9-2 0,-35 13 0,16-5 0,-7 2 0,4-3 0,7-4 0,-1 0 0,14-2 0,-4-2 0,6-3 0,-1-3 0,0 0 0,4 0 0,2 0 0,4 0 0,0 0 0,6 0 0,20 5 0,4-4 0,14 7 0,-1-7 0,-4 4 0,20-5 0,-17 0 0,18 0 0,-11 0 0,3 0 0,3-5 0,-5-5 0,0-2 0,-6-7 0,-2 8 0,-5-4 0,-5 6 0,-1 0 0,-10 0 0,-1 1 0,1 3 0,-4-2 0,3 6 0,-4-3 0,0 1 0,0 2 0,0-3 0,0 4 0,0-3 0,0 2 0,0-3 0,-3 1 0,-2-2 0,-3-6 0,0 2 0,-8-4 0,-2 1 0,-13 1 0,4-1 0,-3 2 0,3 1 0,2 0 0,-1 0 0,4 4 0,-2 2 0,7 3 0,-4 0 0,32 0 0,1 0 0,21 0 0,-2 0 0,-1 0 0,-2 0 0,-1 0 0,-6 0 0,-6 0 0,1 0 0,-11 0 0,-1 3 0,-7 1 0,-2 4 0,-7 0 0,-9 1 0,-13 5 0,-8 1 0,-3 5 0,3-4 0,5-2 0,10-5 0,-3 0 0,13-1 0,3-4 0,21 0 0,6-4 0,17 0 0,-2-9 0,6 1 0,-7-2 0,1 0 0,-8 5 0,-4 0 0,-2-4 0,-4 8 0,-4-3 0,-2 4 0,-4 0 0,-7 4 0,-2 5 0,-7-1 0,-1 9 0,0-4 0,5 1 0,0-2 0,4-4 0,0 5 0,0-4 0,0 3 0,0-4 0,0 0 0,8 1 0,-3-1 0,12-3 0,-8-2 0,3 1 0,-4-3 0,-7 3 0,-11-4 0,-15 0 0,-11-5 0,0-5 0,2-1 0,4-4 0,6 2 0,2 7 0,4-7 0,4 9 0,2-1 0,8-2 0,0 2 0,7-2 0,6-2 0,14 5 0,3-5 0,3 8 0,-2-7 0,-8 7 0,-1-3 0,-2 0 0,-6 3 0,2-4 0,-4 5 0,-4-3 0,0-11 0,-4 0 0,0-9 0,0 5 0,0-4 0,0 2 0,0-2 0,0 4 0,0 5 0,0 0 0,0 5 0,3 4 0,2 0 0,2 4 0,-2 4 0,1-3 0,-5 6 0,6-7 0,-6 7 0,3-2 0,-1 3 0,-2 0 0,2 0 0,1-4 0,-3 3 0,2-3 0,-3 4 0,0 0 0,-13-4 0,-3-1 0,-24 2 0,2-4 0,-9 3 0,-14-4 0,14 0 0,-28 0 0,18 0 0,-17 0 0,11 0 0,0 0 0,12 0 0,-3 0 0,15-4 0,-7 3 0,9-9 0,2 9 0,0-4 0,6 5 0,-5 0 0,3 0 0,-3 0 0,10 0 0,-4 0 0,4 0 0,0 0 0,0 0 0,7 0 0,-1 0 0,4 0 0,-2 0 0,2 0 0,-4 0 0,5 0 0,-4 0 0,8 0 0,-8 0 0,8 0 0,-3 0 0,4 0 0,0 0 0,0 0 0,-1 0 0,1 0 0,-4 0 0,2 0 0,-2 0 0,4 0 0,-1 0 0,1 0 0,4 4 0,0 0 0,4 3 0,0 1 0,0 0 0,0 0 0,4 0 0,0 0 0,4-4 0,-4 0 0,0-4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7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24575,'0'6'0,"0"-1"0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8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24575,'0'59'0,"0"-11"0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8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2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24575,'0'6'0,"0"-1"0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6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24 24575,'-6'24'0,"1"1"0,-3 41 0,6-9 0,6 0 0,7 11 0,9-18 0,-3 31 0,-1-16 0,5-2 0,-10-19 0,8-2 0,-12-21 0,0 5 0,4-19 0,-10 3 0,4-3 0,-5-5 0,6-4 0,1-23 0,7-5 0,1-22 0,8-12 0,-6-2 0,8-15 0,-3 15 0,-3-16 0,3 26 0,-6-15 0,-2 33 0,0-5 0,-1 23 0,-1 2 0,0 11 0,0-4 0,-5 10 0,-2-4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7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24575,'0'96'0,"0"-50"0,0 12 0,0 2 0,0-1 0,0 16 0,0 7 0,0-17 0,0 8 0,0-19 0,0-10 0,0-2 0,-5-26 0,3 3 0,-3-19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5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24575,'0'38'0,"0"-8"0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5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24575,'0'25'0,"0"-2"0,0-17 0,0-1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8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24575,'0'93'0,"0"-26"0,0-52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0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12 125 24575,'-6'4'0,"1"17"0,5 16 0,0 9 0,0 14 0,0-6 0,14 9 0,-4-8 0,12 5 0,-7-14 0,0 15 0,6-16 0,-11-1 0,3-3 0,-8-19 0,-4 10 0,10-24 0,-4 9 0,-1-10 0,-1-11 0,-5-31 0,7-12 0,3-36 0,6 8-519,1-21 519,0 8 0,7 1 0,-5 5 0,10 17 0,-11 2 0,9 18 0,-11 4 0,-3 24 0,-7-2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12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1 584 24575,'21'0'0,"23"0"0,7 0 0,31-5 0,0-15 0,7-12 0,-38 9 0,0-3-484,-3 0 1,-2-1 483,35-14 0,4-2 0,-20 5 237,0 11-237,1-8 0,-32 23 0,-77 15 0,-57 10 0,-13 2 0,30-4 0,5-2 0,-5 3 0,-31 5 0,15-3 0,56-8 0,69-12 0,54-19 0,-24 6 730,21-13-730,-1 8 0,-20 6 0,15 0 0,-21 7 0,-9 5 0,-6 2 0,-16 4 0,-2 0 0,-12-4 0,-13 3 0,-18-2 0,-11 3 0,-17-6 0,11 5 0,-13-4 0,19 0 0,-4 4 0,21-7 0,3 7 0,12-6 0,2 2 0,3-3 0,3 4 0,27-5 0,15 8 0,29-4 0,11 5 0,-12 0 0,17 0 0,-20 0 0,14 0 0,-22 0 0,-5 5 0,-25 0 0,-7 1 0,-16 2 0,-5-4 0,-4 4 0,-20 2 0,-10 0 0,-22 1 0,-14 1 0,6 0 0,-6-1 0,7 1 0,4 4 0,-3 2 0,10-2 0,-2 5 0,2-4 0,4 4 0,3 0 0,1-1 0,9-5 0,-3-1 0,11-4 0,-1-1 0,7-4 0,3-1 0,1-4 0,5 0 0,10 0 0,19 0 0,5 0 0,26-5 0,-15-1 0,13-10 0,-15 4 0,-4-2 0,-9 4 0,-8 2 0,-12 3 0,-14 1 0,-10 4 0,-8 0 0,1 0 0,-1 0 0,6 4 0,1 1 0,5 4 0,5-4 0,0-1 0,5-4 0,0 0 0,3-7 0,2-2 0,6-4 0,2-3 0,3 2 0,1 4 0,-4-1 0,2 6 0,-3-3 0,4 0 0,0 3 0,0-2 0,1 6 0,3-6 0,2 2 0,8-4 0,2-1 0,0 1 0,4-1 0,-8 0 0,-2 1 0,-1 4 0,-8-2 0,4 6 0,-5-3 0,0 1 0,0 2 0,0-3 0,5 0 0,0-1 0,11 0 0,-1-3 0,13 7 0,-6-8 0,19 8 0,-11-8 0,19 8 0,-12-9 0,12 9 0,-6-4 0,1 5 0,5-5 0,-12 3 0,5-3 0,-7 5 0,-5 0 0,-8 0 0,-7 0 0,-5 0 0,-4 0 0,-2 0 0,-3 0 0,-1 0 0,-7 0 0,-6 0 0,-20 0 0,-7 0 0,-25 0 0,-4 0 0,0 0 0,-11 0 0,19 0 0,-21 0 0,14 0 0,-6 0 0,7 0 0,13 0 0,4 0 0,17 0 0,2 0 0,9 0 0,16 0 0,31 0 0,11 0 0,30 0 0,2 0 0,10 0-445,-35 0 0,2 0 445,0 0 0,0 0 0,-1 0 0,2 0 0,2 0 0,0 0 0,-2 0 0,-2 0-164,38 0 164,9 0 0,-29 0 0,14 0 0,-8 0 0,-15 0 0,-9 0 0,-17 0 0,-10 4 883,-6-3-883,-7 7 171,-7-4-171,-21 1 0,-8-2 0,-34-3 0,-3 0 0,-15 0 0,-8 0-439,-2 0 439,-8 0 0,-1 0 0,24 0 0,-18 0 0,17 0 0,-14 0 0,2 0 0,16 0 0,-6 6 0,20 0 0,-9 6 0,11-1 0,3-1 0,-8 2 439,16-2-439,-15 1 0,13-1 0,-7 2 0,9-2 0,-2 5 0,2-4 0,0 4 0,-2-4 0,7-1 0,2 0 0,4 0 0,1-1 0,0-3 0,0 2 0,-1-7 0,7 7 0,-1-3 0,6 0 0,0 3 0,5-7 0,0 6 0,5-6 0,0 3 0,0-4 0,0 0 0,10-4 0,16-6 0,16-5 0,25-14 0,6-1 0,-4 4 0,28-9 0,-37 21 0,30-15 0,-30 11 0,3 1 0,-4 0 0,-10 11 0,-11 1 0,-7 1 0,-10 3 0,0-3 0,-5 4 0,0 0 0,-10 0 0,-10 0 0,-17 0 0,-18 0 0,1 0 0,-14 0 0,17 0 0,-13 5 0,13-3 0,-1 7 0,10-8 0,4 4 0,6-5 0,5 0 0,7 0 0,17 0 0,14 0 0,22 0 0,28-6 0,1-1 0,24 0-790,-8-4 790,-35 6 0,1 2 0,1-1 0,0 0 0,4-3 0,1 1 0,4 5 0,1 1 0,0-3 0,1-1 0,6 4 0,-2 0 0,-17 0 0,0 0 0,9 0 0,-2 0 0,32 0 0,7 0 0,-4 0-38,-25 0 38,-2 0 0,-14 0 0,-8 0 0,-8 0 0,-12 0 788,-5 0-788,-6 4 40,-5-3-40,0 3 0,-3-1 0,-2 2 0,-6 2 0,-11 2 0,-19 1 0,-6 0 0,-26 8 0,-5-5 0,-16 6-423,-8-6 423,15 0 0,29-6 0,1 0 0,-24-1 0,-20 6 0,25-10 0,2 3 0,20-5 0,-2 0 0,21 4 0,2-3 0,8 3 423,8-4-423,0 4 0,13-3 0,23 3 0,13-4 0,26 0 0,10 0 0,10-6 0,-8-1 0,13-7 0,-21 8 0,6-6 0,-10 11 0,-20-9 0,-4 9 0,-17-3 0,-6 4 0,-6 0 0,-24 0 0,-8 0 0,-34 0 0,-8 0 0,-15 0 0,8 0 0,-14 0 0,12 0 0,-13 0 0,8 0 0,8 0 0,2 0 0,13 0 0,10 0 0,11 0 0,9 0 0,18 0 0,31 0 0,30 0 0,37-7-752,-38 4 0,3-2 752,8-2 0,3-1 0,4 0 0,1 0 0,11 0 0,1 0 0,-5-1 0,0 1 0,0 3 0,-3 1 0,-18 0 0,-2 1 0,7 2 0,-1 2 0,35-1-388,-42 0 1,-1 0 387,39 0-32,-12 0 32,-23 5 0,-4 1 0,-19 4 1439,-8 0-1439,-7-5 836,-9 3-836,-1-7 36,-5 3-36,-3-1 0,-2 2 0,-11-1 0,-20 5 0,-13-8 0,-17 4 0,6-5 0,-13 0 0,4 0 0,-15 0 0,8 0 0,2 0 0,20 0 0,4 0 0,12 0 0,10 0 0,2 0 0,9 0 0,12 0 0,21 0 0,8 0 0,32 0 0,6 0 0,8 0 0,-9 0 0,3 0 0,-11 0 0,0 0 0,-3 0 0,-26 4 0,-3-3 0,-15 3 0,-8-4 0,-30 0 0,-28 0 0,-26 0 0,22 0 0,-2 0-587,0 0 0,-2 0 587,-8 0 0,-2 0 0,-4 0 0,0 0 0,3 0 0,2 0 0,12 0 0,1 0-248,0 0 1,2 0 247,-24 0 0,0 0 0,10 0 0,25 4 0,12 2 1143,12-1-1143,7 3 526,7-4-526,1 4 0,4 0 0,4 0 0,10 1 0,27 1 0,6 1 0,27 2 0,-7-7 0,25 0-412,-5 0 412,-35-5 0,-1-1 0,27 6 0,2-6 0,-12 6 0,-8-5 0,-2 10 0,-21-10 0,-7 4 0,-11-5 0,-6 3 412,-9 1-412,-13 1 0,-14-2 0,-29 3 0,-9-5 0,-22 11 0,-3-11-403,35 5 0,-1 0 403,-45-4 0,10 4-132,5 0 132,22-5 0,1 5 0,15-6 0,14 0 0,11 0 800,16 0-800,27 0 138,23 0-138,30 0 0,9 0-490,-36 0 1,3 0 489,4 0 0,2 0 0,-1 0 0,1 0 0,8 0 0,-2 0 0,27-6-215,-37 6 1,-3-1 214,18-10 0,14 10 0,-16-10 0,-8 10 0,-10-5 0,-13 6 0,-1 0 958,-12-4-958,0 3 450,-6-3-450,-5 4 0,0 0 0,-9-4 0,-4 0 0,-20-5 0,-14-1 0,-25-7 0,-9 3 0,6-4 0,-10 6 0,18-5 0,-5 9 0,9-7 0,18 9 0,2 0 0,16 2 0,2 1 0,7-2 0,5 1 0,27 0 0,2 0 0,36 2 0,-4-3 0,0 5 0,10 0 0,-18 0 0,12 0 0,-13 0 0,-8 0 0,-9 0 0,-10 0 0,-6 0 0,-7 0 0,-14 0 0,-22 0 0,-16 0 0,-26-5 0,12 3 0,-10-8 0,4 3 0,7 0 0,-12-4 0,20 5 0,1 0 0,13 1 0,8 5 0,9 0 0,16-4 0,30 3 0,38-2 0,28 3-684,-42-3 1,2-1 683,4 4 0,0-1 0,1-2 0,1 0 0,4 2 0,1 2 0,1-1 0,-3 0-267,-15 0 0,-2 0 267,6 0 0,-2 0 0,16 0 0,6 0 0,-22 0 0,-12 0 1329,-22 0-1329,-2 0 572,-67 0-572,-1 0 0,-4 0 0,-6 0 0,7 0 0,2 0 0,-39 0 0,-10-6 0,30-7 0,-6-1 0,16-4 0,21 12 0,10-3 0,19 4 0,17 1 0,16 0 0,23 4 0,6 0 0,6 0 0,1 0 0,-1 0 0,-12 4 0,-3 12 0,-11 6 0,-6 10 0,-5-1 0,-1 4 0,-8 2 0,3 1 0,-5 3 0,0-10 0,-4 5 0,3-7 0,-8-4 0,7-2 0,-7-5 0,7 0 0,-7-4 0,3-2 0,0-7 0,-3-5 0,6-9 0,-2-5 0,4 0 0,-1-3 0,1 8 0,4-4 0,0 4 0,5 4 0,5 1 0,2 4 0,5 0 0,-1 0 0,1 0 0,0 0 0,-1 5 0,-4 0 0,-2 4 0,-5 0 0,-4 0 0,-2-4 0,-4-2 0,-3 1 0,-8-3 0,-7-2 0,-7-4 0,-1-8 0,0 3 0,4-3 0,1 4 0,5 5 0,0-3 0,10 6 0,9-3 0,12 4 0,7 0 0,0 0 0,-1 4 0,-4 1 0,-6 4 0,-7-4 0,-4 3 0,1-7 0,-1 2 0,-4 1 0,-4-3 0,-14 2 0,-12-3 0,-11-9 0,0-3 0,-7-15 0,12 5 0,-1-9 0,10 15 0,4-6 0,5 12 0,1 1 0,9 2 0,7 6 0,12-3 0,8 4 0,7 0 0,-1 0 0,-4 0 0,3 0 0,-13 0 0,7 0 0,-13 0 0,-10 0 0,-32 0 0,-12-11 0,-29-2 0,20-10 0,-10 4 0,5-3 0,-1 8 0,1-3 0,8 6 0,14 5 0,7-3 0,6 8 0,10-3 0,12 4 0,34 0 0,-4 0 0,35 5 0,-10 2 0,7-1 0,-2 5 0,-8-6 0,-13 1 0,-6 3 0,-8-8 0,-9 3 0,-5 0 0,-6 0 0,-22 1 0,-19-2 0,-32-3 0,-25 0-420,42 0 0,0 0 420,-8 0 0,-1 0 0,3 0 0,1 0 0,5 0 0,1 0-188,0 0 0,2 0 188,-36-6 0,0-1 0,16-1 0,13 3 0,25 5 0,7 0 0,30 0 824,21 0-824,28 0 392,-1 0-392,19 0 0,-11 0 0,7 0 0,6 0 0,-21 0 0,-2 4 0,-16 2 0,-10 3 0,-6 0 0,-6 0 0,-9-1 0,0 0 0,-24 2 0,-10-1 0,-30 3 0,-16 1 0,12-6 0,-8-1 0,20-6 0,0 0 0,8 0 0,14 0 0,11 0 0,13 0 0,30 0 0,11 0 0,31 0 0,2 0 0,7 0 0,-14 0 0,9 0 0,-9 0 0,6 0 0,-14 0 0,-4 0 0,-23 0 0,3 0 0,-15 0 0,-1 0 0,-16 0 0,-20 0 0,-10 0 0,-23 0 0,4 0 0,0 0 0,2 0 0,13 0 0,7 0 0,6 0 0,11 0 0,14 0 0,24 0 0,26 0 0,2 0 0,37 0 0,-40 0 0,40 0 0,-37 0 0,6 0 0,-15 0 0,-8 0 0,-12 0 0,-5 0 0,-6 0 0,-5 0 0,-3 3 0,-2 1 0,-3 4 0,0 0 0,0 1 0,0-1 0,-4 0 0,4 0 0,-8 0 0,7 0 0,-2 1 0,3-1 0,0 0 0,0 0 0,8 1 0,2 3 0,19-1 0,-3 7 0,16-6 0,-5 2 0,6-3 0,-6 0 0,-1-1 0,-12-5 0,-1 4 0,-5-8 0,-4 3 0,-1-4 0,-5 0 0,-4 3 0,0 1 0,-8 4 0,-4-4 0,-2 3 0,-7-6 0,3 3 0,-4-4 0,0 0 0,0 0 0,0 0 0,0 0 0,0 0 0,0 0 0,-1-8 0,1 2 0,-5-12 0,3 3 0,-8-4 0,3 0 0,1-1 0,-5 1 0,5 0 0,-1 0 0,-3 3 0,3 3 0,-4 3 0,-1 0 0,0 0 0,0 4 0,0 2 0,-5-1 0,-2 4 0,-6-4 0,5 5 0,-3 0 0,9 0 0,2 0 0,1 0 0,4 0 0,1 0 0,-5 0 0,10 0 0,-10 0 0,4 0 0,-5 0 0,-5 0 0,3 5 0,-9 0 0,3 1 0,1 3 0,-24 2 0,24 0 0,-24 5 0,24-6 0,-6-4 0,6 3 0,-5-3 0,5 0 0,-1 3 0,3-8 0,-1 3 0,4 1 0,-3-4 0,5 3 0,0-4 0,0 5 0,0-4 0,1 3 0,-1-4 0,0 0 0,-6 0 0,10 0 0,-9 0 0,11 0 0,-14 0 0,11 0 0,-4 0 0,13 0 0,-1 0 0,6 0 0,-5 0 0,5 0 0,-1 0 0,1 0 0,5 0 0,-1 0 0,1 0 0,4-3 0,4-2 0,14-4 0,19-1 0,6-5 0,10-2 0,1 0 0,2-4 0,-1 3 0,-1 0 0,-7 3 0,0 4 0,-6 1 0,-1 4 0,-12-3 0,-1 8 0,1-3 0,-5 4 0,9-4 0,-3 2 0,5-2 0,-1 0 0,7 2 0,-5-2 0,10 4 0,-9 0 0,9 0 0,-4 0 0,1 0 0,3 0 0,-10 0 0,11 0 0,-11 0 0,4 0 0,-5 0 0,-1 0 0,-4 0 0,-2 0 0,1 4 0,-5 2 0,0 3 0,6 0 0,-14-1 0,10 0 0,-13-3 0,0 2 0,0-6 0,-3 6 0,1-6 0,-1 2 0,-1 1 0,3-3 0,-3 2 0,4 1 0,0-4 0,0 4 0,0-4 0,0 0 0,0 0 0,0 0 0,0 0 0,0 0 0,0-4 0,1-5 0,-5 3 0,0-2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1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24575,'31'0'0,"-5"0"0,8 0 0,-14 0 0,12 0 0,-17 0 0,11 0 0,-19 11 0,5 20 0,-10 7 0,5 32 0,-7-22 0,0 30 0,0-37 0,0 26 0,0-29 0,0 7 0,-6-18 0,5-8 0,-16-7 0,9 0 0,-17-5 0,11-1 0,-4-6 0,5 0 0,1 0 0,6-12 0,0-3 0,6-11 0,0-9 0,0 13 0,0-10 0,0 12 0,6 0 0,0 7 0,6 2 0,6 10 0,2-4 0,6 5 0,1 0 0,-1 0 0,0 0 0,1 0 0,6 0 0,-4 5 0,4 3 0,-6 11 0,-8-5 0,6 5 0,-11-7 0,4-5 0,-6-2 0,-5-5 0,-2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2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24575,'0'12'0,"0"-2"0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2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2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24575,'0'30'0,"0"36"0,0-31 0,0 45 0,0-34 0,0 27 0,0-17 0,0 24 0,7-32 0,0 6 0,7-21 0,-1-6 0,-6-8 0,4-6 0,-9-2 0,3-5 0,-5-9 0,6-6 0,2-32 0,6 3 0,1-23 0,0 16 0,0-7 0,6 0 0,-4 6 0,4 2 0,0 2 0,-6 14 0,11-6 0,-12 14 0,10 1 0,-16 12 0,4 1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4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24575,'5'-12'0,"7"1"0,8 4 0,6 1 0,1 6 0,-1 0 0,-6 0 0,-2 0 0,-6 0 0,-6 5 0,-1 8 0,-5 23 0,0 2 0,0 23 0,-7-7 0,-1 0 0,-7-2 0,7-22 0,-5 2 0,6-12 0,-6 0 0,0-2 0,2-11 0,4-12 0,8-2 0,11-10 0,2 4 0,10 0 0,-4 6 0,0 2 0,5 5 0,-12 0 0,12 0 0,-11 0 0,4 0 0,-6 0 0,0 5 0,-6 8 0,0 7 0,-6 13 0,0 3 0,0 0 0,0 5 0,-12-13 0,-3 6 0,-11-7 0,-1-1 0,1-6 0,6-1 0,-5-6 0,11-1 0,-4-5 0,6-2 0,0-5 0,0 0 0,1 0 0,-1 0 0,6 0 0,1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5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5 24575,'-6'1'0,"1"-2"0,5 0 0,0-2 0,0 8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5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6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45 24575,'-7'-31'0,"1"18"0,6 29 0,0 27 0,0 11 0,-6 0 0,12 16 0,-11-22 0,19 14 0,-6-19 0,6-7 0,-6 5 0,3-19 0,-10 3 0,5-13 0,-2-6 0,3-1 0,4-5 0,1-5 0,1-16 0,0-1 0,7-19 0,2 5 0,7-7 0,0-1 0,8-1 0,-7 9 0,6-8 0,-15 22 0,4-10 0,-5 18 0,0-5 0,-1 12 0,-13 1 0,-1 6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7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24575,'0'12'0,"0"-1"0,0 7 0,0 9 0,0 1 0,0 13 0,0 4 0,0 0 0,0 7 0,0-9 0,0 1 0,0-1 0,0 0 0,0-14 0,0 4 0,0-20 0,0 5 0,0-6 0,0-1 0,5-4 0,1-2 0,12-5 0,2 0 0,6 0 0,8 0 0,-6 0 0,13 0 0,-5 0 0,7 0 0,-7 0 0,6 0 0,-7 0 0,-6 0 0,3 0 0,-18 0 0,4 0 0,-6 0 0,0 0 0,-5 0 0,-2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22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322 104 24575,'-6'-4'0,"-6"0"0,-15 8 0,-10 13 0,4 6 0,-12 17 0,21-8 0,-13 13 0,19-7 0,-10 6 0,6-1 0,5 1 0,7-8 0,5 6 0,5-16 0,0 3 0,0-11 0,0 0 0,7-1 0,-1-3 0,10 2 0,-3-10 0,11 6 0,-5-7 0,9 5 0,-3 0 0,-1-5 0,5-1 0,-10-4 0,9 0 0,-3 0 0,5 0 0,-1-4 0,2-12 0,-1 0 0,-4-9 0,-3 6 0,0 0 0,-7 1 0,6-1 0,-12 0 0,3 1 0,-4-5 0,1-2 0,0-5 0,-5 0 0,0 1 0,-5-7 0,0-16 0,0 11 0,-5-15 0,-6 19 0,-5 0 0,-10 0 0,6 13 0,-10-2 0,10 12 0,-3 0 0,0 9 0,3 1 0,-3 4 0,5 0 0,0 0 0,-1 0 0,1 0 0,5 0 0,0 3 0,5 2 0,-1 3 0,5-3 0,0-2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7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24575,'0'8'0,"0"-5"0,0 62 0,0-28 0,0 43 0,0-16 0,0 10 0,0 11 0,0 0 0,0-10 0,0-11 0,0-12 0,0-9 0,0-13 0,0 2 0,0-19 0,0 5 0,0-21 0,0 6 0,0-13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9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24575,'-6'31'0,"1"42"0,20 19 0,-14-33 0,2-3 0,18 3 0,-7 0 0,1-3 0,4-14 0,-1 15 0,0 1 0,4-9 0,-5 15 0,5-20 0,-8-2 0,-2-21 0,2 0 0,-3-16 0,0-5 0,1-5 0,-6-24 0,8-32 0,-7 9 0,3-38 0,-4 42 0,1-35 0,2 18 0,7-7 0,-1 18 0,0 2 0,0 9 0,-2 7 0,-5 2 0,3 14 0,-3-5 0,4 11 0,0-4 0,0 0 0,-5 9 0,-1-2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41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84 431 24575,'-16'0'0,"4"0"0,-5 0 0,5 11 0,5 4 0,-5 11 0,11 1 0,-5-1 0,6 0 0,0 8 0,0-6 0,0 6 0,0-8 0,0 0 0,0-6 0,10-2 0,5-12 0,10 0 0,-5-6 0,5 0 0,-5 0 0,-1 0 0,6 0 0,-11 0 0,4-6 0,-6 0 0,0-6 0,-6 0 0,0-6 0,-6 4 0,0-11 0,0 12 0,0-12 0,0 11 0,0-11 0,-6 12 0,-7-6 0,-7 6 0,0 0 0,-5 0 0,5 0 0,0 1 0,2 4 0,6-2 0,5 3 0,2-5 0,5 0 0,0 1 0,5 5 0,8-5 0,14 9 0,9-4 0,-1 6 0,7 0 0,-7 0 0,1 0 0,-2 0 0,-8 0 0,-6 0 0,5 0 0,-12 0 0,5 0 0,-11 5 0,-2 8 0,-5 6 0,0 8 0,0-1 0,0 0 0,0 8 0,0-6 0,0 6 0,0-14 0,0 5 0,0-12 0,0 12 0,0-11 0,6 4 0,0-11 0,6-2 0,14-5 0,-4 0 0,11 0 0,-6 0 0,-1 0 0,-6 0 0,5 0 0,-12-6 0,6 0 0,-7-13 0,1-1 0,-6-6 0,-1-8 0,-6 5 0,0-5 0,0 8 0,0-1 0,0 7 0,0 2 0,0 6 0,0 20 0,0 9 0,0 22 0,0-3 0,0 5 0,0-5 0,0-1 0,6-1 0,7-14 0,7-1 0,6-6 0,8 1 0,-6-7 0,13 0 0,-12-7 0,12 0 0,-13 0 0,-1 0 0,-2-6 0,-11-15 0,6-9 0,-5-22 0,0-3 0,-6-8 0,-2-10 0,-7 8 0,0-18 0,0 18 0,0-8 0,0 19 0,0 9 0,0 11 0,0 8 0,-6 6 0,5 1 0,-10 12 0,5 2 0,-1 10 0,2 15 0,5 9 0,0 44 0,0-4 0,0 27 0,0-11 0,8 11 0,1-9 0,8-1 0,0-4 0,-2-25 0,1 4 0,-2-25 0,-1-2 0,0-14 0,-1-2 0,0-11 0,0-2 0,0-5 0,0 0 0,0 0 0,0 0 0,-6 0 0,0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41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 24575,'-2'-7'0,"18"2"0,12 5 0,16 0 0,-1 0 0,9 0 0,-7 0 0,7 0 0,-9 0 0,-7 0 0,-9 0 0,-2 0 0,-6 0 0,-5 0 0,-3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4:51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76 224 24575,'0'17'0,"0"13"0,0-15 0,0 11 0,0-14 0,0 6 0,0-4 0,0 4 0,10-12 0,5-1 0,3-5 0,7 0 0,-5 0 0,0 0 0,-2 0 0,-6-5 0,0-8 0,1-7 0,0-7 0,1-7 0,-7 6 0,0-6 0,-7 8 0,0 6 0,0-5 0,0 5 0,-6 0 0,-7 1 0,0 6 0,-12 6 0,4 2 0,1 5 0,-12 0 0,16 0 0,-16 0 0,12 11 0,-7 4 0,6 19 0,2-6 0,11 6 0,2 0 0,6-6 0,0 6 0,0-8 0,0-6 0,0 5 0,0-12 0,12 6 0,2-7 0,12-4 0,1-3 0,-1-5 0,0 0 0,1 0 0,-1 0 0,8 0 0,-12 0 0,10 0 0,-12 0 0,6 0 0,1-5 0,-7-9 0,-2 0 0,-4-11 0,-2 11 0,0-4 0,0 6 0,-6-7 0,0-1 0,-6-6 0,0-8 0,0 6 0,-6-26 0,-2 15 0,-12-3 0,6 16 0,-5 14 0,1 5 0,4 2 0,-4 5 0,-1 0 0,5 0 0,-4 0 0,6 0 0,0 5 0,-1 8 0,6 7 0,-5 6 0,11 1 0,-5-7 0,6 4 0,0-4 0,0 0 0,0-2 0,5-6 0,2 0 0,5-5 0,0-2 0,0-5 0,-1 0 0,1 0 0,0 0 0,0 0 0,0 0 0,0 0 0,-1 0 0,-4-5 0,-2-2 0,-5-4 0,0-8 0,0 5 0,0-4 0,0-1 0,-5 6 0,-9-6 0,1 12 0,-12-5 0,5 10 0,-7-4 0,1 6 0,6 0 0,-5 0 0,11 0 0,-4 5 0,12 2 0,0 11 0,6 2 0,0 0 0,0-2 0,12-5 0,10 0 0,14-6 0,16-1 0,-7-6 0,-1 0 0,-2 0 0,-21 0 0,5 0 0,-13-11 0,-1 2 0,-5-15 0,-2 10 0,-5-11 0,-5 11 0,-8-4 0,-7 5 0,-7 0 0,-7-1 0,6 6 0,-6 2 0,0 6 0,6 0 0,-6 0 0,14 0 0,-5 0 0,11 11 0,0 4 0,9 11 0,5 1 0,0-1 0,0-6 0,0-7 0,0-8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4:57.59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62 269 24575,'0'3'0,"0"0"0,0 19 0,0-2 0,0 0 0,0-2 0,0-7 0,5-4 0,8-2 0,7-5 0,14 0 0,-6 0 0,6 0 0,-8-12 0,1-10 0,-6-14 0,0-7 0,-7 7 0,0 2 0,-7 8 0,-1-1 0,-6 1 0,0-1 0,0 7 0,0-5 0,0 12 0,-12 0 0,4 2 0,-17 10 0,11-5 0,-11 6 0,5 0 0,-6 0 0,6 0 0,-5 12 0,11 3 0,-12 18 0,17 3 0,-10-1 0,18 15 0,-5-20 0,6 21 0,0-16 0,0 9 0,0-9 0,0-1 0,0-15 0,0 6 0,0-11 0,5 4 0,2-6 0,5 0 0,6 0 0,2-5 0,-1-1 0,6-6 0,-5 0 0,0 0 0,4 0 0,-10 0 0,4-5 0,-6-2 0,0-5 0,-6 0 0,-1 0 0,-5-7 0,0-1 0,0 0 0,-11-5 0,-4 11 0,-19-12 0,-6 11 0,-4 1 0,4 8 0,13 6 0,2 0 0,11 0 0,-4 0 0,11 5 0,2 15 0,5-5 0,0 25 0,0-25 0,12 18 0,10-12 0,13 0 0,9 0 0,-1-7 0,0-6 0,-7-2 0,-2-6 0,-8 0 0,0-5 0,-5-16 0,-1-2 0,-6-18 0,-7-4 0,0-1 0,-7-6 0,0 9 0,-7-1 0,-6 8 0,-16 1 0,1 9 0,-14 3 0,6 3 0,0 12 0,2 2 0,8 6 0,-1 0 0,1 0 0,-1 11 0,6 11 0,1 14 0,7-1 0,-2 7 0,7-14 0,-4 13 0,10-13 0,-4 13 0,6-13 0,0 6 0,0-7 0,6-1 0,0-6 0,21-1 0,-6-6 0,13 0 0,-8-5 0,1-2 0,-1-6 0,-6 0 0,4 0 0,-5 0 0,0 0 0,-2-5 0,-10-9 0,-2-5 0,-5-8 0,0 1 0,0-8 0,0 5 0,-13-12 0,-2 12 0,-20-6 0,6 8 0,-5 6 0,8 7 0,-1 2 0,7 11 0,2-5 0,6 6 0,5 5 0,7 1 0,13 0 0,15 6 0,0-10 0,13 4 0,-13-6 0,13 0 0,-19 0 0,4 0 0,-15 0 0,1 0 0,-5-5 0,-2-8 0,-5-1 0,0-11 0,0 5 0,-12-6 0,-2-1 0,-13 7 0,1 0 0,-8 13 0,5 1 0,-5 6 0,8 0 0,6 0 0,-5 6 0,10 14 0,-5 10 0,12 13 0,-5 0 0,12-7 0,-6 5 0,7-19 0,0 10 0,0-18 0,0 4 0,5-11 0,2-2 0,11-5 0,2 0 0,6 0 0,-11 0 0,-3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5:02.48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166 293 24575,'-9'-6'0,"1"1"0,-3 10 0,5 16 0,6-6 0,0 24 0,0-23 0,0 16 0,0-19 0,12 6 0,-4-8 0,24-4 0,-10-1 0,12-6 0,-8 0 0,-6-6 0,-2 0 0,1-13 0,-5-9 0,-1 0 0,-6-6 0,-7 8 0,0-8 0,0 6 0,0-14 0,-6 14 0,-8-13 0,-15 11 0,0-4 0,-13 11 0,6 10 0,0 1 0,3 10 0,6-4 0,1 6 0,6 0 0,-5 0 0,17 6 0,-10 7 0,17 14 0,-5 1 0,6 13 0,0-6 0,0 8 0,0-7 0,0 5 0,6-5 0,7 0 0,8-3 0,5-12 0,27 5 0,-12-11 0,21 0 0,-18-9 0,-1-6 0,0 0 0,-7-6 0,-2-15 0,-7-1 0,-5-20 0,-9 14 0,-6-14 0,-7 7 0,0-9 0,0 1 0,-6 7 0,-14 1 0,-10 7 0,-13 6 0,7 1 0,-6 7 0,6 7 0,0 0 0,2 7 0,8 0 0,6 0 0,-5 0 0,12 0 0,-6 5 0,13 8 0,-5 7 0,9 13 0,-3-4 0,5 4 0,0-13 0,0 5 0,5-11 0,15 5 0,2-6 0,11-6 0,-6 5 0,-1-11 0,-6 5 0,-2-6 0,-6 0 0,0 0 0,0 0 0,0 0 0,-6-5 0,0-15 0,-6-2 0,0-11 0,0-2 0,0 7 0,-6 1 0,-7 2 0,-7 10 0,-14 2 0,6 7 0,-14 6 0,14 0 0,-6 0 0,14 0 0,2 0 0,5 0 0,7 12 0,0 10 0,6 6 0,0 6 0,0-8 0,12-6 0,10 0 0,13-6 0,9-6 0,-1-2 0,0-6 0,-7 0 0,-3 0 0,-7 0 0,-6 0 0,-1-12 0,-13-2 0,0-20 0,-6 5 0,0-5 0,0 8 0,-12-1 0,-2 7 0,-13 1 0,1 11 0,-1-3 0,7 9 0,2-4 0,6 6 0,0 0 0,5 16 0,2 0 0,5 14 0,0 4 0,0-13 0,0 11 0,0-18 0,5 4 0,2-6 0,4-5 0,1-2 0,-1-5 0,-4 0 0,-2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4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24575,'0'89'0,"0"0"0,0 0 0,0 0 0,0 5 0,0 1 0,0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5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13 469 24575,'0'18'0,"0"11"0,0-6 0,0 6 0,0-10 0,0-3 0,0-4 0,0-1 0,0-4 0,0-6 0,0-21 0,0-18 0,0-26 0,-5-11 0,3 9 0,-3-14 0,5 19 0,0-6 0,0 14 0,0 14 0,0 12 0,0 7 0,0 8 0,3 4 0,1 5 0,3 6 0,0 5 0,1 8 0,1 11 0,0 1 0,4 3 0,0-5 0,5 0 0,-5 1 0,4-1 0,-4 0 0,1 0 0,2 0 0,-6 0 0,6 0 0,-3-4 0,4 3 0,0-4 0,5 6 0,-3-1 0,8 3 0,-3-2 0,-1 1 0,4-5 0,-10-2 0,4-5 0,-5-3 0,-4 2 0,-1-7 0,-3 3 0,-1-7 0,-3-7 0,-1-15 0,-3-10 0,0-16 0,0 5 0,0-11 0,-4 10 0,-2-4 0,-3 6 0,3 5 0,-2-4 0,7 9 0,-3-3 0,4 5 0,-4 4 0,3 1 0,-2 9 0,3 1 0,0 4 0,0 0 0,0 0 0,0 0 0,0-4 0,0-1 0,0 3 0,0 2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6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54 24575,'-4'0'0,"0"18"0,4 14 0,0 17 0,0-3 0,0 11 0,0-16 0,0 19 0,0-24 0,0 20 0,0-17 0,9 11 0,5-20 0,6 6 0,0-19 0,1 4 0,-4-12 0,8 3 0,-11-8 0,10 1 0,-11-2 0,3-3 0,-1 0 0,-3 0 0,4 0 0,-4-7 0,3-2 0,-5-12 0,1 4 0,-2-8 0,-5 3 0,4-4 0,-7-6 0,3 5 0,-4-16 0,0 9 0,0-10 0,0-1 0,0 6 0,0-11 0,0 10 0,0-4 0,0 6 0,0 5 0,0 6 0,0 10 0,0 2 0,0 7 0,0 0 0,0 5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24.1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23 788 24575,'0'13'0,"0"10"0,0-8 0,0 5 0,0-7 0,0-1 0,0-2 0,0 6 0,0-7 0,0 4 0,0-5 0,0 0 0,0-1 0,0 1 0,0 0 0,0 0 0,0 0 0,0 0 0,0 0 0,0 0 0,0-33 0,0-12 0,0-35 0,0-12 0,0 21 0,0-25 0,-5 25 0,3-13 0,-3 11 0,0 19 0,4 3 0,-3 19 0,4 0 0,0 11 0,6 4 0,9 14 0,4 10 0,5 10 0,2 6 0,0 0 0,1 1 0,4 0 0,-4-1 0,0 0 0,4 1 0,-5-1 0,1 1 0,3-6 0,-9 3 0,2-13 0,-8 6 0,-2-13 0,-5 4 0,1-5 0,-1 0 0,0-3 0,-4-5 0,0-14 0,-4-6 0,0-23 0,0 4 0,0-18 0,-5 6 0,3-8 0,-8 1 0,4 6 0,-1-4 0,3 11 0,-1 0 0,4 10 0,-3 5 0,4 5 0,0 6 0,-4 2 0,3 8 0,-4-4 0,5 5 0,0 0 0,0 0 0,0-1 0,0 2 0,-3-1 0,2 3 0,-2 2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7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0 24575,'-5'0'0,"-3"0"0,-20 0 0,6 0 0,-3 0 0,8 0 0,-8 4 0,8-3 0,3 6 0,0-6 0,12 5 0,-8-5 0,9 5 0,-2-2 0,3 3 0,0 0 0,0 0 0,0 4 0,3 1 0,2 4 0,-1 4 0,0 2 0,-4 9 0,0 2 0,0 5 0,0 0 0,0-1 0,0 7 0,0-5 0,0 0 0,0-3 0,0-8 0,0-1 0,0-2 0,0-8 0,0-1 0,0-1 0,0-3 0,0 0 0,0-1 0,0 0 0,0-3 0,0 4 0,0-5 0,0 0 0,3 0 0,1-3 0,3-1 0,4-3 0,1 0 0,9 0 0,0 0 0,5 0 0,0 0 0,0 0 0,1 0 0,-1-4 0,0 3 0,-5-3 0,3 1 0,-8 2 0,-4-3 0,-4 4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8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24575,'28'-13'0,"-9"-1"0,34 0 0,-17-4 0,-8 8 0,3-3 0,-5 4 0,-8 1 0,-5-4 0,-10 7 0,-3-2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9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79 24575,'2'83'0,"-1"1"0,0 0 0,1-3 0,-1-1 0,0-24 0,-1-32 0,0 2 0,0-15 0,0 0 0,0 1 0,0 3 0,0-3 0,0 3 0,0-7 0,0 4 0,0-5 0,0-42 0,0 0 0,0-28 0,0-7 0,0 14 0,0-11 0,0 9 0,0 12 0,0 2 0,4 11 0,0 2 0,5 5 0,0 4 0,-1 1 0,0 5 0,0 0 0,-1 4 0,1-3 0,-1 7 0,1-3 0,-1 7 0,0-3 0,0 6 0,0-2 0,0 3 0,0 0 0,5 0 0,-4 0 0,7 0 0,-3 0 0,3 0 0,1 0 0,0 0 0,-4 0 0,-1 0 0,-4 3 0,0-2 0,-3 6 0,3-3 0,-6 3 0,2 0 0,-3 0 0,0 9 0,0-3 0,0 12 0,-14 3 0,-7 6 0,-16 7 0,2-6 0,-5 0 0,4-1 0,2-8 0,0 7 0,12-15 0,0 0 0,10-7 0,4-3 0,5-1 0,3 0 0,0 0 0,10-3 0,10-1 0,6-3 0,16 0 0,-8 0 0,10 0 0,-6 0 0,-1 0 0,-4 0 0,-2 0 0,-9 0 0,-6 0 0,-5 0 0,-4 0 0,1 0 0,-11 0 0,-1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9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24575,'24'0'0,"3"0"0,17 0 0,-10 0 0,9 0 0,-10-5 0,5 4 0,-10-7 0,-2 0 0,-6 3 0,-7-2 0,0 7 0,-10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50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24575,'-1'83'0,"0"-1"0,0 0 0,0 1 0,0 10 0,0-3 0,0-27 0,1-32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51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 24575,'-2'0'0,"-9"0"0,-1 0 0,-4 0 0,5 0 0,3 0 0,-7 0 0,7 0 0,-3 0 0,4 0 0,-1 12 0,4-3 0,0 8 0,-4 2 0,7-1 0,-7 8 0,8 0 0,0 0 0,0 5 0,0-3 0,0 8 0,0-8 0,0 3 0,0 1 0,0-5 0,0 4 0,0-9 0,0 3 0,0-8 0,0-1 0,0-1 0,0-3 0,0 0 0,0 3 0,0-7 0,0 3 0,0-4 0,0 1 0,0-1 0,0 0 0,0 0 0,0 0 0,3-3 0,1 2 0,3-5 0,0 2 0,0-3 0,4 0 0,1 0 0,9 0 0,0 0 0,5 0 0,0-4 0,5-5 0,-3-1 0,3-4 0,-9 6 0,-2 0 0,-11 3 0,-2 2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51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24575,'0'-11'0,"3"0"0,5 7 0,9 1 0,4 0 0,0-2 0,0 0 0,-6 2 0,-3 3 0,-4-3 0,-4 2 0,-4-2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53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157 380 24575,'2'63'0,"0"0"0,0 8 0,0-8 0,-2-12 0,0 32 0,0-46 0,0 11 0,0-27 0,0-4 0,0-6 0,0-4 0,0 0 0,0-6 0,0-21 0,-10-12 0,8-25 0,-12-17 0,7-4 0,0 2 0,-4-11 0,5 17 0,-1-13 0,2 11 0,5 13 0,0 7 0,0 8 0,0 11 0,0 6 0,0 7 0,0 8 0,0 0 0,0 5 0,7 3 0,1 1 0,13 3 0,0 0 0,1 0 0,3 0 0,-8 0 0,8 0 0,-8 0 0,3 0 0,-4 3 0,0 2 0,0 3 0,-4-1 0,-1 1 0,-4-1 0,0 0 0,0 0 0,-3 4 0,-1 1 0,-3 9 0,0 0 0,0 5 0,0 0 0,0 6 0,-13 7 0,1-5 0,-17 10 0,4-10 0,-10 3 0,3 2 0,-2-8 0,0-1 0,5-8 0,-2-4 0,9-5 0,-3 0 0,12-6 0,-7 2 0,12-2 0,0 0 0,2-3 0,5 3 0,1-7 0,12 3 0,6-3 0,8 4 0,5-3 0,2 7 0,17-2 0,-15 7 0,15 2 0,-3 16 0,-10-5 0,16 17 0,-18-13 0,0 5 0,-6-7 0,-7-6 0,-6-5 0,-4-6 0,-1-3 0,-3-1 0,-4-3 0,-1-1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55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24575,'12'90'0,"0"1"0,-1 10 0,0-17 0,-2-44 0,-4 34 0,3-35 0,-7 0 0,3-16 0,-4 1 0,4-11 0,0 7 0,4-4 0,-3-4 0,1-1 0,-5-4 0,6 1 0,-7-1 0,7 0 0,-6 0 0,5 0 0,-5 1 0,5-2 0,-2-2 0,2-1 0,1-3 0,0 3 0,-1-2 0,-2 5 0,2-2 0,-2 3 0,3 0 0,-3 0 0,-1 0 0,0-3 0,-2-6 0,2-7 0,-3-10 0,0-3 0,5-10 0,-1 5 0,6-10 0,-1 5 0,0-6 0,1 0 0,-1 0 0,1 0 0,4-6 0,1 5 0,5-11 0,-1 11 0,0 0 0,-1 7 0,-5 11 0,-1 0 0,-4 9 0,-1 1 0,1 3 0,-1 1 0,0 0 0,-3 0 0,2-1 0,-5 1 0,6 0 0,-7 0 0,7-5 0,-6 4 0,3-3 0,-4 4 0,0 0 0,2 3 0,-1 4 0,2 8 0,-7 8 0,-1 5 0,-7 6 0,2-1 0,-3 5 0,-1 2 0,4 5 0,-4 0 0,4 5 0,0-4 0,0 11 0,1-16 0,3 9 0,3-20 0,3 7 0,0-17 0,-4 6 0,3-10 0,-3 2 0,4-4 0,0 0 0,0 0 0,0 0 0,0 0 0,-3 1 0,2-1 0,-5-3 0,6-4 0,-3-4 0,3-3 0,0-9 0,0 3 0,0-8 0,0 5 0,0 0 0,0 0 0,0 0 0,0 0 0,0 1 0,0-6 0,0 4 0,0-4 0,0 13 0,0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59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2918 13 24575,'-28'0'0,"-2"0"0,-3 0 0,-23 0 0,12 0 0,-36 0 0,12 0 0,-32 6-586,50-5 1,-2 0 585,-8 1 0,-1 2 0,1 2 0,0 0 0,-7-5 0,3 1 0,-28 9 0,15-10 0,1-2 0,-3 7-222,21-6 0,0 1 222,-36 4 0,41-1 0,-41-3 0,39 8 0,-19-3 0,20 5 0,-2 4 0,11-4 0,-1 3 1144,-4-4-1144,16-1 471,-8 1-471,15-1 0,-4-4 0,4 2 0,1-2 0,4 4 0,-3-5 0,4 4 0,-1-4 0,-3 5 0,3-4 0,-4 2 0,0-6 0,4 7 0,-3-7 0,3 6 0,-4-6 0,-1 7 0,6-7 0,0 6 0,1-2 0,3 3 0,-16 4 0,10 1 0,-6 3 0,4 2 0,8-2 0,-8 1 0,2 4 0,1-3 0,-5 10 0,9-7 0,-4 2 0,5 2 0,4-4 0,0 11 0,4 0 0,-1 6 0,0 5 0,5-3 0,-5 16 0,5-9 0,-1 11 0,1-1 0,5-4 0,0 4 0,0 1 0,0-5 0,0 5 0,0-6 0,0-1 0,0 1 0,0-1 0,4-6 0,2 5 0,4-10 0,4 4 0,5-5 0,33 27 0,-17-29 0,4-5 0,2-2 0,9-4 0,31 4 0,-7-2-775,17-4 775,-6 0 0,-35-12 0,-1 1 0,22 4 0,-10-3 0,1-2 0,2 0 0,-7 1 0,0-1 0,12 0-165,12 5 165,-6-6 0,-2 0 0,-13-4 0,-8-2 0,-8-5 0,-16 0 768,5-19-768,-20 15 172,31-15-172,-11 19 0,38 5 0,-9 1 0,10 6 0,2-1 0,19-5-599,-39-3 0,4-1 599,7-1 0,2-2 0,3 1 0,1 0 0,0 0 0,-1 0 0,-3 0 0,-2 0 0,-11 0 0,-2 0-191,2 0 1,-2 0 190,34 0 0,-1 0 0,4-5 0,-22 4 0,0-9 0,-8 9 0,-9-8 0,16-3 0,-5-5 1174,0 0-1174,9-5 0,-21 6 405,23-6-405,-13 5 0,1-3 0,-2 3 0,-13 2 0,-1 0 0,-6 1 0,-5 4 0,-6-3 0,-2 4 0,-8 1 0,3 0 0,-4-4 0,-4 7 0,-1-5 0,-3 2 0,8 0 0,8-14 0,10-2 0,3-13 0,2-4 0,6-13 0,-1 3 0,7-11 0,-13 13 0,-1 1 0,-12 9 0,-1 4 0,-10 4 0,2 5 0,-6 0 0,6 4 0,-7-3 0,7 4 0,-7-1 0,3 2 0,-3-1 0,-1-1 0,0 1 0,1-4 0,-5 3 0,0 0 0,-4 2 0,0 4 0,0-5 0,0 4 0,0-8 0,0 8 0,0-3 0,0-1 0,0 0 0,0-1 0,-4-3 0,-4 4 0,-6-6 0,-3 1 0,3 5 0,-1 0 0,2 5 0,-3 0 0,0 4 0,0-3 0,0 2 0,0-3 0,0 0 0,-12-8 0,9 6 0,-8-2 0,6 4 0,4 4 0,-7-2 0,6-1 0,-7 6 0,8-3 0,-8-1 0,8 4 0,-3-6 0,8 6 0,-3-6 0,7 7 0,-8-7 0,8 7 0,-3-7 0,3 6 0,-3-2 0,3 3 0,-3 1 0,-1 3 0,4-3 0,-7 3 0,7 0 0,-7-3 0,6 3 0,-5-1 0,2-2 0,-4 3 0,0-4 0,-5 0 0,-1 3 0,-4-3 0,0 7 0,-23-3 0,12 4 0,-18 0 0,17 0 0,6 0 0,-5 0 0,4 0 0,0 0 0,-4-4 0,10 3 0,-5-7 0,1 7 0,8-7 0,-7 7 0,8-2 0,1-1 0,0 3 0,5-2 0,0 3 0,4 0 0,1 0 0,0 0 0,6-4 0,-5 4 0,2-7 0,0 3 0,-4-4 0,5 4 0,3-2 0,-2 5 0,2-2 0,-4 3 0,1 0 0,-4 0 0,3 0 0,-3 0 0,4 0 0,-1 0 0,4-3 0,-2 2 0,2-2 0,-3 3 0,0-3 0,0 2 0,0-2 0,-1 3 0,-3 0 0,3 0 0,-7 0 0,7 0 0,-12 0 0,7 0 0,-4 0 0,2 0 0,3 0 0,-4 0 0,0 0 0,0 0 0,4 0 0,-3-4 0,3 3 0,0-2 0,1-1 0,0 4 0,2-4 0,-6 4 0,7 0 0,-3 0 0,4 0 0,-1 0 0,1 0 0,0 0 0,0 0 0,0 0 0,0 0 0,0 0 0,-1 0 0,1 0 0,0 0 0,0 0 0,0 0 0,0 0 0,3-3 0,1-1 0,3-7 0,0 3 0,0-11 0,0 1 0,0 3 0,0 4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24575,'0'94'0,"0"0"0,0 0 0,0 0 0,0 0 0,0 0 0,0 0 0,0 0 0,0 0 0,0 0 0,0-1 0,0 1 0,0 7 0,0 6 0,0 4 0,0 1 0,0-4 0,0-7 0,0-11 0,0-13 0,0-18 0,0-20 0,0-13 0,0-5 0,0-9 0,0-1 0,0-4 0,0 0 0,0-3 0,0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8:34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24575,'96'13'0,"-1"0"0,1 0 0,0 0 0,0-1 0,0 1 0,-1 13 0,-13 3 0,14 1-1363,-12-11 0,14-1 0,8 1 0,3 0 1,-6 2-1,-9 2 0,-18 3 1363,1 14 0,-15 3 0,-6-1 0,6 3 0,-5 2 569,11 25 0,-3-1-569,-24-30 0,-1 2 0,4 21 0,2 10 0,-11-14 0,-5-9 852,1 11 0,-6-8-852,-21-41 0,0 1 0,-4-10 0,0-1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8:34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0 378 24575,'5'0'0,"1"0"0,21 0 0,-4 0 0,13 0 0,9 0 0,-9 0 0,25 5 0,-31 0 0,19 9 0,-11 1 0,2 4 0,4 6 0,-6-5 0,-4-1 0,-3-2 0,-10-8 0,0 4 0,-10-6 0,0-3 0,-4-1 0,0-3 0,0 0 0,-3-6 0,3-12 0,-6-15 0,7-6 0,-2-11 0,4-2 0,0-6 0,1-1 0,-1 8 0,0 2 0,-1 15 0,0 1 0,-1 13 0,-3 8 0,1 1 0,-2 4 0,0 0 0,-1 0 0,-3 4 0,0-1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8:38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291 546 24575,'-2'-4'0,"-3"1"0,-26 3 0,12 0 0,-22 0 0,18 4 0,-14 5 0,9 9 0,-5 16 0,10-9 0,0 11 0,10-14 0,4-1 0,5 4 0,4-8 0,0-1 0,0-5 0,0-4 0,7-3 0,6 3 0,9 2 0,4 0 0,-1 7 0,1-2 0,0 3 0,0 0 0,1 5 0,-5 1 0,0 4 0,-8-2 0,-2 1 0,-7 0 0,-1 0 0,-4 0 0,-4 0 0,-9-4 0,0-2 0,-12-7 0,3-1 0,-4-3 0,0-4 0,0-1 0,5-4 0,0-4 0,10 0 0,-4-7 0,10 2 0,-6-5 0,11 6 0,-7 1 0,9 4 0,3 3 0,6 0 0,5 3 0,4-2 0,2 2 0,3-3 0,1 0 0,5 0 0,-3 0 0,3 0 0,6-13 0,-2-9 0,6-18 0,-7-7 0,-12 2 0,-1-4 0,9-26 0,-10 20 0,-2-2-602,1-32 602,-2-3 0,-10 0 0,-2 16 0,-5-11-113,0 24 113,0-18 0,0 28 0,0 8 0,0 18 0,0 11 599,-7 8-599,-2 5 116,-11 3-116,7 3 0,-7 9 0,5 23 0,-5 13 0,-2 18 0,5 7 0,0 1 0,11 8 0,1-14 0,5 4 0,0-6 0,0 1 0,0 6 0,0-14 0,0-2 0,0-12 0,3-7 0,6-6 0,9-6 0,0-8 0,8 0 0,-5-10 0,5 1 0,-5-5 0,4 0 0,-4-4 0,1 0 0,10-11 0,-7-10 0,6-7 0,-1-22 0,-15 14 0,10-20 0,-15 17 0,9-5 0,-9 12 0,3 5 0,-5 7 0,-4 8 0,0 10 0,-12 11 0,2 23 0,-8 7 0,4 12 0,0-6 0,0 5 0,4-11 0,2 4 0,4-11 0,0-1 0,0-9 0,0-6 0,0-1 0,3-7 0,1 0 0,3-5 0,8-3 0,-5 0 0,9 0 0,-7 0 0,3-4 0,1 0 0,-3-12 0,2-2 0,-5-8 0,2 0 0,-3-5 0,0-2 0,-3 1 0,-2 1 0,-4 5 0,0 0 0,0 4 0,-3 6 0,-5 5 0,0 3 0,-7 4 0,7 1 0,-7 3 0,7 0 0,-7 0 0,6 0 0,-2 0 0,4 3 0,3 1 0,1 3 0,3 0 0,0 0 0,0 0 0,3-4 0,10 0 0,4-3 0,14 0 0,2 0 0,4-4 0,1-5 0,-1-6 0,2-9 0,-6 4 0,0-3 0,-7 6 0,-5 0 0,-5 4 0,-1-2 0,-7 7 0,3-3 0,-7 4 0,-1 0 0,-3 6 0,0 10 0,0 26 0,0 7 0,0 22 0,0 2 0,0 9 0,0 7 0,0-14 0,0 11 0,0-18 0,0 5 0,0-9 0,0-6 0,0-11 0,-4-3 0,3-16 0,-3-4 0,4-6 0,0-4 0,-3 0 0,-1-3 0,-3-1 0,0-3 0,0 0 0,-1-7 0,-5-17 0,2-12 0,-4-21 0,10 10 0,0-15 0,5 15 0,0-17 0,0 11 0,0-5 0,0 13 0,4 2 0,5 5 0,11-1 0,5-1 0,5 5 0,-7 7 0,3 6 0,-9 6 0,3 3 0,-4 1 0,-4 8 0,3 1 0,-7 3 0,3 0 0,-4 0 0,0 0 0,0 3 0,0 4 0,1 5 0,-4 8 0,-1 2 0,-3 4 0,0 5 0,0 1 0,-8 6 0,-2-6 0,-12-5 0,5-6 0,-11-1 0,11-7 0,-6-2 0,11-7 0,1-4 0,4 0 0,0 0 0,23 0 0,3 0 0,17 0 0,0-5 0,-3-4 0,4-2 0,1-6 0,1-3 0,-1 0 0,2-10 0,-6 6 0,0-6 0,-5-3 0,-6 4 0,-3-4 0,-8 7 0,-3 0 0,-4 0 0,-2 5 0,-3 4 0,0 2 0,-3 10 0,-5-2 0,-4 7 0,-3 0 0,-6 0 0,0 0 0,-1 4 0,1 14 0,3 6 0,3 13 0,1 7 0,5-5 0,3 10 0,2-4 0,4 0 0,0-1 0,0-7 0,4-4 0,8-6 0,2-6 0,11-8 0,-4-1 0,5-8 0,0 0 0,0-4 0,0 0 0,-5-3 0,4-6 0,-11-8 0,10-22 0,-14 9 0,7-18 0,-12 32 0,-1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8:39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1577 24575,'0'26'0,"0"-7"0,0-4 0,0-7 0,0 3 0,0 0 0,0-3 0,0-38 0,0-20 0,0-43 0,0 30 0,0-2-698,0 3 1,0-1 697,0-16 0,0-2 0,0 10 0,0-1 0,0-8 0,0 0 0,0 7 0,0 3 0,0 15 0,0 0-145,0-8 0,0 5 145,0-7 0,0-25 0,0 37 0,0 3 0,0 17 1374,0 2-1374,3 10 311,1 0-311,8 9 0,0 1 0,8 2 0,-3 1 0,3 4 0,0 0 0,1 4 0,5 0 0,0 0 0,-5 0 0,0 0 0,-1 4 0,-2 8 0,-2 2 0,-3 16 0,-4-7 0,-4 8 0,-2 0 0,-3 7 0,0 1 0,-13 11 0,-9-10 0,-8 0 0,-11 5 0,11-14 0,-11 14 0,13-20 0,-1 6 0,9-17 0,3 2 0,5-8 0,4-1 0,2-3 0,5-4 0,-2-7 0,14-6 0,4-4 0,11-5 0,6 3 0,-4 1 0,3 1 0,-5 7 0,0 2 0,-1 4 0,1 4 0,-4 0 0,-2 0 0,-4 0 0,-1 3 0,-2 9 0,-1 12 0,-7 8 0,-1 5 0,-4 1 0,0-1 0,0 1 0,-4 0 0,-11 1 0,-5-6 0,-4-4 0,-2-7 0,9-6 0,-3-4 0,4 0 0,0-4 0,1-4 0,-6-1 0,4-3 0,-3 0 0,4 0 0,0 0 0,0 0 0,4 0 0,1 0 0,4 0 0,0-3 0,3-1 0,1-6 0,0-2 0,2-20 0,-3 19 0,4-9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0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24575,'74'0'0,"0"0"0,-10 0 0,27 0 0,-1 0 0,-33 0 0,-6-4 0,-7 3 0,-1-4 0,-6 5 0,-9 0 0,2 0 0,-17 0 0,2 0 0,-8 0 0,0 0 0,-3 0 0,-1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24575,'-4'9'0,"1"9"0,3 17 0,0 10 0,0-6 0,0 9 0,0-2 0,0 6 0,0-1 0,0-13 0,0-2 0,0-10 0,0 1 0,4 2 0,-3-14 0,7 13 0,-7-15 0,3 3 0,-4-8 0,0-5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1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5 24575,'-9'5'0,"6"-2"0,24-3 0,6 0 0,16 0 0,1 0 0,1 0 0,4 0 0,-11 0 0,5 0 0,-15 0 0,2 0 0,-14 0 0,0 0 0,-5 0 0,-4 0 0,-3-6 0,-1 5 0,-3-5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2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21 206 24575,'0'7'0,"0"4"0,0 8 0,0 11 0,0-7 0,0 13 0,0-10 0,0 10 0,0-9 0,0 4 0,0-5 0,0-9 0,0 2 0,0-11 0,0 3 0,0-16 0,0-6 0,0-12 0,-9-14 0,7 4 0,-7-16 0,9 4 0,0-5 0,0 5 0,0 7 0,0 2 0,0 14 0,0-8 0,0 13 0,0-3 0,3 4 0,1 4 0,12-3 0,-3 6 0,7-3 0,-5 8 0,5 0 0,-3 4 0,7 0 0,-7 0 0,3 0 0,-8 0 0,3 4 0,-7 4 0,3 4 0,-6 8 0,-2-3 0,-3 7 0,0-7 0,0 7 0,-4-7 0,-8 4 0,-5-5 0,-9-3 0,0-1 0,-4-3 0,3 0 0,0-4 0,7-1 0,5-4 0,6 0 0,2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3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1 411 24575,'0'5'0,"0"-16"0,0-25 0,0-10 0,0-11 0,0 6 0,0 1 0,0 6 0,0 0 0,4 12 0,0 13 0,3 4 0,-3 11 0,2 1 0,-2-1 0,3 4 0,0 7 0,-3 6 0,-1 12 0,1 2 0,-3 4 0,3-6 0,-1-3 0,-2-2 0,2-5 0,-3-3 0,0-1 0,3-7 0,1-1 0,3-10 0,1-6 0,0-4 0,0-8 0,0 4 0,4 0 0,-3-4 0,6 8 0,-3 1 0,0 5 0,-1 3 0,-4 4 0,0 1 0,0 3 0,0 0 0,0 3 0,-3 5 0,-1 13 0,0 2 0,-2 13 0,7-4 0,-7 5 0,7-5 0,-7-1 0,3-10 0,-1-5 0,-2-2 0,2-6 0,-3 3 0,0-4 0,3-3 0,-2 2 0,2-5 0,-3 2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4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7 24575,'-3'-4'0,"-1"1"0,-2 3 0,-5 0 0,-5 0 0,4 0 0,-7 4 0,7 4 0,-4 4 0,4 3 0,-9 12 0,10-4 0,-11 9 0,8-2 0,0-3 0,1 4 0,5-5 0,3-5 0,1 3 0,4-7 0,0 3 0,0-8 0,0 3 0,0-4 0,0 1 0,3 3 0,1-7 0,7 3 0,1-4 0,4 1 0,-1-4 0,1 0 0,0-4 0,-1 0 0,1 0 0,-1 0 0,-3 0 0,3 0 0,-7 0 0,6-4 0,-6 0 0,3-7 0,-3-1 0,0-4 0,-1 1 0,1-1 0,0-4 0,-3 3 0,-2-3 0,-3 0 0,0 3 0,0-7 0,0 7 0,0-8 0,-3 13 0,-4-8 0,-2 12 0,2-3 0,0 4 0,4 3 0,-5 1 0,2 3 0,-1 0 0,3 0 0,1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24575,'-1'4'0,"16"-1"0,15-3 0,29 0 0,36 0-815,-43 0 0,2 0 815,13 0 0,6 0-861,26 0 0,2 0 861,-27 0 0,1 0 0,3 0 0,6 0 0,-7 0 0,0 0 0,-3 0 0,25 0 0,-3 0 0,-37 0 0,-2 0-220,15 0 0,-3 0 220,11 0 0,-29 0 0,-1 0 0,33 0 0,-16 0 0,-9 5 1071,-13 0-1071,-6 5 2195,-2-5-2195,-15-2 526,9-3-526,-14 0 0,3 0 0,-4 0 0,-4 0 0,-1 0 0,-3 0 0,4 0 0,10 0 0,14 0 0,16 0 0,1 0 0,6 0 0,-2 0 0,-10 0 0,9 0 0,-17 0 0,5 0 0,-6 0 0,-5 4 0,-2-3 0,0 3 0,2-4 0,5 0 0,0 0 0,0 0 0,0 0 0,1 0 0,-7 0 0,0 0 0,-6 0 0,0 0 0,-5 0 0,-4 0 0,-2 0 0,-7 0 0,3 0 0,-4 0 0,1 0 0,-1 0 0,0 0 0,-3-9 0,10 6 0,19-7 0,15 10 0,5-4 0,10 3 0,-16-8 0,11 8 0,-12-4 0,-3 5 0,-10 0 0,-2 0 0,-9 0 0,-2 0 0,-4 0 0,0 0 0,0 0 0,0 0 0,5 0 0,-4 0 0,3 0 0,-4 0 0,-4 0 0,3 0 0,-7-3 0,3 2 0,-4-2 0,0 0 0,-3-1 0,-1-11 0,-3-3 0,0 10 0,0 14 0,0 16 0,0 20 0,0-2 0,0 11 0,-5 6 0,4-4 0,-4 4 0,1-6 0,3 0 0,-4 0 0,1-5 0,3-2 0,-3 0 0,4-10 0,0 9 0,0-11 0,0 6 0,0-6 0,-5 5 0,4-4 0,-3-1 0,0 5 0,3-4 0,-3 5 0,4-5 0,0 4 0,0-10 0,0 4 0,0 1 0,0-5 0,0 4 0,0-5 0,0-4 0,0 3 0,0-3 0,0-1 0,0 4 0,0-8 0,0 4 0,0-1 0,0-3 0,0 3 0,0-4 0,0 0 0,0 5 0,0-4 0,0 8 0,0-4 0,0 6 0,3-1 0,-2 0 0,7 5 0,-3-4 0,4 4 0,0-5 0,-4-4 0,2 10 0,-6-13 0,7 9 0,-7-16 0,2-1 0,-3-4 0,0 0 0,0 0 0,0 0 0,0 1 0,0-1 0,0 0 0,0 0 0,0 0 0,0 0 0,0 0 0,0 0 0,0 0 0,0 0 0,0 0 0,0 0 0,0 4 0,0 5 0,0 1 0,0 8 0,0-12 0,0 7 0,0-12 0,0 3 0,0-4 0,0-18 0,0 11 0,0-16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5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76 24575,'0'-7'0,"0"-4"0,0 3 0,-3-6 0,-2 2 0,-6 3 0,-1-2 0,0 11 0,-7-4 0,10 4 0,-15 0 0,7 0 0,-5 4 0,-3 9 0,7 5 0,-10 15 0,10-6 0,-6 10 0,11-14 0,0 7 0,5-14 0,3 0 0,2-1 0,3-7 0,0 3 0,0-4 0,6-3 0,3 2 0,11-1 0,-3-1 0,7 4 0,-3-3 0,1 3 0,-2 0 0,-5 3 0,1 1 0,-5 0 0,1 3 0,-5-3 0,-3 3 0,3 1 0,-6-1 0,3 1 0,-4-1 0,0 1 0,0-1 0,-7 1 0,-2-4 0,-6-1 0,-1-3 0,-4 0 0,3-4 0,-3 0 0,5-4 0,-1 0 0,4 0 0,1-7 0,7-1 0,0 0 0,4 1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5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24575,'15'0'0,"-2"0"0,7 0 0,-5 0 0,1 0 0,-4 0 0,-1 0 0,-7 0 0,-1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6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24575,'11'0'0,"-4"0"0,8 0 0,-7 0 0,3 0 0,-4 0 0,4 0 0,-7 0 0,3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6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24575,'-26'0'0,"18"0"0,26 0 0,8 0 0,11 0 0,-16 0 0,4 0 0,-9 0 0,1 0 0,-7 0 0,-6 0 0,0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7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24575,'2'0'0,"13"0"0,12 0 0,16 0 0,1 0 0,1 0 0,10 0 0,-9 0 0,11 0 0,-12 0 0,-8 0 0,-10 0 0,-3 0 0,-8 0 0,0 0 0,-9 0 0,-4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8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24575,'0'15'0,"0"2"0,0 13 0,0 3 0,0 10 0,0-5 0,0 11 0,0-5 0,0 1 0,0 3 0,0-14 0,0 3 0,0-12 0,0-8 0,0 3 0,0-13 0,0 4 0,0-7 0,0-2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8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24575,'11'0'0,"5"0"0,0 0 0,14 0 0,-2 0 0,9 0 0,-9 0 0,6 0 0,-11 0 0,3 0 0,-6 0 0,-8 0 0,-1 0 0,-4 0 0,-4 0 0,1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9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7 412 24575,'-4'7'0,"1"-1"0,3-5 0,0-15 0,0-22 0,0 1 0,0-19 0,0 15 0,0-6 0,0 2 0,0 15 0,0 3 0,0 13 0,0 1 0,0 4 0,3 3 0,5 4 0,0 12 0,7 6 0,-1 13 0,4-4 0,-1 4 0,-3-6 0,1-4 0,-6 4 0,6-9 0,-6 4 0,2-8 0,-3 3 0,-1-7 0,4 7 0,-3-8 0,3 4 0,-4-4 0,0 0 0,0 0 0,0-3 0,-3-3 0,-1-14 0,-3-4 0,0-14 0,0-13 0,0 9 0,0-20 0,0 22 0,0-10 0,0 5 0,0 11 0,0 1 0,0 11 0,0 6 0,0 2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00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0 192 24575,'0'6'0,"0"9"0,0 3 0,0 7 0,0 1 0,0-1 0,0-4 0,0-1 0,0 0 0,0-7 0,0 3 0,0-9 0,0 0 0,0 0 0,0-1 0,0-4 0,0-12 0,0-12 0,0-10 0,5-11 0,0 10 0,4-9 0,-1 20 0,-3-4 0,2 11 0,-6 3 0,6-3 0,-3 7 0,3-3 0,0 4 0,-3 0 0,2 3 0,-2 1 0,3 3 0,0 0 0,0 0 0,-1 6 0,2 3 0,-4 6 0,3 0 0,-3-3 0,3-1 0,-3-4 0,2-3 0,-2-1 0,3-3 0,0 0 0,0 0 0,5-12 0,0-2 0,5-12 0,1-4 0,-1 3 0,-3-4 0,-2 13 0,-1-1 0,-3 11 0,3 0 0,-4 5 0,0 3 0,0 3 0,-4 9 0,4 10 0,-6 10 0,8 5 0,-8-5 0,3 4 0,0-9 0,-4 4 0,4-10 0,0-1 0,-3-4 0,2-1 0,0-3 0,-2-1 0,2-4 0,-3-3 0,0-1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01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24575,'0'-5'0,"0"11"0,0 7 0,0 11 0,0-3 0,0 5 0,0-1 0,0-4 0,0-4 0,0 2 0,0-10 0,0 6 0,3-11 0,1-1 0,7-3 0,1 0 0,0 0 0,2 0 0,-2 0 0,0 0 0,2 0 0,-6 0 0,3-4 0,-4 0 0,0-3 0,1-4 0,-1-1 0,1-8 0,0-1 0,-3-5 0,-1 1 0,-4-1 0,0 5 0,0-4 0,0 8 0,0 1 0,0 1 0,0 7 0,-3 0 0,-1 5 0,-3 3 0,-4 0 0,3 0 0,-7 0 0,3 0 0,-4 0 0,0 12 0,3 2 0,-3 11 0,7 1 0,-4-5 0,9-8 0,0-6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24575,'3'4'0,"10"0"0,32-4 0,16 0 0,15 0 0,23 0-1169,-23 0 1,3 0 1168,-18 0 0,2 0 0,31 0 0,1 0 0,-26 0 0,-1 0 0,12 0 0,1 0 0,-8 0 0,-1 0 0,1 0 0,-2 0 0,-13-1 0,-2 2 90,2 0 1,-2 3-91,37 8 0,-19 0 0,22 12 0,-23-17 0,12 10 0,-20-16 0,-7 3 0,1-4 0,0 0 0,-1 0 1744,-13 0-1744,-6 4 412,-4-3-412,-7 7 0,-2-3 0,-1-1 0,-3 0 0,-1-4 0,4 0 0,-8 0 0,8 0 0,-4 0 0,1 0 0,3 0 0,-9 3 0,5-2 0,-9 3 0,3-4 0,-3 0 0,4 0 0,-1 0 0,1 0 0,5 0 0,-4 0 0,8 0 0,-8 0 0,8 0 0,3 0 0,-4 0 0,8 0 0,-15 0 0,8 0 0,-4 0 0,1 0 0,3-4 0,-3 3 0,4-3 0,0 4 0,0-4 0,5 3 0,-4-7 0,10 7 0,-9-6 0,8 6 0,-8-7 0,3 7 0,-5-3 0,1 0 0,-1 3 0,-5-3 0,0 4 0,-1 0 0,-3 0 0,8 0 0,-8 0 0,4 0 0,-5 0 0,6 0 0,-4 0 0,5 0 0,-11 0 0,-1 0 0,-4 0 0,4 0 0,-3 0 0,3 0 0,0 0 0,-2 0 0,6 0 0,-7 0 0,7 0 0,-3 0 0,0 0 0,3 0 0,-3 0 0,3 0 0,-3 0 0,0 0 0,-5 0 0,0 0 0,0 0 0,0 0 0,0 0 0,0 0 0,4-3 0,-3-2 0,3 1 0,-4 1 0,0 0 0,1 2 0,-1-6 0,-3 6 0,-1-2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02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14 24575,'4'-7'0,"-4"3"0,-4 1 0,-3 3 0,0 0 0,0 0 0,-4 0 0,3 0 0,-3 0 0,1 0 0,2 0 0,-3 7 0,4 2 0,-2 11 0,1 6 0,-1-3 0,0 6 0,1-12 0,4 3 0,0-8 0,4 2 0,0-6 0,0 3 0,0-4 0,0 0 0,7-3 0,6-1 0,4-3 0,3 3 0,-4-2 0,4 6 0,-8-6 0,8 7 0,-9-4 0,1 3 0,-1 1 0,0-1 0,-3 4 0,0 1 0,-5 4 0,-3-1 0,0 5 0,0-3 0,0 3 0,0-5 0,-7 5 0,-2-3 0,-8 8 0,1-9 0,0 4 0,0-4 0,0-4 0,1-1 0,3-4 0,-3-2 0,4-2 0,-1-3 0,1 0 0,4 0 0,0 0 0,3-3 0,1-5 0,3-4 0,0 4 0,0 1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04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27 24575,'-4'3'0,"1"4"0,3 14 0,4 2 0,1 8 0,7-6 0,-2 6 0,7 7 0,-2 1 0,0 4 0,-1 0 0,5-3 0,-7 3 0,10-9 0,-8 2 0,-5-10 0,7-3 0,-11-4 0,6-10 0,-4 2 0,-3-4 0,2-4 0,-2 1 0,3-4 0,0 0 0,1-12 0,0-2 0,0-12 0,5-5 0,-3 4 0,8-15 0,-8 9 0,4-10 0,-1 6 0,-2-1 0,2 3 0,-4-2 0,-1 7 0,1-1 0,0 5 0,-1 5 0,0 1 0,-1 8 0,1 1 0,-4 4 0,2 3 0,-2 1 0,-1 0 0,0-4 0,-3 0 0,0-2 0,0 2 0,0 1 0,0 2 0,0 1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5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 24575,'-4'-10'0,"0"7"0,4 19 0,0 16 0,0 7 0,0 12 0,0-12 0,5 9 0,1-2 0,4 5 0,0 12 0,4-22 0,-8 13 0,9-30 0,-14 11 0,13-18 0,-9-1 0,3-5 0,-5-4 0,0-3 0,1-1 0,3-3 0,0-14 0,1-1 0,1-24 0,0 6 0,1-16 0,-1 10 0,1-10 0,-1 10 0,-3 1 0,2 2 0,-7 9 0,3-3 0,0 8 0,-4-2 0,4 7 0,-1-3 0,-2 8 0,6-3 0,-6 7 0,3-3 0,-1 7 0,1-2 0,-1 5 0,1-2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5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24575,'18'0'0,"3"0"0,6 0 0,0 0 0,3 0 0,-9 0 0,4 0 0,-4 0 0,-4 0 0,-1 0 0,-6 0 0,-2 0 0,3 0 0,-7 0 0,-2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09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41 121 24575,'-3'10'0,"-5"1"0,3 9 0,-6 2 0,6 3 0,0-4 0,1 4 0,4-8 0,0 7 0,0-7 0,0-1 0,0-2 0,0-6 0,0 3 0,0-4 0,0 0 0,0 0 0,0 0 0,3-3 0,1-1 0,3-3 0,4 0 0,1 0 0,0 0 0,2-3 0,-1-10 0,3-4 0,6-10 0,-7-4 0,6 3 0,-7-3 0,-1 5 0,-1 5 0,-4 5 0,-1 5 0,-3 3 0,-1 1 0,-3-4 0,-3 3 0,-5-3 0,-3 4 0,-5-1 0,0 4 0,1 0 0,-1 4 0,1 0 0,3 0 0,1 0 0,4 0 0,0 0 0,0 0 0,6 0 0,10 0 0,3-3 0,13-2 0,1 1 0,-4-4 0,13 7 0,-17-6 0,12 6 0,-14-2 0,4 3 0,-8 0 0,-1 0 0,-4 0 0,0 0 0,0 0 0,-3 6 0,-1 2 0,-3 12 0,0-4 0,0 9 0,0-4 0,0 4 0,0-3 0,0 2 0,0-7 0,0 3 0,0-5 0,0 1 0,0 0 0,0-5 0,0 0 0,0-4 0,0 0 0,3 0 0,1 0 0,3 0 0,0-3 0,4-1 0,-3-3 0,3 0 0,-4 0 0,4 0 0,-3 0 0,7-3 0,-7-5 0,7-4 0,-7-4 0,4-4 0,0-1 0,-3-5 0,7 0 0,-6 5 0,2-4 0,-4 9 0,-4-1 0,0 3 0,-4 5 0,0-1 0,0 3 0,0 0 0,0 0 0,0-3 0,0 2 0,0-7 0,0 7 0,0-3 0,0 4 0,0 12 0,0 11 0,0 13 0,0 8 0,0 6 0,0-4 0,0 4 0,0-11 0,0-1 0,0-10 0,0-1 0,0-8 0,0-2 0,0-3 0,3-3 0,1-1 0,3-3 0,0 0 0,0-3 0,1-9 0,3-1 0,-2-12 0,2 9 0,1-4 0,-4 4 0,4 0 0,-5 1 0,2-6 0,-2 5 0,-2-9 0,-1 4 0,-1-5 0,-2 1 0,3-1 0,-4 0 0,0 5 0,0 1 0,0 4 0,0 4 0,0 1 0,0 4 0,0 1 0,0 22 0,0 2 0,0 18 0,0 0 0,0-4 0,4 0 0,-3 4 0,6-14 0,-2 8 0,2-17 0,1 6 0,-1-11 0,1 3 0,-1-7 0,0-1 0,4-3 0,0 0 0,9 0 0,-7 0 0,6 0 0,-7-4 0,0 0 0,-4 0 0,-5 1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09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92 24575,'-1'-7'0,"1"4"0,15-8 0,3 2 0,12-5 0,-3-2 0,4 6 0,0 1 0,-4 1 0,-1 7 0,-1-2 0,-13 3 0,7 0 0,-11 0 0,0 0 0,-5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0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15 327 24575,'-9'3'0,"3"1"0,6 2 0,0 1 0,0-6 0,0-15 0,0 0 0,0-27 0,0 12 0,0-9 0,0 2 0,0 4 0,0 5 0,0-3 0,0 17 0,0-2 0,0 8 0,3 3 0,1 1 0,2 3 0,1 0 0,4 3 0,-2 5 0,10 5 0,-6 2 0,12 7 0,-8-5 0,5 8 0,-6-3 0,1-1 0,0 3 0,-2-11 0,-2 6 0,-2-10 0,-4 2 0,1-4 0,-5 0 0,4-3 0,-7-7 0,4-10 0,-4-7 0,0-11 0,0 4 0,0-9 0,0 9 0,0-4 0,0 6 0,0 3 0,0 2 0,0 8 0,0 1 0,0 7 0,0 1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1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1 281 24575,'0'11'0,"0"-1"0,0-12 0,0-4 0,0-13 0,0 3 0,0-9 0,0 8 0,0-3 0,0 5 0,0-1 0,3 4 0,1 1 0,0 4 0,2 3 0,-2 1 0,3 3 0,0 0 0,0 0 0,4 0 0,-3 0 0,3 7 0,-4 2 0,1 11 0,0-4 0,0 1 0,-1-7 0,-3-3 0,-1 0 0,-3 0 0,3-3 0,1-3 0,3-14 0,-3-9 0,4-5 0,-3-9 0,3 9 0,1-4 0,-1 10 0,0 1 0,0 8 0,-1 1 0,0 4 0,0 3 0,0 1 0,0 3 0,0 3 0,0 5 0,1 8 0,-4 5 0,3 5 0,-2-1 0,0 1 0,2-5 0,-6-1 0,2-4 0,1-4 0,-4-2 0,4-3 0,-4 0 0,0-3 0,0-1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2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24575,'0'2'0,"0"3"0,0 19 0,0-2 0,0 20 0,0-14 0,0 4 0,0-7 0,0-12 0,0 10 0,0-14 0,0 6 0,0-8 0,3-3 0,1-1 0,3-3 0,4 0 0,-3 0 0,3 0 0,-1 0 0,-2 0 0,7 0 0,-3-7 0,0 2 0,2-10 0,-6 3 0,7-3 0,-6-1 0,2 0 0,-3 1 0,-4-1 0,-1-4 0,-3 3 0,0-3 0,0 4 0,0 4 0,0-2 0,0 6 0,-3-3 0,-4 3 0,-5 4 0,0-2 0,1 5 0,4-2 0,0 3 0,0 0 0,0 0 0,3 0 0,1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3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49 24575,'0'-7'0,"0"0"0,0-3 0,0 2 0,-3-2 0,-5 6 0,-8 1 0,-5 3 0,-1 0 0,-2 0 0,7 4 0,-9 9 0,9 0 0,-9 14 0,8-6 0,0 2 0,6 1 0,7-7 0,1-1 0,4-1 0,0-7 0,0 2 0,0 1 0,7-3 0,6 4 0,14-3 0,0-5 0,8 5 0,-8-5 0,9 1 0,-13 3 0,6-4 0,-12 4 0,-1 0 0,-5-1 0,-3 4 0,-1 1 0,-3 3 0,0 1 0,-4 0 0,0-1 0,0 1 0,0-1 0,-7-3 0,-2 3 0,-7-6 0,-4 2 0,-1-3 0,-4 1 0,-6-4 0,4-2 0,-4-3 0,10 0 0,-7 0 0,15 0 0,-5 0 0,14-3 0,1-4 0,3 2 0,0-2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24575,'0'15'0,"0"7"0,0 11 0,0 10 0,0 9 0,0 15 0,0 1 0,0-1 0,0 13 0,0-17 0,0 26 0,0-5-477,0 0 477,0 15 0,0-6 0,0-42 0,0-1 0,5 29 0,1 9 0,0-19 0,4 6 0,-8-2 0,3-14 0,-1-2 0,-3-11 0,4 4 0,-5-11 477,0 4-477,0-10 0,0 3 0,0-8 0,0 3 0,0-9 0,3-2 0,-2-4 0,3 0 0,-4-4 0,0-1 0,0-4 0,0 0 0,0 0 0,0 0 0,0 0 0,3-3 0,-2 2 0,2-2 0,0 0 0,-2 2 0,5-12 0,-5-9 0,2-18 0,-3-7 0,0 13 0,0 10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6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24575,'91'-4'0,"-10"1"0,-44 3 0,-16 0 0,-4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6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24575,'74'0'0,"16"0"0,-48 0 0,17 0 0,-22 0 0,-5 0 0,4 0 0,-18 0 0,3 0 0,-14 0 0,-3 0 0,-1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7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0 130 24575,'0'8'0,"4"3"0,1 15 0,15 24 0,-9-18 0,19 29 0,-19-27 0,13 21 0,-13-14 0,7 3 0,-7-8 0,9-8 0,-9 3 0,9-13 0,-10 6 0,5-14 0,-7 5 0,3-8 0,-7 0 0,2-3 0,-2-1 0,3-3 0,0 0 0,0 0 0,0 0 0,1-7 0,3-6 0,-1-13 0,2-6 0,-1-25 0,-1 2 0,0-5 0,1-1 0,-1 1 0,5 1 0,-3-5 0,2 19 0,0 2 0,-4 11 0,2 6 0,-4 9 0,-1 6 0,0 7 0,-3 1 0,-1 3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9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72 474 24575,'-6'0'0,"-1"0"0,-9 0 0,7 3 0,-7 15 0,12-4 0,-4 15 0,7-8 0,-3 5 0,4 0 0,0-5 0,0-5 0,0-5 0,0-4 0,11 0 0,3-3 0,12 0 0,-5-4 0,9 0 0,-12-3 0,11-6 0,-12 0 0,0-6 0,-6 6 0,-4-2 0,0 1 0,-3-2 0,0 0 0,-4-3 0,0 3 0,0-8 0,0 3 0,-7-3 0,-2 5 0,-7-1 0,1 0 0,-1 4 0,1 1 0,-1 3 0,0 4 0,4 0 0,1 4 0,4 0 0,0 0 0,6 0 0,10 0 0,14 0 0,9 0 0,5 0 0,0 0 0,6 0 0,-10 0 0,4 0 0,-12 0 0,-4 0 0,-1 0 0,-8 0 0,-2 0 0,-3 0 0,-3 3 0,-1 5 0,-3 7 0,0 2 0,0 7 0,0-2 0,-3 3 0,2 6 0,-3-4 0,4 4 0,0-10 0,0-1 0,0-9 0,0 0 0,0-4 0,0 0 0,6-3 0,3-1 0,10-6 0,9-22 0,-4 4 0,9-22 0,-9 5 0,2-7 0,-2 0 0,-5 2 0,-5 11 0,-1 5 0,-5 7 0,-1 8 0,-3 1 0,-3 7 0,-6 8 0,-2 9 0,-1 4 0,3 7 0,2-7 0,3 3 0,0-5 0,0 1 0,0-1 0,0-3 0,0-1 0,7-4 0,1-3 0,8 0 0,4-4 0,-4 0 0,4 0 0,-4-4 0,0-4 0,0-8 0,-3-11 0,0-11 0,-4-6 0,1-1 0,-4-10 0,-2 3 0,-4-7 0,0 8 0,0 8 0,0 11 0,0 5 0,0 11 0,-3 20 0,2 19 0,-7 17 0,7 10 0,-3 7 0,4-5 0,0 11 0,0-17 0,0 4 0,0-14 0,0-4 0,4-1 0,0-10 0,7-5 0,-2-5 0,1-3 0,-3-1 0,1-4 0,-1 1 0,0-4 0,3 0 0,-2 0 0,3 0 0,0 0 0,-6 0 0,2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0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33 24575,'-1'-4'0,"10"1"0,13 3 0,0-3 0,13 2 0,-8-7 0,5 3 0,-1 0 0,-5 1 0,-5 4 0,-1 0 0,-8 0 0,2 0 0,-6 0 0,0 0 0,-5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1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7 139 24575,'-4'6'0,"1"2"0,3 22 0,0-1 0,0 14 0,0-11 0,0 10 0,0-9 0,0 10 0,0-15 0,0-3 0,0-9 0,0-13 0,0-9 0,0-14 0,0-11 0,0-7 0,0-1 0,0-9 0,0 9 0,0-4 0,0 11 0,4 1 0,1 6 0,3-1 0,4 5 0,0 1 0,8 3 0,-3 5 0,3 0 0,0 4 0,-3 3 0,7 1 0,-7 4 0,-1 0 0,-5 0 0,-4 0 0,0 7 0,-3 6 0,0 9 0,-4-1 0,0 3 0,0-3 0,0 1 0,-4-2 0,0-5 0,-7-3 0,-2 0 0,-2-5 0,-5 1 0,3 0 0,-3-3 0,4-2 0,1-3 0,3 0 0,1 0 0,7 0 0,1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2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0 270 24575,'0'-14'0,"0"8"0,0-35 0,0 14 0,0-16 0,0 4 0,0 5 0,4 4 0,-3 17 0,10-2 0,-3 11 0,3 0 0,3 4 0,-9 12 0,5-3 0,-5 21 0,0-2 0,-1 9 0,-4 0 0,4-5 0,-3-1 0,2-10 0,-3-1 0,0-8 0,0-1 0,3-4 0,1-3 0,3-1 0,0-7 0,0-3 0,1-5 0,-1-4 0,1 0 0,3 4 0,2-3 0,-2 7 0,4-3 0,-7 4 0,3-1 0,-4 4 0,0-2 0,0 5 0,0-2 0,0 3 0,0 0 0,0 0 0,-1 0 0,1 0 0,0 3 0,1 5 0,-1 3 0,-3 5 0,3 0 0,-6-5 0,6 0 0,-7-4 0,4-3 0,-4-1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3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37 162 24575,'-3'-4'0,"-1"1"0,-7 3 0,4 0 0,-1 3 0,5 1 0,3 7 0,0-3 0,0 2 0,0 1 0,0 1 0,0 0 0,0-1 0,0-5 0,0 1 0,3-3 0,5-1 0,3-3 0,9 0 0,1 0 0,-3 0 0,5 0 0,-10-4 0,12-4 0,-9-4 0,4-5 0,-4 2 0,-4-1 0,-1 0 0,-3 1 0,0-1 0,-4-4 0,-1 3 0,-3-3 0,0 0 0,0 7 0,-7-6 0,-1 10 0,-8-2 0,0 6 0,1 2 0,-1 3 0,0 0 0,1 0 0,-1 0 0,4 3 0,4-2 0,5 2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3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184 107 24575,'3'-3'0,"0"-1"0,-3-6 0,0 2 0,0-3 0,0 4 0,0-1 0,0 1 0,0 0 0,0 0 0,0 0 0,0 0 0,0-2 0,-3 4 0,-4-1 0,-5 6 0,-4 3 0,1 5 0,-6 10 0,4-1 0,-5 8 0,9-4 0,-3 0 0,7 4 0,-2-9 0,6 4 0,1-4 0,4-1 0,0-3 0,0 3 0,0-7 0,0 3 0,0-1 0,0-2 0,4 3 0,3 0 0,5-3 0,4 7 0,4-2 0,-7 3 0,6 0 0,-10-1 0,5 1 0,-5 4 0,-1-3 0,-4 7 0,-4-7 0,0 3 0,0-9 0,0 4 0,0-7 0,-3 3 0,-5-4 0,-4-3 0,-3 0 0,-1-4 0,0 0 0,-6 0 0,8 0 0,-4 0 0,7 0 0,3-4 0,1 4 0,4-4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4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 24575,'-7'0'0,"1"0"0,-1 0 0,0 0 0,-4 0 0,3 0 0,-3 0 0,0 0 0,3 6 0,-4 3 0,5 7 0,-1-1 0,-1 5 0,1-3 0,4-4 0,0-6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24575,'0'7'0,"0"13"0,0 17 0,0 17 0,0 12 0,0 0 0,0 0 0,0 0 0,0 24-928,0-2 928,0-29 0,0 1 0,0-3 0,0-2 0,0 35 0,0-23 0,0-2 0,0-1-183,0-6 1,0 0 182,0 11 0,0 7 0,0-9 0,0-15 0,0-8 911,0-11-911,0-2 382,0-5-382,0 0 0,0 0 0,0 0 0,0 0 0,0 5 0,0-4 0,0 10 0,0-10 0,0 5 0,0-6 0,0 0 0,0-5 0,0 4 0,0-8 0,0 3 0,0-4 0,0-4 0,0 3 0,0-7 0,0 7 0,0-7 0,0 7 0,0-3 0,0 4 0,0-4 0,0 3 0,0-7 0,0 3 0,0-4 0,0 0 0,0-3 0,0-1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5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24575,'4'-5'0,"-1"0"0,-3-8 0,0 5 0,0-7 0,0 3 0,3 0 0,1 1 0,3 0 0,0 3 0,4-6 0,-4 7 0,3-3 0,-3 6 0,-4-5 0,3 7 0,-5-7 0,5 5 0,-2 1 0,2 0 0,1 3 0,-4 3 0,4 4 0,-6 10 0,6 4 0,-6 4 0,6 1 0,-2-1 0,0 1 0,2-5 0,-6-1 0,2-8 0,-3-1 0,0-4 0,0-3 0,0-1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0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1273 24575,'-4'-58'0,"0"-1"0,-3 1 0,-1-3 0,1-34 0,0-2 0,0 32 0,0-1-679,4 0 1,1-5 0,1 8 678,1-29 0,0 4 655,0 17-655,0 14 336,4 8-336,6 10 0,4 14 0,5-7 1044,-1 17-1044,4-7 0,-4 16 0,9-6 0,-9 11 0,9-3 0,-4 4 0,0 0 0,-5 0 0,-6 3 0,-3 16 0,-5 1 0,1 19 0,-5-4 0,0 12 0,-5-4 0,-4-2 0,-6-7 0,-9-5 0,3-1 0,-2-3 0,5-7 0,1-2 0,4-7 0,1 3 0,4-8 0,1 3 0,8-6 0,5-2 0,15-4 0,2-4 0,5-1 0,0 5 0,0 1 0,-5 4 0,-1 0 0,-5 0 0,-4 8 0,0 6 0,-8 9 0,-1 11 0,-4 1 0,0 6 0,0-1 0,0-5 0,-9 5 0,-6-15 0,-5 3 0,-2-10 0,0-5 0,-1 0 0,0-4 0,1-4 0,0-2 0,4-3 0,0-3 0,1-11 0,12-5 0,-8-9 0,12 0 0,-3 13 0,4 2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1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24575,'3'-4'0,"5"0"0,9 4 0,6 9 0,1 0 0,2 6 0,-2 2 0,9-2 0,-9 3 0,3-4 0,-9 7 0,-5-11 0,4 8 0,-8-6 0,3-4 0,-8 8 0,3-7 0,-6 3 0,2-5 0,-3 1 0,0 0 0,0 4 0,0 1 0,-4 9 0,-11 2 0,-5 0 0,-11 11 0,1-8 0,-2 10 0,7-8 0,-3-4 0,8 2 0,-2-8 0,4 3 0,5-9 0,1-1 0,4-5 0,4 1 0,0-1 0,1-2 0,2-2 0,-2-3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0 24575,'-7'0'0,"6"0"0,10 0 0,5 0 0,6 8 0,-7-6 0,8 9 0,-7-2 0,8 1 0,-5 6 0,0-7 0,0 7 0,0-2 0,0-5 0,-4 6 0,3-9 0,-6 10 0,2-7 0,-4 3 0,-1-4 0,1-1 0,0-2 0,-4 1 0,3-5 0,-6 6 0,2-3 0,-3 3 0,0 0 0,0 1 0,0 0 0,-4-1 0,-4 5 0,-6 6 0,-9 6 0,4-1 0,-11 6 0,11-5 0,-5 5 0,5-1 0,1-5 0,0 4 0,-1-4 0,1 5 0,-5-4 0,7 3 0,-5-8 0,7 3 0,1-9 0,1-2 0,5-3 0,2 0 0,2-1 0,3-2 0,0-2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3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24575,'4'5'0,"-1"-2"0,-3 14 0,0-4 0,0 9 0,0-4 0,0 15 0,0-9 0,0 10 0,0-6 0,0 5 0,0 3 0,0 4 0,0-5 0,0-1 0,0-1 0,0-3 0,0 9 0,0-10 0,0 5 0,0-11 0,0 4 0,0-9 0,0 4 0,0-5 0,0 0 0,0-4 0,0 3 0,0-3 0,0 0 0,0-1 0,0-5 0,0 1 0,0 0 0,0-1 0,0 1 0,0 0 0,0-1 0,0-6 0,0 2 0,0-7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17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24575,'-9'12'0,"2"-1"0,7-4 0,0 1 0,0-1 0,3 1 0,10 0 0,12 1 0,16-3 0,15-2 0,14 2 0,11-5-522,-29 5 0,1 0 522,2-5 0,1-1 0,12 4 0,1-1 0,-4-3 0,1 0-816,7 3 0,1 0 816,3-2 0,-1 0 0,-5 2 0,0 1 0,9-1 0,-1 0 0,-18-2 0,-2 0-422,10 5 1,-1 1 421,-13-3 0,0 0 0,7 0 0,0 0 0,-7-1 0,0 0 0,8 0 0,-1 0 0,-11 1 0,0-1 0,8 1 0,-3 0 0,13 2-198,22-1 198,-32 2 0,19-1 901,-14 4-901,-8-4 1618,-15 0-1618,-8 3 959,-5-8-959,-9 6 239,2-6-239,-12 3 0,3-4 0,-5 0 0,7 0 0,10 0 0,21 0 0,20 0 0,16 0 0,7 0 0,0 0-554,10 0 554,0 0 0,-40 0 0,1 0 0,-4 0 0,-1 0 0,4 0 0,1 0 0,0 0 0,-1 0 0,-4 0 0,0 0 0,10 0 0,-1 0 0,37 0 0,-42 0 0,-1 0 0,19 0 0,10 0 0,-16 0 0,-4 0 0,2 0 0,-13 0 0,0 0 0,-6 4 0,-2-3 0,-7 8 554,0-3-554,1-1 0,-1 0 0,1-1 0,-1-3 0,-4 4 0,3-5 0,-10 4 0,5-3 0,-6 3 0,0 0 0,0-3 0,-5 4 0,4-5 0,-9 0 0,16 0 0,-14 0 0,10 0 0,-13 0 0,0 0 0,0 0 0,-4 0 0,3 0 0,-8 0 0,8 0 0,-7 0 0,7 0 0,-7 0 0,3 0 0,-1 0 0,-2 0 0,7 0 0,-7 0 0,3 0 0,0 0 0,-4 0 0,4 0 0,-4 0 0,-1 0 0,1 0 0,-4-4 0,3 3 0,-3-2 0,4 3 0,-1-3 0,-3 2 0,-1-2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14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1 415 24575,'0'-7'0,"28"-67"0,-11 20 0,1 4 0,0 2 0,1 6 0,-4 9 0,-1 5 0,-1 5 0,-4 5 0,-1 2 0,0 10 0,-4-5 0,3 10 0,-3-2 0,3 3 0,0 0 0,1 0 0,-4 3 0,3 2 0,-3 6 0,1 2 0,2 4 0,-2 0 0,0 0 0,2 0 0,-2 0 0,0 0 0,2 0 0,-2-4 0,-1 3 0,3-7 0,-6 3 0,6-4 0,-3-4 0,3-1 0,-3-3 0,-1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16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0 24575,'0'94'0,"0"0"0,0-22 0,0-6 0,0 11 0,0-30 0,0 2 0,0 6 0,0 14 0,0-3 0,0 20 0,0-13 0,0-1 0,0-2 0,0 1 0,-5 1 0,4 7 0,-5-8 0,1 0 0,4 0 0,-4 0 0,5 0 0,0 14 0,-5-24 0,4 20 0,-4-31 0,5 19 0,0-12 0,-5 5 0,4-13 0,-4 4 0,5-5 0,0 0 0,0 4 0,0-9 0,0 10 0,-5-4 0,4-1 0,-4 5 0,5-11 0,0 11 0,0-10 0,-4 4 0,2-7 0,-2 1 0,4-6 0,-5 4 0,4-10 0,-3 11 0,4-11 0,0 10 0,0-9 0,0 3 0,0-5 0,0 0 0,0-5 0,0 4 0,0-9 0,0 9 0,0-9 0,0 4 0,0-5 0,0 0 0,0 0 0,0 0 0,0-5 0,0 4 0,0-7 0,0 3 0,0-5 0,0 1 0,0 0 0,0-1 0,0 1 0,0 0 0,0-1 0,0 1 0,0 0 0,0-1 0,0 4 0,0-2 0,0 2 0,0-4 0,0 1 0,0 0 0,0 3 0,0-2 0,0 3 0,0 0 0,0 1 0,0 4 0,0-4 0,0 3 0,0-3 0,0 4 0,0 0 0,0-4 0,0 3 0,-4-4 0,3 1 0,-6-1 0,6-4 0,-3-1 0,4 1 0,-3 0 0,-1-10 0,0 3 0,0-7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18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24575,'-11'0'0,"7"0"0,22 0 0,-2 0 0,18 0 0,-11 4 0,0 5 0,-1 9 0,1-3 0,-8 6 0,6-7 0,-8-1 0,-4-1 0,2-4 0,-7-4 0,4 3 0,0-3 0,0 0 0,-4 3 0,-1-3 0,1 0 0,-3 3 0,2-3 0,-3 4 0,0-1 0,0 1 0,0-1 0,0 1 0,0 0 0,0-1 0,0 1 0,0 0 0,0 4 0,0-4 0,-4 8 0,-4-3 0,-2 4 0,-6 0 0,2 4 0,-4 3 0,0-1 0,-5 4 0,3-4 0,-3 6 0,5-6 0,0-1 0,1-5 0,0-4 0,4-1 0,4-4 0,3 0 0,5-1 0,-6-2 0,6-8 0,-2-24 0,3-17 0,0 12 0,0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24575,'9'0'0,"-2"0"0,25 0 0,-7 0 0,14-9 0,2 2 0,2-8 0,3 9 0,-5 1 0,-1 1 0,-5 2 0,-1-2 0,-11 4 0,-1 0 0,-9 0 0,-1 0 0,-5 0 0,-2 0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12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24575,'11'0'0,"-2"0"0,26 5 0,-10 0 0,8 5 0,-3-5 0,3-1 0,-3 0 0,8-2 0,-7 6 0,7-2 0,-7-1 0,7 4 0,-7-4 0,2 1 0,-4 2 0,-6-7 0,-4 4 0,-3-5 0,-7 0 0,3 0 0,-4 0 0,0 0 0,0 0 0,0 0 0,0 0 0,-4 0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24575,'10'0'0,"4"0"0,-6 0 0,3 0 0,-4 0 0,0 0 0,0 0 0,0 0 0,1 0 0,-1 0 0,0 3 0,-3 9 0,3 6 0,-6 8 0,2-4 0,-3 8 0,0-7 0,0 13 0,0-3 0,0-5 0,0 8 0,0-13 0,0 3 0,0-5 0,0-5 0,0-4 0,0-1 0,0-4 0,0 0 0,-3-3 0,0-1 0,-4-3 0,3-3 0,1-5 0,3-4 0,0-9 0,0-11 0,0 3 0,0-20 0,4 9 0,7-12 0,9 1 0,1 5 0,3 2 0,-6 11 0,0 6 0,-1 7 0,-5 8 0,-1 1 0,-4 6 0,0 2 0,0 3 0,0 0 0,-3 6 0,0 13 0,-4 8 0,0 11 0,0 6 0,0-5 0,0 10 0,0-9 0,0 4 0,0-6 0,0-5 0,0-2 0,0-5 0,0-4 0,3-6 0,-2-1 0,2-7 0,0 3 0,1-7 0,3 0 0,-1-4 0,-2 0 0,-1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5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24575,'0'20'0,"0"-7"0,0 8 0,0-3 0,0 0 0,0 9 0,0-4 0,0 5 0,0 0 0,0-5 0,0 4 0,0-4 0,0 0 0,0-2 0,0-3 0,0-6 0,0 0 0,0-8 0,0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5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24575,'49'0'0,"-7"0"0,5 0 0,-8 0 0,-4 0 0,6 0 0,-6 0 0,-2 0 0,-10 0 0,-1 0 0,-5 0 0,0 0 0,5 0 0,-8 0 0,7 0 0,-4 0 0,-3 0 0,12 0 0,-16 0 0,3 0 0,-9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6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4 266 24575,'4'-7'0,"-1"6"0,-3 6 0,0 13 0,0 5 0,0 5 0,0 0 0,0 5 0,0-3 0,0 3 0,0 1 0,0-9 0,0 2 0,0-10 0,0-4 0,0-1 0,0-18 0,0-5 0,0-34 0,-5 1 0,4-12 0,-4-13 0,5 17 0,0-26 0,0 28 0,0-4 0,0 18 0,0 8 0,0 6 0,0 9 0,0 1 0,3 8 0,1 0 0,8 4 0,-3 0 0,7 4 0,-3 1 0,8 4 0,-3-1 0,9-3 0,-9 3 0,9-3 0,-9 3 0,9 2 0,-9 2 0,9 2 0,-9 4 0,4-1 0,-5 0 0,-3 1 0,-2 3 0,-3 3 0,-4 4 0,0 5 0,-5-3 0,0 9 0,0-4 0,-5 0 0,0-6 0,-8-2 0,-1-9 0,-3 4 0,-1-5 0,1 0 0,-5-4 0,4 0 0,-9-4 0,4 0 0,0 0 0,1-4 0,5-1 0,4-4 0,1 0 0,4 0 0,0 0 0,1 0 0,3 3 0,-3-2 0,3 2 0,-3-3 0,3-10 0,1 8 0,3-9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8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24575,'0'15'0,"0"-9"0,0 39 0,0-15 0,0 17 0,0 1 0,0 7 0,0-6 0,0 5 0,0-12 0,0 5 0,0-12 0,0-1 0,0-6 0,3-10 0,-2-1 0,6-9 0,-3 0 0,4-1 0,-1-2 0,1-2 0,0-3 0,0-8 0,4-6 0,-2-9 0,9-11 0,-3-8 0,0 0 0,5-19 0,-9 11 0,10-13 0,-5 8 0,0 6 0,3 2 0,-9 6 0,7 11 0,-8-3 0,3 15 0,-5 0 0,0 6 0,0 4 0,0 4 0,-1-3 0,-2 6 0,-2-2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9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11 280 24575,'0'7'0,"0"5"0,0 0 0,0 10 0,0 1 0,0 1 0,0-2 0,0-5 0,0-5 0,0 0 0,0-4 0,0-10 0,0-9 0,0-23 0,0-2 0,0-18 0,-5 11 0,4-10 0,-4 16 0,5-8 0,0 20 0,0-7 0,0 18 0,0-7 0,0 12 0,0-3 0,0 4 0,3 1 0,2 3 0,2 1 0,5 3 0,-3 0 0,11 0 0,-5 0 0,6 0 0,1 0 0,-3 0 0,7 0 0,-7 0 0,7 0 0,-7 3 0,3 2 0,-5 7 0,0 6 0,-3 1 0,-1 3 0,-4 0 0,-4-4 0,-1 8 0,-4-3 0,0 5 0,0 0 0,0-5 0,-9 4 0,-1-4 0,-8 0 0,0-5 0,1-2 0,-5-6 0,3 2 0,-7-7 0,3-1 0,-5-4 0,0 0 0,5 0 0,1 0 0,5 0 0,4 0 0,1 0 0,4 0 0,3 0 0,2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30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1 24575,'-2'0'0,"0"0"0,-18 0 0,6 0 0,-8 0 0,0 0 0,-1 0 0,-5 4 0,-1 10 0,5 2 0,0 11 0,11-8 0,-5 7 0,4-7 0,4 2 0,-1-11 0,10 5 0,-2-10 0,3 7 0,0-4 0,0-1 0,3 1 0,5-4 0,1 3 0,7-7 0,-3 4 0,4-4 0,0 0 0,0 4 0,-5-4 0,4 4 0,-3 0 0,4 1 0,-4 3 0,3 0 0,-7 0 0,7 0 0,-7 0 0,2 0 0,-3 0 0,0 0 0,-4-1 0,-1 1 0,1 0 0,-3-1 0,2 5 0,-3-3 0,0 3 0,0 0 0,0-4 0,0 8 0,-8-3 0,-1 4 0,-8 0 0,-5-3 0,4-2 0,-9-3 0,9 0 0,-9 0 0,8-4 0,-3-1 0,5-4 0,4 0 0,-3 0 0,7-4 0,-3 0 0,5-4 0,2 0 0,-2 1 0,7-1 0,-7 0 0,6 1 0,-2 3 0,3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33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3 995 24575,'0'-8'0,"-3"-5"0,10 7 0,-2-10 0,-1 7 0,4-7 0,-4 7 0,1-11 0,6 9 0,-6-10 0,8 3 0,-5 4 0,5-7 0,-4 8 0,7-4 0,-7-1 0,7 1 0,-6 0 0,2 0 0,0 0 0,-2 0 0,2 0 0,0-1 0,-2 1 0,7-5 0,-4 4 0,5-4 0,-1 5 0,0-5 0,-3 4 0,2-4 0,-2 0 0,0 4 0,-2 0 0,-3 2 0,-1 3 0,0 0 0,0 1 0,0 4 0,-1 0 0,1-4 0,0 4 0,0-4 0,0 4 0,0-4 0,0 3 0,0-7 0,4 3 0,1 0 0,4-4 0,5 3 0,-4-3 0,4 3 0,-5-2 0,5 6 0,-4-2 0,0 7 0,-2-3 0,1 3 0,2-4 0,3 0 0,0 0 0,1 4 0,5-3 0,5 2 0,-3-3 0,3-1 0,3-4 0,-6 8 0,5-6 0,-11 7 0,2 0 0,-3 1 0,1 4 0,2 0 0,-8 0 0,4 0 0,-5 0 0,5 0 0,-4 0 0,4-4 0,-5 3 0,5-2 0,1 3 0,5 0 0,-1 0 0,1 0 0,0 0 0,0-5 0,0 4 0,0-3 0,-1 4 0,-3 0 0,2 0 0,-8 0 0,9 0 0,-4 0 0,0 0 0,4 0 0,4-4 0,-1 3 0,5-3 0,-7 4 0,-4 0 0,2 0 0,-2 0 0,4 0 0,0 0 0,0 0 0,0 0 0,-1 0 0,1 0 0,0 0 0,0 0 0,0 0 0,0 0 0,0 0 0,0 0 0,0 0 0,0 0 0,0 0 0,6 0 0,-5 0 0,5 0 0,-6 0 0,0 0 0,0 0 0,0 0 0,0 0 0,-5 0 0,-1 0 0,0 0 0,-4 0 0,11 0 0,-10 0 0,6 0 0,-8 4 0,0-3 0,0 3 0,0 0 0,0-3 0,0 3 0,0-1 0,0-2 0,0 7 0,0-7 0,0 3 0,0-4 0,0 3 0,-4-2 0,-1 3 0,0-4 0,-3 3 0,2-2 0,-3 3 0,3-4 0,6 0 0,5 0 0,1 0 0,4 0 0,-4 0 0,5 0 0,5 0 0,-3 0 0,3 0 0,1 0 0,1 0 0,6 0 0,0 0 0,-1 0 0,1 0 0,-6 0 0,4 0 0,-10 0 0,5 0 0,-6 0 0,-5 0 0,4 0 0,-4 0 0,0 0 0,-1 0 0,0 0 0,-4 0 0,4 0 0,-5 0 0,0 0 0,-4 0 0,-1 0 0,-5 0 0,1 0 0,0 0 0,-1 0 0,1 0 0,0 0 0,-1 0 0,1-7 0,-4 5 0,-1-5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36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2054 24575,'0'-15'0,"0"-6"0,0 3 0,0-4 0,0 5 0,0-1 0,0-4 0,0 4 0,0-9 0,0 13 0,0-12 0,0 7 0,4-9 0,1 0 0,9 0 0,-4-6 0,4 5 0,1-11 0,-5 11 0,4-5 0,0 6 0,-4 0 0,4 0 0,-5 5 0,0-4 0,4 4 0,-3 0 0,3-4 0,-1 8 0,-1-7 0,1 2 0,-3 1 0,5-4 0,-5 9 0,4-4 0,-4 5 0,-1 0 0,1-1 0,-1 1 0,5 0 0,-4-5 0,8 4 0,-8-4 0,8 0 0,-7-1 0,7 0 0,-7 1 0,2-1 0,-3 5 0,0-4 0,0 0 0,-1 4 0,1-4 0,0 0 0,3 4 0,-1-9 0,1 3 0,2-4 0,0 0 0,1 0 0,2 5 0,-7-4 0,6 9 0,-6-9 0,6 9 0,-1-9 0,2 8 0,-3-3 0,9-2 0,-11 4 0,7 0 0,-11 8 0,0 4 0,0 0 0,-1 4 0,1 0 0,-4 1 0,3-1 0,-3-4 0,4 0 0,-1 1 0,1-1 0,4 0 0,1-4 0,4 2 0,5-7 0,-4 7 0,4-3 0,-5 5 0,0-1 0,5 0 0,-4 0 0,9 0 0,-4 0 0,5-1 0,0 1 0,-5 0 0,3 0 0,-2-1 0,-1 1 0,-1 0 0,0 0 0,1 0 0,0 4 0,4-3 0,-4 3 0,5-1 0,0 2 0,5 0 0,-3 2 0,3-2 0,1 4 0,-5-4 0,5 3 0,-6-3 0,0 4 0,0 0 0,0-5 0,-5 4 0,4-3 0,-4 4 0,0-4 0,4 3 0,2-3 0,0 4 0,5-4 0,-6 3 0,0-3 0,5 0 0,-3 2 0,3-2 0,-5 4 0,0 0 0,0 0 0,6 0 0,13 0 0,-3 0 0,9-5 0,-6 4 0,1-3 0,1-1 0,4 4 0,-4-9 0,0 9 0,-2-8 0,-7 8 0,1-4 0,-6 5 0,5 0 0,-5 0 0,5-5 0,1 4 0,0-3 0,6 4 0,-5 0 0,12 0 0,-12 0 0,5 0 0,-6 0 0,-1 0 0,1 0 0,0 0 0,-1 0 0,-5 0 0,5 0 0,-11 0 0,5 0 0,12 0 0,-8 4 0,9-3 0,-13 4 0,-6-5 0,0 0 0,-5 0 0,4 0 0,-9 0 0,9 0 0,-9 4 0,4-3 0,-5 2 0,-4-3 0,-1 0 0,-4 0 0,-1 0 0,1 0 0,0 0 0,-1 0 0,0 0 0,-3 0 0,-1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3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3254 24575,'-4'-6'0,"0"-8"0,4-3 0,0-10 0,0 4 0,0-11 0,0-15 0,0 11 0,0-37 0,0 13 0,0-19 0,0-13-805,6 3 805,3 38 0,2-1 0,-4 0 0,2 0 0,10-6 0,1 2 0,0-29 0,12-7 0,-8 22 0,0-8 0,0 6 0,-6 10 0,-2 17 0,-7 16 0,0 4 0,-1 14 805,0 1-805,0 4 0,0 4 0,-4-12 0,0-19 0,6-23 0,11-31 0,4 15 0,11-12 0,-11 14 0,8 6 0,-13-4 0,5 21 0,-10 8 0,1 7 0,-3 11 0,-5 1 0,1 5 0,-1 4 0,4-3 0,-3 3 0,7-4 0,-2 0 0,3-6 0,1 5 0,-1-4 0,0 9 0,-4 1 0,-1 4 0,-4-4 0,0 3 0,4-3 0,-3 4 0,7-5 0,-7 4 0,7-3 0,-7 0 0,7 2 0,-7-6 0,3 7 0,0-3 0,-2 0 0,1 2 0,-2-6 0,-1 7 0,4-7 0,-3 8 0,2-4 0,1 0 0,-3-1 0,7-1 0,-6-2 0,6 3 0,-3-5 0,0 5 0,3-3 0,-7 7 0,3-7 0,0 7 0,1-7 0,0 7 0,8-4 0,-7 1 0,16-6 0,-12 4 0,7-2 0,-8 4 0,0 2 0,5-3 0,-4 5 0,4-1 0,-5 0 0,5 0 0,-4 0 0,9-4 0,-9 3 0,9-4 0,-9 6 0,9 3 0,-9-3 0,4 3 0,0-4 0,-4 0 0,9 0 0,-9 0 0,9 0 0,-4 4 0,5-3 0,6 2 0,-5-3 0,10 3 0,-9 2 0,9 4 0,3-5 0,0 4 0,5-4 0,-6 5 0,6 0 0,-5-5 0,30-1 0,-26 0 0,20-3 0,-31 8 0,4-4 0,-10 1 0,11 3 0,-11-3 0,11-1 0,-11 4 0,10-4 0,3 1 0,0 2 0,5-7 0,-6 8 0,-1-4 0,1 5 0,-6 0 0,4 0 0,-9 0 0,9 0 0,-9 0 0,9 0 0,-10 0 0,10 0 0,-9 0 0,3 0 0,-5 0 0,0 0 0,-5 0 0,4 0 0,-9 0 0,9 0 0,-9 0 0,21 0 0,-17 0 0,12 0 0,-12 0 0,1 0 0,0 0 0,-1 0 0,0 0 0,-4 0 0,4 0 0,-5 0 0,5 0 0,-4 0 0,9 0 0,-9 0 0,9 0 0,-4 0 0,5 0 0,0 0 0,0 0 0,0 0 0,0 0 0,-5 0 0,-1 0 0,0 0 0,-4 0 0,4 4 0,-5-3 0,0 3 0,-4-1 0,3-2 0,-7 2 0,3-3 0,-4 0 0,3 0 0,-6 4 0,2-3 0,-7 2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52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1 659 24575,'7'0'0,"4"0"0,-2 0 0,7 0 0,-8 0 0,4 0 0,-4 0 0,0 0 0,-1 0 0,1 0 0,0 0 0,-1 0 0,1 0 0,0 0 0,-1 0 0,1 0 0,0 0 0,-1 0 0,1 0 0,0 0 0,0 0 0,-1 0 0,1 0 0,-1 0 0,1 0 0,-1 0 0,1 0 0,0 0 0,-1 0 0,1 0 0,-1 0 0,1 0 0,-1 0 0,1 0 0,-1 0 0,1 0 0,0 0 0,-1 0 0,1 0 0,-1 0 0,1 0 0,-1 0 0,0 0 0,1 0 0,-1 0 0,0 0 0,1 0 0,-1 0 0,0 0 0,0 0 0,0 0 0,0 0 0,1 0 0,-1 0 0,0 0 0,0 0 0,1 0 0,-1 0 0,0 0 0,0 0 0,1 0 0,-1 0 0,0 0 0,0 0 0,1 0 0,-1 0 0,1 0 0,-1 0 0,0 0 0,1 0 0,0 0 0,-1-3 0,1 2 0,0-6 0,-1 3 0,1-1 0,-1-1 0,1 5 0,-4-6 0,3 6 0,-3-6 0,4 3 0,0-1 0,-4-2 0,3 3 0,-3 0 0,0-3 0,3 3 0,-6-4 0,6 0 0,-6 0 0,2 1 0,0-1 0,-2 0 0,6 0 0,-6 1 0,2-1 0,-3 0 0,0-4 0,4 3 0,-4-3 0,4 0 0,-4 3 0,3-3 0,-2 0 0,3 3 0,-4-2 0,3-1 0,-2 3 0,3-3 0,-4 0 0,0 3 0,3-3 0,-2 4 0,3-4 0,-4 3 0,3-3 0,-2 5 0,6-1 0,-6 0 0,6 0 0,-7-4 0,7 3 0,-3-2 0,1 3 0,2 0 0,-7 0 0,7 0 0,-2-4 0,3 4 0,-4-4 0,3 4 0,-3 0 0,4 0 0,0 1 0,3-5 0,-3 4 0,3-4 0,-3 4 0,0 1 0,-1-1 0,1 0 0,-1 4 0,-3-2 0,3 5 0,-6-6 0,6 6 0,-3-3 0,4 1 0,-1-1 0,1 0 0,0 0 0,-1 4 0,1-3 0,0 2 0,-1-3 0,-2 1 0,1 2 0,-1-2 0,2 3 0,1 0 0,0-4 0,-1 3 0,1-6 0,0 6 0,4-2 0,-4 3 0,8-4 0,-7 3 0,7-3 0,-7 4 0,3 0 0,0 0 0,1 0 0,-1 0 0,4 0 0,-3 0 0,9 0 0,-4 0 0,4 0 0,0 0 0,-4 0 0,9 0 0,-9 0 0,4 0 0,-5 0 0,0 0 0,0 0 0,-4 0 0,-1 0 0,-4 0 0,0 0 0,-1 0 0,1 0 0,3 0 0,-2 0 0,7 4 0,-3-3 0,-1 6 0,0-3 0,0 1 0,-3 2 0,3-3 0,-5 0 0,1 3 0,0-6 0,-1 6 0,1-7 0,0 7 0,-1-2 0,1-1 0,4 3 0,-3-6 0,2 3 0,-3-1 0,0-2 0,0 3 0,-1-1 0,1-2 0,0 2 0,-1-3 0,1 4 0,0-4 0,3 4 0,-2-1 0,7-2 0,-7 3 0,7-1 0,-7-2 0,3 3 0,-5-4 0,1 0 0,0 4 0,-1-4 0,1 4 0,0-4 0,-1 0 0,5 4 0,-3-4 0,3 4 0,-5-4 0,1 0 0,0 4 0,-1-3 0,1 2 0,0-3 0,-4 3 0,3-2 0,-3 3 0,3-4 0,-3 3 0,3-2 0,-3 2 0,0 0 0,2-2 0,-2 2 0,4-3 0,-1 0 0,1 4 0,0-3 0,3 2 0,2-3 0,9 0 0,-4 0 0,4 0 0,-5 0 0,0 0 0,0 0 0,5 0 0,-4 0 0,4 0 0,0 0 0,-4 0 0,9 0 0,-9 0 0,9 0 0,-4 0 0,5 0 0,-4 0 0,2 0 0,-8 0 0,9 0 0,-9 0 0,9 0 0,-9 0 0,9 0 0,-4 0 0,0 0 0,4 0 0,-4 0 0,0 0 0,4 0 0,-9 0 0,9 4 0,-9-3 0,4 7 0,-5-3 0,0 0 0,0 2 0,0-2 0,0 3 0,0-3 0,0 3 0,-4-7 0,-1 3 0,-4-1 0,-1-2 0,1 2 0,-1-3 0,-2-7 0,7 5 0,3-6 0,10 8 0,3 0 0,0 0 0,0 4 0,0 1 0,-5 4 0,4 1 0,-9-6 0,4 4 0,-5-3 0,0 4 0,0-1 0,-4 0 0,3 1 0,-7-5 0,2 3 0,-3-3 0,0 4 0,4 0 0,-4 0 0,4 0 0,-4 0 0,0-1 0,-4 1 0,-1 0 0,1 0 0,-3 2 0,6 2 0,-2 9 0,8 2 0,-3 5 0,4 0 0,-5 6 0,1-5 0,0 10 0,-5-9 0,4 3 0,-8-5 0,3 0 0,-4 0 0,0-5 0,4 4 0,-3-9 0,3 9 0,-4-4 0,0 5 0,0 0 0,0 0 0,0 6 0,0-5 0,0 11 0,0-11 0,0 5 0,0-6 0,0 0 0,0 0 0,0-5 0,0 4 0,0-4 0,4 5 0,-3 0 0,8 0 0,-8 0 0,3 0 0,0 0 0,-3-5 0,7 4 0,-7-9 0,7 4 0,-7 2 0,7-5 0,-7 6 0,3-12 0,-1-1 0,-2-1 0,6 2 0,-6 0 0,7 3 0,-4-3 0,5 4 0,-1-4 0,0 3 0,0-3 0,1 0 0,-1 3 0,0-8 0,4 5 0,-3-6 0,7 2 0,-8-1 0,4 0 0,0 0 0,-3-1 0,3 2 0,0-1 0,-4-1 0,8 2 0,-3-5 0,4 4 0,5-7 0,-4 6 0,9-6 0,-9 3 0,21-4 0,-13 0 0,10 0 0,-9 0 0,-4 0 0,5 0 0,0 0 0,0 0 0,-1 0 0,1 0 0,0 0 0,0 0 0,0 0 0,-5 0 0,4 0 0,-4 0 0,0 0 0,-1 0 0,-5 0 0,0 0 0,-4 0 0,-1 0 0,-4 0 0,-1 0 0,-2-10 0,-2 7 0,-3-7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34 0,0-16 0,0 9 0,0-15 0,0 8 0,0-13 0,0-1 0,0-11 0,0-4 0,0-3 0,0-1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58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0 538 24575,'0'-11'0,"0"-4"0,0 6 0,0-12 0,0 11 0,8-11 0,-3 8 0,8-4 0,-5 4 0,0-3 0,-3 7 0,2-7 0,-2 3 0,3 0 0,0 1 0,-3 0 0,2-1 0,-3 0 0,5-3 0,-2 7 0,1-3 0,0 0 0,-3 3 0,2 1 0,-6 1 0,6 6 0,-7-6 0,7 6 0,-6-5 0,6 5 0,-3-6 0,0 3 0,3 0 0,-3 0 0,4 1 0,-1-1 0,1-1 0,-4-1 0,3 5 0,-3-3 0,3 1 0,0 2 0,1-2 0,0-1 0,-1 3 0,1-2 0,0 3 0,-1 0 0,0-3 0,1-1 0,-1-4 0,0 4 0,-3-3 0,3 3 0,-6-4 0,6 0 0,-3 4 0,0-3 0,3 3 0,-6-4 0,6 0 0,-6 1 0,5 3 0,-5-3 0,5 6 0,-1-6 0,2 3 0,1 0 0,-1-3 0,1 7 0,-1-4 0,-3 1 0,2 2 0,-2-2 0,4 3 0,0 0 0,-1 0 0,1 0 0,0-3 0,-1 2 0,1-3 0,0 1 0,0 2 0,-1-3 0,1 4 0,0 0 0,-1 0 0,1 0 0,0 0 0,-1 0 0,1 0 0,-1 0 0,1 0 0,0 0 0,4 0 0,-4 0 0,8 0 0,-7 0 0,3 0 0,0 0 0,-4 0 0,4 0 0,-4 0 0,0 0 0,-1 0 0,1 0 0,0 0 0,-1 0 0,1 0 0,0 0 0,4 0 0,-4 0 0,8 0 0,-3 4 0,4-3 0,0 7 0,-4-4 0,8 5 0,-7-5 0,8 4 0,-5-3 0,5 4 0,-4-1 0,9 1 0,-9 0 0,9 0 0,-4 0 0,0 0 0,4 5 0,-4-5 0,5 5 0,0-5 0,0 1 0,-5-1 0,4 0 0,-9-1 0,4-3 0,-5 3 0,0-3 0,-4 3 0,-1-3 0,-5 1 0,1-5 0,0 3 0,-4-22 0,9 14 0,7-14 0,6 18 0,14 0 0,-5 4 0,5 2 0,1 4 0,-6 0 0,4 0 0,-4-5 0,0 4 0,-1-4 0,-6 0 0,0 4 0,0-4 0,-5 0 0,4 3 0,-9-7 0,0 7 0,-2-4 0,-4 1 0,6 2 0,-1-6 0,0 7 0,-5-4 0,5 1 0,-5 2 0,1-3 0,3 5 0,-7-5 0,7 4 0,-7-4 0,3 1 0,-5 2 0,1-3 0,0 3 0,-1-2 0,1 2 0,0-3 0,-1 0 0,-2 3 0,1-6 0,-5 6 0,6-6 0,-3 2 0,6-3 0,7 8 0,5 3 0,6 7 0,-4 5 0,3-3 0,-8 2 0,3-4 0,-6-2 0,1-2 0,-4 2 0,0-3 0,-5 0 0,0-2 0,4-3 0,-3 4 0,3-2 0,-4 1 0,-1-3 0,1 0 0,0-1 0,0 1 0,0 4 0,-4-3 0,4 7 0,-8-8 0,8 8 0,-4-7 0,1 7 0,2-7 0,-3 3 0,0 0 0,3-4 0,-3 4 0,1 0 0,2-3 0,-7 7 0,7-8 0,-6 8 0,6-3 0,-6 4 0,7 0 0,-7 0 0,7 5 0,-7-3 0,7 3 0,-7-5 0,7 5 0,-7-4 0,7 9 0,-7-9 0,7 9 0,-7-9 0,8 9 0,-8-9 0,7 4 0,-7-5 0,2 0 0,1-4 0,-3-1 0,2 1 0,-3 5 0,0 7 0,0 3 0,0 0 0,0 0 0,5 6 0,0-5 0,0 5 0,4-6 0,-8-1 0,7 7 0,-7-5 0,4 5 0,-1-11 0,-4-1 0,4 0 0,0-4 0,-3 0 0,3-2 0,-4-3 0,0 0 0,0 3 0,0-4 0,3 1 0,-2 3 0,2-3 0,-3 0 0,0 3 0,0-7 0,4 3 0,-3-5 0,2 5 0,1-3 0,-4 3 0,7-4 0,-3-1 0,1 5 0,2-3 0,-3 3 0,3-5 0,1 5 0,0-3 0,0 3 0,4-4 0,5 7 0,1-4 0,3 5 0,-4-8 0,0 1 0,4 0 0,-2-1 0,2 1 0,-4 0 0,0-1 0,0 1 0,0-1 0,0-3 0,5 3 0,-4-4 0,9 1 0,-9-1 0,9-4 0,-9 4 0,9-3 0,-9 3 0,9-4 0,-4 0 0,0 0 0,-1 0 0,-5 0 0,0 0 0,1 0 0,-1 0 0,0 3 0,0-2 0,0 3 0,0-4 0,0 0 0,3 0 0,-2 0 0,-2 4 0,0-3 0,-3 2 0,0-3 0,3 0 0,-7 0 0,7 0 0,-8 0 0,8 0 0,-3 4 0,0-3 0,3 2 0,-7-3 0,3 0 0,-5 0 0,1 0 0,0 0 0,-1 0 0,-3 0 0,-1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02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1 386 24575,'0'-7'0,"0"0"0,0 0 0,0-1 0,0 0 0,0 0 0,0 1 0,0-1 0,0-4 0,0 0 0,0-1 0,0 1 0,0 5 0,3-5 0,2 3 0,-1-3 0,3 4 0,-3 0 0,4 1 0,0-1 0,-1 0 0,1 4 0,-4-3 0,2 6 0,-5-6 0,6 6 0,-6-6 0,6 3 0,-3-7 0,4 6 0,-4-10 0,3 10 0,-6-7 0,5 4 0,-5 0 0,3 0 0,-1 1 0,-2-1 0,6 0 0,-6 1 0,6-1 0,-7 0 0,7 0 0,-3 1 0,4 2 0,0-1 0,-1 5 0,1-3 0,-1 4 0,1 0 0,0 0 0,3 0 0,-2 0 0,7-4 0,-3 3 0,0-2 0,3 3 0,-3 0 0,4 0 0,-4 0 0,3-4 0,-8 3 0,8-3 0,-7 4 0,3 0 0,-4 0 0,-1 0 0,1 0 0,4 0 0,-4 0 0,4 0 0,-4 0 0,4 0 0,-3 0 0,3 0 0,-1 0 0,-2 0 0,7 0 0,-7 0 0,3 3 0,0 2 0,-4-1 0,4 4 0,-4-4 0,4 4 0,-4 0 0,4 0 0,0-4 0,-3 3 0,7-3 0,-3 5 0,-1-1 0,4 0 0,-3 0 0,0 0 0,3 1 0,-7-1 0,7 0 0,-3 0 0,0 0 0,3 1 0,-8-2 0,8 2 0,-7-1 0,7 0 0,-7 0 0,2 0 0,1 0 0,-3 0 0,6 0 0,-10-1 0,5-2 0,9-2 0,7 2 0,21 1 0,2 9 0,-1 1 0,6 1 0,-12-2 0,5 0 0,-12-4 0,-1 3 0,0-4 0,-10-1 0,9 1 0,-10-1 0,5 0 0,-5 0 0,4 0 0,-9 0 0,4-4 0,-5 2 0,0-2 0,0 0 0,0 2 0,-4-6 0,3 7 0,-3-3 0,0-1 0,3 4 0,-3-3 0,4 3 0,0 1 0,-4-1 0,3 0 0,-8 0 0,8 0 0,-7 0 0,3 0 0,-4 0 0,-1 0 0,1-4 0,0 3 0,-1-3 0,1 4 0,0-1 0,-1 1 0,1 0 0,0 0 0,-1-4 0,1-1 0,0-3 0,2 0 0,2 0 0,9 9 0,-3-4 0,4 12 0,-5-7 0,0 6 0,0-7 0,-4 7 0,3-2 0,-3 3 0,4 0 0,0-4 0,-3 3 0,2-3 0,-7 4 0,7-4 0,-6 3 0,1-7 0,-2 7 0,-1-7 0,0 7 0,0-7 0,0 7 0,0-7 0,0 7 0,0-4 0,-3 1 0,3 3 0,-7-7 0,6 3 0,-6-4 0,2-26 0,-3 25 0,0-14 0,0 38 0,0-2 0,4 5 0,2-6 0,3 0 0,0 0 0,1 0 0,-1 0 0,0 0 0,1 0 0,-5 0 0,-1 0 0,-4-5 0,0 4 0,4-9 0,-3 4 0,2-1 0,-3-2 0,0 2 0,0 1 0,4-3 0,-3 3 0,3-5 0,-4 4 0,0-2 0,0 3 0,0-9 0,0-2 0,0 1 0,0-3 0,0 7 0,0-7 0,0 7 0,0-7 0,0 7 0,0-4 0,0 10 0,0-4 0,0 9 0,0-9 0,4 4 0,-3-5 0,2 5 0,-3-3 0,0 2 0,0-3 0,0-1 0,0 0 0,0 0 0,0 0 0,0-5 0,0 4 0,0-3 0,0 4 0,0 0 0,4 0 0,-3-4 0,7 11 0,-7-13 0,2 8 0,1-7 0,-3-3 0,3 6 0,-1-6 0,-2 7 0,2-7 0,1 3 0,-3 0 0,6-4 0,-3 4 0,4 0 0,-4 1 0,4 0 0,-4 3 0,4-7 0,0 6 0,0-6 0,0 7 0,1-3 0,-5 0 0,4 3 0,-3-3 0,3-1 0,0 0 0,-1-4 0,1 4 0,0-3 0,0 2 0,0-3 0,7 4 0,-1-3 0,2 2 0,0-3 0,-7 0 0,7 1 0,-7-2 0,7 2 0,-3-5 0,-1 3 0,4-2 0,-7-1 0,7 0 0,-3 0 0,0-3 0,-1 6 0,-1-6 0,-2 6 0,3-6 0,-4 2 0,-1 1 0,5-4 0,-3 4 0,7-4 0,-3 0 0,4 0 0,0 0 0,0 0 0,0 0 0,0 0 0,0 0 0,0 0 0,5 0 0,-8 0 0,19 0 0,-17 0 0,18 0 0,-15 0 0,7 0 0,-3 0 0,5-4 0,0-2 0,0 1 0,0-3 0,0 2 0,0-3 0,-4 4 0,2-4 0,-7 4 0,7-4 0,-7 4 0,3-3 0,-5 7 0,0-7 0,0 4 0,0-1 0,-4-2 0,-2 6 0,1-3 0,-3 1 0,3 2 0,-4-2 0,-1 3 0,-2 0 0,-2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05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65 24575,'0'-7'0,"0"-5"0,0-1 0,0-3 0,-3 6 0,-6 4 0,-3 6 0,-6 0 0,-4 0 0,4 0 0,0 0 0,2 7 0,3 2 0,-1 13 0,-3 1 0,7 1 0,1-3 0,1 1 0,7-8 0,-3 7 0,4-12 0,0 3 0,0-4 0,0-1 0,3-2 0,6-2 0,8-3 0,6 0 0,1 4 0,2-3 0,-2 7 0,-1-7 0,-1 7 0,-5-4 0,-4 5 0,-1 3 0,-4-3 0,0 7 0,-4-4 0,0 5 0,-4 1 0,0-6 0,0 4 0,0-7 0,-3 3 0,-2-4 0,-7-4 0,-1 3 0,-9-6 0,4 3 0,-4-4 0,0 0 0,4 0 0,-9 0 0,8 0 0,-3 0 0,5 0 0,-8 0 0,10-4 0,-4 0 0,11-3 0,4 0 0,1 2 0,3 2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07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87 24575,'0'7'0,"0"5"0,0 5 0,0 1 0,0 9 0,0-4 0,0 11 0,0-5 0,0 5 0,0-6 0,0 5 0,0-3 0,0-2 0,0-1 0,0-9 0,0 4 0,0-6 0,0-3 0,-3-12 0,-2-6 0,1-16 0,-3 2 0,6-7 0,-7 2 0,7-4 0,-4 5 0,5-4 0,0 4 0,0-5 0,0 0 0,0 0 0,0 0 0,0 5 0,0-4 0,0 8 0,0-3 0,0 5 0,0 4 0,0-3 0,0 7 0,0-3 0,0 5 0,0-1 0,4 1 0,0 3 0,3 0 0,1 1 0,0 2 0,-1-3 0,1 4 0,0 0 0,-1 0 0,5 0 0,1 0 0,4 0 0,0 0 0,0 0 0,0 0 0,0 0 0,5 0 0,-4 4 0,4 1 0,-5 7 0,0-2 0,-4 6 0,3-3 0,-6 4 0,2 0 0,-3 0 0,-1-4 0,0 3 0,1 2 0,-1 0 0,-3 4 0,3-9 0,-8 3 0,4-3 0,-4 4 0,0 4 0,0-2 0,0 2 0,0-4 0,0 0 0,0 0 0,-4 0 0,-4 0 0,-6 0 0,1 0 0,-3-3 0,3 2 0,-10-7 0,5 4 0,-4-4 0,-7 3 0,9-2 0,-10 2 0,17-4 0,-3-3 0,7-2 0,-3-3 0,5 0 0,-1 4 0,1-4 0,0 4 0,3-4 0,0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21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7 985 24575,'-4'-3'0,"1"-6"0,3-8 0,0-6 0,0-18 0,0 10 0,0-21 0,4 21 0,7-21 0,5 15 0,4-4 0,0 1 0,-6 16 0,4-4 0,-9 11 0,4 0 0,-5 0 0,0 4 0,1-3 0,-1 3 0,4-4 0,1 0 0,4 0 0,-4-1 0,3 1 0,-2 0 0,3 4 0,-4-4 0,-1 8 0,-4-3 0,0 5 0,-1 2 0,1-2 0,0 3 0,-1-4 0,1 4 0,0-3 0,-1 3 0,1-4 0,4 0 0,-3 3 0,7-3 0,-3 4 0,4-1 0,0-3 0,0 7 0,0-6 0,5 1 0,-4 2 0,4-5 0,-5 9 0,0-8 0,0 7 0,12-7 0,-9 7 0,10-3 0,-8 4 0,-4 0 0,9 0 0,-9 0 0,4 0 0,-5 0 0,0 0 0,0 0 0,0 0 0,-4 0 0,-1 0 0,-4 0 0,-1 0 0,5 0 0,-3 0 0,3 0 0,-5 0 0,1 0 0,0 0 0,-1 0 0,1 0 0,-7-7 0,-3 2 0,-5-9 0,-6 1 0,4-5 0,-7 1 0,2 4 0,-7 0 0,2 5 0,-3-1 0,0 0 0,4 4 0,-4 1 0,5 0 0,4 3 0,-3-3 0,7 4 0,-3 0 0,4-4 0,0 4 0,0-4 0,1 1 0,-1 2 0,0-3 0,0 1 0,0 2 0,1-2 0,9 6 0,4 1 0,9 4 0,2 1 0,5-1 0,-4 1 0,9 0 0,-4 0 0,0 0 0,-1 0 0,-5 0 0,0-1 0,0 0 0,-4 1 0,-1-1 0,-4-1 0,-1 1 0,1 0 0,0-4 0,0 0 0,-4-1 0,-1 1 0,-3 3 0,0 1 0,0-1 0,0 1 0,0 0 0,-3-1 0,-2 5 0,-7-3 0,-1 7 0,-1-3 0,-2 4 0,7-4 0,-7-1 0,7-4 0,-3 0 0,4 0 0,4-1 0,1 1 0,-1-4 0,3-10 0,-2-9 0,3-15 0,0 13 0,0-2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24.9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570 868 24575,'-16'0'0,"6"0"0,-7 0 0,5 0 0,-1 0 0,0 0 0,-3 0 0,3 0 0,0 0 0,-3 0 0,-2 0 0,4 0 0,-7 0 0,8 0 0,0 0 0,-3 0 0,3 0 0,-4-8 0,0 6 0,0-9 0,0 6 0,-1-3 0,5-1 0,-3 1 0,3 3 0,-4-2 0,4 2 0,-3-3 0,3 3 0,0-2 0,-3 2 0,3-3 0,0-4 0,1 2 0,0-6 0,3 7 0,-4-7 0,9 3 0,-4-4 0,4 0 0,-1 0 0,1 0 0,0-5 0,3 3 0,-4-3 0,5 5 0,0-5 0,0 4 0,0-9 0,0 8 0,0-7 0,0 2 0,5-4 0,0 0 0,8 0 0,1 5 0,5-4 0,-6 8 0,11-7 0,-9 8 0,6 2 0,-9 4 0,-1 3 0,-2 5 0,7-4 0,-7 7 0,7-2 0,-3-1 0,4 3 0,-4-3 0,3 4 0,-3-4 0,4 3 0,-5-3 0,4 4 0,-3 0 0,0 0 0,3 0 0,-7 0 0,3 0 0,-5 0 0,1 0 0,0 0 0,0 0 0,-1 0 0,1 0 0,-1 0 0,-6 0 0,-5-7 0,-5 5 0,-6-10 0,6 11 0,-3-6 0,4 3 0,-4-4 0,3 0 0,-7-5 0,7 5 0,-7-5 0,3 5 0,0 0 0,1 0 0,0 3 0,3-2 0,-3 6 0,8-6 0,-3 7 0,3-4 0,-1 1 0,-1 2 0,1-3 0,-2 4 0,6 0 0,5 0 0,9 4 0,3 1 0,1 3 0,0 1 0,0-1 0,5 1 0,-4 0 0,4 0 0,0 0 0,-4-1 0,0 1 0,-2-1 0,-7-4 0,7 4 0,-7-7 0,2 6 0,-3-6 0,0 2 0,-1-3 0,1 0 0,-4 4 0,-1 0 0,-3 3 0,0 0 0,0 1 0,-7 0 0,1-1 0,-6 1 0,4 4 0,0-3 0,-4 7 0,3-3 0,-4 4 0,0 5 0,3-4 0,-3 4 0,1-5 0,2 0 0,2-4 0,0-1 0,7-4 0,-2-1 0,0 1 0,2-4 0,-3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32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1 432 24575,'0'-12'0,"9"-11"0,1-1 0,16-22 0,-10 15 0,14-16 0,-7 5 0,5-9 0,3 7 0,-18 4 0,8 15 0,-15 3 0,6 13 0,-4-2 0,0 10 0,-1-3 0,0 4 0,1 0 0,-1 0 0,1 4 0,-1 4 0,2 5 0,0 9 0,-1-4 0,1 9 0,0-9 0,0 9 0,0-9 0,0 4 0,-1-9 0,0 3 0,0-7 0,0 3 0,0-5 0,-4 1 0,-1 0 0,1-4 0,-3-1 0,2-3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37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24575,'0'12'0,"0"0"0,0 10 0,0 7 0,0 0 0,0 10 0,0-4 0,0 6 0,0-1 0,0 31 0,0-16 0,0 17 0,0-12 0,0 5 0,0 8 0,0-2 0,0-1 0,0-7 0,0 8 0,0 0 0,0-7 0,0-2 0,0 0 0,0-6 0,0 14 0,0-7 0,0 1 0,0 5 0,0-12 0,0 5 0,5 0 0,1-6 0,1 13 0,2-14 0,-8 6 0,9-6 0,-4-1 0,0 1 0,4-6 0,-9-2 0,8-6 0,-3-1 0,-1 1 0,4-1 0,-8 7 0,8-4 0,-8 3 0,4 1 0,-5-5 0,0-1 0,0-2 0,0-9 0,0 3 0,0-5 0,0 0 0,4-5 0,-3 12 0,2-15 0,2 14 0,-4-15 0,6 2 0,-6-8 0,3 3 0,-4-7 0,4 3 0,-4-5 0,4 1 0,-1-4 0,-2-4 0,8-49 0,-8 34 0,5-32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38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45 24575,'-6'5'0,"12"-2"0,7-3 0,26 0 0,-1 0 0,24 0 0,10 0 0,17 0-605,-31 0 0,2 0 605,0 0 0,2 0 0,12 0 0,1 0 0,-4 0 0,0 0 0,4 0 0,0 0 0,-4 0 0,0 0 0,3 0 0,0 0 0,-8 0 0,-1 0 0,10 0 0,0 0 0,-14 0 0,-1 0 0,9 0 0,-1 0 0,-8 0 0,0 0 0,1 0 0,-3 0-202,29 0 202,5 0 0,-24 0 0,20 0 0,-7 0 0,-9 0 0,-4 0 0,-11 0 0,5 0 0,-14 0 1197,6 0-1197,-18 0 215,4 0-215,-12 0 0,0 0 0,-9 0 0,2 0 0,-13 0 0,4 0 0,-7-15 0,7 11 0,9-11 0,5 15 0,13 0 0,-4 0 0,6 4 0,6-3 0,-5 4 0,12-5 0,-12 0 0,12 0 0,-6 0 0,7 0 0,0 0 0,0 0 0,0 0 0,0 0 0,-6 0 0,-2 0 0,-7 0 0,-5 0 0,-1 0 0,-6 0 0,0 0 0,0 0 0,5 0 0,-3-4 0,3 3 0,-5-8 0,6 8 0,-5-7 0,5 7 0,-6-3 0,-5 4 0,4 0 0,-9 0 0,9 0 0,-9 0 0,4 0 0,-5 0 0,0 0 0,0 0 0,0 0 0,-4 0 0,3 0 0,-7 0 0,2 0 0,-3 0 0,0 0 0,-1 0 0,5 0 0,-4 0 0,3 0 0,-3 0 0,0 0 0,-1 0 0,5 0 0,-3 0 0,3 0 0,-5 0 0,1 0 0,0 0 0,-1 0 0,1 0 0,0 0 0,-1 0 0,1 0 0,0 0 0,-1 0 0,1 0 0,0 0 0,0 0 0,-1 0 0,1 0 0,0 0 0,-1 0 0,-3 0 0,-1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0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9 24575,'-12'-4'0,"11"0"0,4 4 0,13 0 0,-4 0 0,5 0 0,0 0 0,-4 0 0,3 0 0,-3 0 0,0 3 0,3-2 0,-7 3 0,3-4 0,-5 0 0,1 0 0,0 3 0,-1-2 0,1 2 0,0 1 0,-1-3 0,1 5 0,-4-1 0,3-1 0,-6 3 0,6-6 0,-6 5 0,2-2 0,-3 3 0,0 1 0,3-1 0,-2 1 0,3-1 0,-1-3 0,-2 3 0,2-3 0,0 1 0,-2 2 0,3-3 0,-1 4 0,1-1 0,4 1 0,-4-1 0,3 1 0,-3-1 0,0 1 0,3-4 0,-7 3 0,7-6 0,-6 5 0,3-2 0,-4 3 0,0 0 0,0 1 0,-4 0 0,0-1 0,-13 6 0,-3 6 0,-9 1 0,-1 9 0,-4-9 0,3 10 0,-10-3 0,8 4 0,-3 0 0,11-6 0,1 3 0,7-10 0,3 0 0,-2-2 0,11-8 0,-6 4 0,10-4 0,-6-1 0,3-3 0,0-13 0,1 6 0,3-10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24575,'14'0'0,"5"0"0,3 0 0,4 0 0,0 0 0,5 0 0,-3 0 0,3 0 0,-5 0 0,1 0 0,-6 0 0,0 0 0,-9 0 0,3 0 0,-7 0 0,7 0 0,-7 0 0,7 0 0,-4 0 0,1 0 0,-2 0 0,-2-7 0,-1 5 0,0-5 0,-3 0 0,-1 5 0,-3-5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1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1 121 24575,'0'11'0,"0"2"0,0 18 0,0-3 0,0 0 0,0 5 0,0-3 0,0 15 0,0-14 0,4 9 0,1-6 0,1-5 0,2 5 0,-3-11 0,4 4 0,0-9 0,-4 0 0,2-6 0,-2-4 0,-1-1 0,3 1 0,-6 0 0,2-1 0,0-3 0,1-3 0,0-20 0,4-7 0,-2-28 0,5-4 0,0 1 0,1-11 0,4 10 0,2-6 0,5 2 0,-6 13 0,2 7 0,-9 13 0,3 7 0,-5 9 0,1 1 0,-5 5 0,3 2 0,-6 2 0,2 3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0 342 24575,'0'-2'0,"0"-9"0,0-17 0,0-1 0,0-11 0,0 5 0,0-6 0,0 1 0,0 9 0,0-7 0,0 23 0,0-8 0,0 16 0,0 5 0,0 12 0,0 9 0,0 9 0,0 0 0,0 0 0,0 0 0,0-5 0,0-1 0,0-5 0,0-4 0,0-1 0,0-5 0,4 1 0,0-4 0,8 0 0,1-4 0,-1 0 0,4 0 0,-3 0 0,4-4 0,-3-5 0,2-4 0,-3-4 0,0-5 0,0 3 0,-4-3 0,3 5 0,-3 0 0,4 0 0,-5 4 0,-4 1 0,3 4 0,-6 1 0,3 8 0,-4 5 0,0 15 0,0-3 0,0 9 0,0-4 0,0 5 0,0 0 0,0-5 0,0-1 0,0-9 0,3-1 0,-2-4 0,2-1 0,-3 1 0,4-4 0,0 3 0,3-7 0,0 4 0,1-4 0,-1-8 0,2-2 0,-1-12 0,1 4 0,0-4 0,-1 5 0,1 0 0,-1-1 0,1 6 0,-1 0 0,-1 4 0,1 0 0,0 4 0,-1 0 0,1 4 0,-1 0 0,-3 8 0,-1 6 0,1 15 0,-2 6 0,7 6 0,-8-7 0,8 6 0,-8-11 0,8 5 0,-8-11 0,3-1 0,-1-9 0,-2-1 0,2-5 0,-3 1 0,0-4 0,0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4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24575,'0'12'0,"0"0"0,0 1 0,0-1 0,4-8 0,-4-4 0,3-4 0,-6-7 0,-1 6 0,-4-1 0,1 6 0,-1 0 0,1 3 0,3 1 0,0 4 0,1 0 0,2-1 0,-3 1 0,4 0 0,0-1 0,0 5 0,0-3 0,0 3 0,0-4 0,4-1 0,0 1 0,4 0 0,-1-1 0,1-2 0,-4-2 0,0-3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5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24575,'0'9'0,"0"9"0,0 12 0,0 30 0,0-30 0,0 36 0,0-28 0,0 10 0,0 5 0,4-11 0,1 0 0,5-9 0,3-10 0,-3 4 0,2-13 0,-4 3 0,0-5 0,0-3 0,0 2 0,0-6 0,0 1 0,-1-5 0,5 3 0,-4-4 0,4 0 0,-3-13 0,5-14 0,2-16 0,1-6 0,12-28 0,-16 28 0,16-28 0,-11 21 0,4-1 0,0 1 0,-6 9 0,-2 17 0,-4 2 0,-2 15 0,-4 1 0,0 8 0,-4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7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1 582 24575,'0'7'0,"0"1"0,0-1 0,0 1 0,0 4 0,0 1 0,0-1 0,0 9 0,0-7 0,0 4 0,0 3 0,0-11 0,0 7 0,0-10 0,0 1 0,0 0 0,3-4 0,1-1 0,8-3 0,-4 0 0,8 0 0,-3 0 0,0 0 0,3-4 0,-3-1 0,0-3 0,3-4 0,-7 3 0,7-7 0,-7 3 0,8-9 0,-8 3 0,8-2 0,-8 3 0,4 1 0,-5 0 0,1 0 0,-1 0 0,-3 0 0,-1 4 0,-4-3 0,0 3 0,0 0 0,0 1 0,-4 4 0,-4 0 0,-5-1 0,-5 5 0,1-4 0,4 7 0,-3-3 0,7 4 0,-7 0 0,7 0 0,-7 0 0,7 0 0,-2 4 0,3 0 0,0 3 0,4 1 0,0 0 0,4-1 0,0 1 0,0 0 0,0-1 0,7-3 0,2 0 0,12-4 0,-2 0 0,7 0 0,-7 0 0,7 0 0,-7 0 0,2 0 0,1 0 0,-3 0 0,3 0 0,-5-4 0,4-5 0,-6-1 0,5-3 0,-7 5 0,0 3 0,-1-2 0,-4 6 0,-1-3 0,1 4 0,-4 3 0,0 6 0,-4 3 0,0 5 0,0-4 0,0 3 0,0-7 0,0 3 0,0-5 0,0 1 0,3-4 0,2 0 0,2-4 0,1 0 0,0 0 0,3 0 0,-2 0 0,3 0 0,0 0 0,-4 0 0,4-4 0,-4-4 0,0-1 0,1-7 0,-1 3 0,0-4 0,0 4 0,1-3 0,-2 7 0,2-7 0,-1 7 0,-4-3 0,3 4 0,-6 0 0,2 1 0,-3 5 0,0 11 0,0 0 0,0 6 0,0-3 0,0-3 0,0 3 0,4-5 0,0 1 0,4-4 0,-1 3 0,1-6 0,0 2 0,-1-3 0,1 0 0,0 0 0,-1 0 0,1 0 0,0 0 0,-1-3 0,1-1 0,0-4 0,-1 0 0,1 0 0,0 0 0,-1 1 0,2-5 0,-2 3 0,1-3 0,-3 0 0,2 3 0,-7-7 0,8 3 0,-7-4 0,6-5 0,-6-7 0,4-1 0,-5-9 0,4 4 0,-3-6 0,4 6 0,-5 1 0,0 11 0,0 1 0,0 9 0,0 1 0,0 4 0,0 10 0,0 8 0,0 12 0,0 12 0,0 1 0,0 5 0,0 7 0,0-5 0,0 12 0,0-12 0,0 0 0,0-3 0,0-15 0,0 9 0,0-15 0,0 0 0,3-6 0,1-5 0,4-2 0,0-2 0,4-3 0,-4 0 0,8 0 0,-3 0 0,0-4 0,3 0 0,-7-8 0,7 2 0,-6-6 0,2 7 0,-8 0 0,0 6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8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15 24575,'-7'-8'0,"2"1"0,-5 7 0,2 0 0,1 0 0,-1 0 0,0 0 0,1 0 0,-1 0 0,0 0 0,-4 0 0,4 0 0,-4 0 0,4 0 0,0 0 0,0 0 0,1 0 0,-1 0 0,0 0 0,-4 4 0,0-3 0,-1 6 0,2-6 0,3 2 0,-3-3 0,6 0 0,-2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50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96 149 24575,'-5'-7'0,"2"-3"0,3-3 0,0-2 0,0-7 0,0 3 0,0 2 0,-4 0 0,3 9 0,-6-1 0,3 2 0,-4 6 0,0-2 0,0 3 0,0 0 0,-4 0 0,4 0 0,-4 3 0,8 2 0,0 2 0,4 1 0,0-1 0,0 1 0,0 0 0,0 0 0,0-1 0,4 1 0,0 0 0,8-4 0,-4-1 0,4-3 0,-4 0 0,0 0 0,-1 0 0,1 0 0,-1 0 0,-2 0 0,-2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51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0 24575,'-8'15'0,"-2"6"0,-8-3 0,-5 10 0,-1-9 0,-2 15 0,4-17 0,3 6 0,6-11 0,1-6 0,7 1 0,2-7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56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24575,'11'0'0,"8"0"0,-9 0 0,11 0 0,-8 0 0,4 0 0,0 0 0,-4 0 0,3 0 0,-7 0 0,7 0 0,-3 0 0,4 0 0,0 0 0,-4 0 0,3 0 0,-3 0 0,3 0 0,1 0 0,-4 0 0,3 0 0,-7 0 0,7 0 0,-7 0 0,3 0 0,-5 0 0,5 0 0,-3 0 0,3 0 0,-5 4 0,1-4 0,0 7 0,-1-6 0,1 2 0,0 1 0,0-3 0,-1 2 0,5-3 0,-3 4 0,7-4 0,-7 7 0,2-6 0,1 3 0,-3-1 0,3-2 0,-4 2 0,-1 1 0,1-3 0,0 2 0,-1 0 0,1-2 0,-4 6 0,3-6 0,-3 6 0,4-6 0,0 6 0,7-3 0,-1 0 0,2 3 0,-4-3 0,0 4 0,-3-3 0,2 2 0,-3-3 0,0 4 0,-1-1 0,1 1 0,0 0 0,0 0 0,-1-1 0,1 1 0,0 0 0,-1-1 0,1 1 0,0 0 0,-1-1 0,1 1 0,0 0 0,-1-1 0,1 1 0,0 0 0,-1-1 0,1 5 0,0-3 0,0 3 0,0 0 0,0 0 0,1 1 0,-1 3 0,0-3 0,4 12 0,-2-6 0,-2 5 0,0-7 0,-7 0 0,6 0 0,-6 0 0,7 5 0,-7-4 0,8 9 0,-8-8 0,7 2 0,-3 1 0,0 2 0,2-1 0,-1 3 0,2-7 0,1 3 0,-4 0 0,2-8 0,-6 7 0,6-9 0,-6 1 0,3 3 0,-1-7 0,-2 3 0,3 0 0,-1-4 0,-2 8 0,2-7 0,1 7 0,-3-7 0,3 10 0,0-5 0,-4 2 0,4-4 0,-4 0 0,4-3 0,-3 3 0,2-1 0,-3-2 0,3 3 0,-2 0 0,3-3 0,-1 7 0,-2-8 0,3 8 0,0-7 0,-4 3 0,8 0 0,-7-4 0,2 8 0,1-7 0,-3 7 0,5-7 0,-5 7 0,3-7 0,-1 7 0,-2-8 0,3 8 0,-4-7 0,4 7 0,-3-3 0,3 0 0,-4 3 0,4-3 0,-4 7 0,8-6 0,-7 5 0,5-10 0,-5 7 0,6-7 0,-6 7 0,6-7 0,-6 7 0,5-8 0,-5 4 0,6-4 0,-6 4 0,6-4 0,-6 4 0,6 0 0,-3-3 0,5 7 0,-1-3 0,-3-1 0,2 4 0,-2-3 0,3 4 0,-3 0 0,2-4 0,-2 3 0,-1-3 0,3-1 0,-2 4 0,3-7 0,-4 7 0,3-7 0,-3 10 0,4-9 0,0 5 0,-4-8 0,3 1 0,-7 0 0,7-1 0,-2 1 0,2 0 0,-3 0 0,3-4 0,-2 3 0,2-3 0,1 4 0,0-1 0,-1 1 0,1-4 0,-4 3 0,3-3 0,-3 0 0,0 3 0,3-3 0,-3 0 0,4 3 0,0-6 0,-1 6 0,1-6 0,0 6 0,-1-3 0,1 0 0,0 3 0,0-6 0,-1 6 0,1-6 0,0 2 0,3 1 0,2-3 0,0 2 0,3 1 0,-7-3 0,7 3 0,-3 0 0,4-3 0,-4 2 0,3 1 0,-8-3 0,8 3 0,-3 0 0,4-3 0,0 2 0,0 1 0,0-3 0,0 3 0,0-4 0,-4 0 0,3 4 0,-4-3 0,1 2 0,3-3 0,-7 4 0,7-3 0,-7 2 0,3 1 0,-1-4 0,-2 4 0,3-4 0,0 4 0,1-3 0,7 2 0,-6 1 0,1-3 0,-3 2 0,-3 0 0,2-2 0,-3 3 0,0-1 0,4-2 0,-4 2 0,4-3 0,-4 0 0,0 0 0,3 0 0,-2 0 0,3 4 0,-4-3 0,-1 2 0,1-3 0,0 0 0,3 0 0,2 0 0,0 0 0,3 0 0,-3 0 0,0 0 0,3 0 0,-3 0 0,-1 0 0,4 0 0,-7 0 0,3 0 0,-4 0 0,-1 0 0,5 0 0,-3 0 0,10 0 0,-5 0 0,6 0 0,-2 0 0,-1 0 0,-5 0 0,4 0 0,-3 0 0,4 0 0,-4 0 0,3 0 0,-7 0 0,7 0 0,-7 0 0,2 0 0,-3 0 0,0 0 0,-1 0 0,1 0 0,0 0 0,0 0 0,-1 0 0,1 0 0,-1 0 0,0 0 0,0 0 0,1 0 0,-1 0 0,0 0 0,0 0 0,0 0 0,1 0 0,-1 0 0,1 0 0,0 0 0,-1 0 0,1 0 0,0 0 0,-1 0 0,1 0 0,-4-3 0,-1 2 0,-3-2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5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763 1 24575,'4'6'0,"-1"3"0,-3 7 0,0 1 0,0 0 0,0 0 0,0 0 0,0-4 0,-4 2 0,-1-2 0,-3 0 0,-1 3 0,-3-7 0,-1 7 0,-10 4 0,4-6 0,-9 9 0,4-3 0,-10-4 0,8 6 0,-14-1 0,15-6 0,-10 5 0,7-6 0,0 0 0,0-3 0,-1 1 0,1-7 0,0 5 0,5 2 0,1-2 0,5 2 0,0-3 0,0-1 0,0-3 0,-1 3 0,1-7 0,0 6 0,0-6 0,0 7 0,0-7 0,4 2 0,1 1 0,0-3 0,3 2 0,-3-3 0,5 0 0,-1 0 0,4 0 0,1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8 110 24575,'-4'10'0,"1"6"0,3 10 0,0-3 0,0 18 0,0-16 0,0 23 0,0-8 0,0 6 0,0 4 0,0-11 0,0 5 0,0-6 0,0-6 0,0 5 0,0-15 0,0 0 0,0-2 0,0-11 0,0-3 0,0-21 0,0-18 0,0-19 0,0-15 0,0 5 0,0-26 0,0 24 0,5-17 0,1 21 0,4 8 0,0 8 0,-2 15 0,-2 3 0,0 14 0,-5 1 0,5 7 0,-2 1 0,3 3 0,0 0 0,4 0 0,-3 0 0,7 0 0,-3 0 0,0 0 0,3 3 0,-6 5 0,2 5 0,-3 3 0,-3 0 0,-2-1 0,-3-2 0,0 1 0,0-1 0,0 2 0,0 1 0,-3 0 0,-2-4 0,-2 3 0,-1-7 0,1 3 0,-5-3 0,4 3 0,-3-3 0,3 3 0,-3-3 0,2-1 0,-2-3 0,4 0 0,3-1 0,-3-3 0,4 4 0,-1-7 0,1 2 0,3-2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58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0 24575,'4'3'0,"-1"6"0,-3 3 0,0 5 0,-4 0 0,-1-4 0,1 3 0,-7-3 0,9 4 0,-10 0 0,11 0 0,-6-4 0,6 3 0,-6-7 0,6 7 0,-6-8 0,7 4 0,-4-4 0,4-1 0,0 1 0,0-1 0,0 0 0,0 1 0,8 0 0,1 0 0,13 1 0,-4-1 0,9 2 0,-4-2 0,5 2 0,-5-1 0,-5-1 0,-6 0 0,-4 0 0,-1-4 0,1 3 0,0-6 0,-4 3 0,-1-4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0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161 959 24575,'-7'4'0,"-1"-1"0,-3-7 0,1-4 0,-2-10 0,1-25 0,2 15 0,-2-37 0,1 32 0,4-28 0,-3 19 0,2-11 0,2 4 0,-4 6 0,8 3 0,-13 7 0,12 3 0,-7-4 0,5 6 0,3 0 0,-4 0 0,5 5 0,0-4 0,0 9 0,0-9 0,0 8 0,0-8 0,0 9 0,0-4 0,0 5 0,0 4 0,0-3 0,4 7 0,0-3 0,4 4 0,4 0 0,-4 0 0,8 0 0,-3 3 0,4-3 0,0 8 0,0-4 0,-4 4 0,3 0 0,-7 0 0,3 0 0,-4 0 0,-1 0 0,1 0 0,0 7 0,-4 3 0,4 7 0,-7 5 0,3-4 0,-4 4 0,0-5 0,0 0 0,0 0 0,-4 0 0,-1 0 0,-7-4 0,2-1 0,-6 0 0,3-3 0,0 3 0,-3-3 0,3-1 0,-4 0 0,4-3 0,-3 3 0,4-7 0,-1 2 0,1-3 0,5 0 0,-1 0 0,1 0 0,2-3 0,6-1 0,7-4 0,5 0 0,9-1 0,-4 0 0,4 4 0,-5-2 0,5 6 0,-4-3 0,4 4 0,0 0 0,-4 0 0,4 0 0,-5 0 0,0 4 0,0 4 0,-4 5 0,0 4 0,-5 5 0,1-4 0,0 4 0,-1-5 0,1 5 0,-4-3 0,-1 2 0,-4-8 0,0 3 0,0-3 0,0 4 0,0-4 0,0 3 0,-3-7 0,-6 3 0,0-4 0,-3 0 0,5-1 0,-1 1 0,-4 0 0,3 0 0,-7-4 0,3 4 0,-3-7 0,-1 2 0,0-3 0,-1 0 0,1 0 0,0 0 0,4 0 0,-3 0 0,7 0 0,-3 0 0,5 0 0,-1-3 0,0-1 0,1 0 0,3-3 0,-3 6 0,7-2 0,-4 3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54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0 24575,'11'0'0,"8"0"0,-5 0 0,13 4 0,-9 1 0,4 4 0,0 0 0,-3 0 0,7 0 0,-12-1 0,12 1 0,-19 3 0,13-6 0,-15 5 0,4-7 0,-3 1 0,-5 2 0,3-3 0,-4 3 0,-4-3 0,-4 3 0,-5-2 0,-4 3 0,-1 1 0,-4 0 0,-1 0 0,-5 4 0,0 1 0,0 5 0,0 0 0,0-1 0,0 1 0,4-5 0,2-1 0,9-5 0,1 0 0,5-3 0,2-2 0,2-3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55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24575,'11'0'0,"-2"0"0,7 0 0,-3 0 0,4 0 0,0 0 0,0 0 0,5 0 0,-8 3 0,7 2 0,-9 3 0,1 0 0,8 1 0,-7-1 0,8 1 0,-5-1 0,5 1 0,1 0 0,0 0 0,-1 0 0,0 0 0,-4-1 0,4 1 0,-9-1 0,-1 0 0,-4-3 0,-1 2 0,1-7 0,0 4 0,-1-4 0,-3 3 0,0 1 0,-4 3 0,0 0 0,0 1 0,0 0 0,-4 8 0,-10-1 0,-7 13 0,-8-3 0,-1 0 0,-6 6 0,5-6 0,1 1 0,6-3 0,7-10 0,4 3 0,1-7 0,4 3 0,3-5 0,-1-2 0,5 2 0,-2-3 0,3 0 0,0-1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56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24575,'4'2'0,"-1"14"0,-3 20 0,0 12 0,0 14 0,0-11 0,0 10 0,0-6 0,0 2 0,0 20 0,0-24 0,0 9 0,0-15 0,0-10 0,0 9 0,0-22 0,0 8 0,0-13 0,0 3 0,0-5 0,0 0 0,0-4 0,0-2 0,0-7 0,0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33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3545 24575,'-7'0'0,"-3"0"0,2 0 0,-3 0 0,7 3 0,1-5 0,-4 4 0,5-12 0,-4 4 0,6-10 0,0 3 0,0-4 0,0-5 0,0-6 0,0-1 0,0-23 0,4 19 0,6-19 0,6 10 0,4 0 0,2-11 0,-1 10 0,-1-4 0,-4 7 0,3 5 0,-9 1 0,3 11 0,-3-4 0,-2 8 0,1-8 0,0 9 0,0-4 0,0 0 0,-1 4 0,1-9 0,0 4 0,5-5 0,-4 5 0,3-4 0,-4 8 0,0-3 0,-1 5 0,0 4 0,1-3 0,-1 7 0,0-7 0,0 3 0,0 0 0,1-3 0,-1-2 0,1 0 0,0-9 0,-1 9 0,2-9 0,3 4 0,-3 0 0,3 1 0,-5 4 0,5 1 0,-4 4 0,3 1 0,-5 5 0,1-1 0,0 0 0,0-4 0,-1 3 0,2-7 0,7-5 0,4-4 0,2-1 0,7-3 0,-4 4 0,-1 1 0,-1 0 0,-6 11 0,0-3 0,-4 7 0,3-4 0,-7 5 0,3 0 0,0 0 0,0-4 0,5-1 0,1-4 0,3-1 0,4-6 0,-1 0 0,5-6 0,-4 0 0,1 1 0,-3 4 0,-5-2 0,0 9 0,-1-4 0,0 5 0,0 3 0,-3-7 0,7 10 0,-5-15 0,23 2 0,-12-1 0,14-7 0,-12 12 0,0-4 0,-1 5 0,-5 1 0,-1 0 0,-5 5 0,0-4 0,0 8 0,0-7 0,0 6 0,5-7 0,-4 4 0,9-6 0,-4 1 0,12-7 0,-4-1 0,5 0 0,-6-4 0,-1 5 0,2-6 0,0 0 0,-1 1 0,0 4 0,1-9 0,-2 13 0,2-13 0,4 9 0,-4 0 0,11-5 0,13-5 0,-8 6 0,8-4 0,-16 13 0,-4 2 0,6-2 0,0 5 0,0-3 0,-6 4 0,3-1 0,-3-2 0,5 2 0,1-4 0,0-1 0,-1 5 0,1-3 0,0 3 0,-1-4 0,-5 0 0,5 4 0,-5-2 0,6 2 0,-1-5 0,1 1 0,0-1 0,-1 1 0,-4 0 0,3 5 0,-10-3 0,5 3 0,-6 0 0,0-3 0,0 4 0,-5-1 0,4-2 0,-4 3 0,17-9 0,-13 3 0,7 2 0,-17 6 0,0 3 0,-4 1 0,-1 3 0,-5-2 0,1 3 0,0-4 0,-1 0 0,-2 4 0,-2 1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41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2677 24575,'0'-15'0,"0"-6"0,5-8 0,0-6 0,16-7 0,-3-6 0,7 10 0,-3-14 0,3 15 0,-3-11 0,9 5 0,-10 8 0,10-8 0,-10 13 0,3 0 0,-6 8 0,-1 5 0,-4 0 0,3 3 0,-7-2 0,3 7 0,1-3 0,-5 4 0,4-1 0,0 1 0,-3 0 0,7 0 0,-7-4 0,7 2 0,-3-2 0,0 3 0,-1 1 0,-4 1 0,-1-1 0,1 3 0,0-2 0,3 3 0,-2-4 0,3 0 0,-4 0 0,3 0 0,2-4 0,4 2 0,-3-6 0,2 3 0,-7 0 0,7 0 0,-3 1 0,-1 3 0,4-3 0,-6 0 0,6 2 0,-7-2 0,7 3 0,-3 1 0,-1 0 0,4-1 0,-3-3 0,9-2 0,-3-3 0,8-7 0,-3 5 0,5-5 0,-1 9 0,0-3 0,0 8 0,7-8 0,-10 5 0,10-1 0,-17 1 0,9 4 0,-4-5 0,5 0 0,0-5 0,1-5 0,6-3 0,-4 2 0,17-7 0,-4-1 0,7-2 0,5-4 0,12-4 0,-21 18 0,30-16 0,-32 19 0,24-14 0,-12 8 0,5 0 0,-13 6 0,4 0 0,-10 2 0,10-2 0,-11 1 0,6 0 0,-8 0 0,7 0 0,20-9 0,-14 6 0,12-6 0,-18 9 0,-4 0 0,4 4 0,-7-2 0,1 3 0,-6 1 0,4-4 0,-4 3 0,1-4 0,3 0 0,-4 0 0,0 1 0,4-2 0,-2-4 0,-2 4 0,8-11 0,-8 11 0,2-4 0,2 5 0,-4 0 0,0 0 0,4 5 0,-9 1 0,3 4 0,-5 1 0,0-1 0,6 0 0,-5-3 0,5 2 0,-6-3 0,0 5 0,0-1 0,0 5 0,3-7 0,-3 6 0,-2-6 0,1 2 0,-9 2 0,4-1 0,0 0 0,-4 0 0,4 0 0,-5 0 0,0 1 0,0-1 0,0 4 0,-4-2 0,-1 6 0,0-6 0,-4 6 0,4-7 0,-4 8 0,0-4 0,-1 1 0,1-1 0,-1-1 0,1-1 0,0 1 0,-4 1 0,-1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0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1 275 24575,'0'-15'0,"0"-6"0,8-2 0,2-5 0,9 0 0,0 0 0,-5-1 0,4 1 0,-8 5 0,2 5 0,-3 2 0,-1 11 0,-4-6 0,3 10 0,-3 0 0,4 6 0,-1 6 0,1-2 0,1 7 0,-1-3 0,0 0 0,4 3 0,-3-4 0,8 10 0,-8-8 0,9 12 0,-9-12 0,3 4 0,-3-2 0,-1-3 0,0 0 0,0-2 0,0-3 0,0 0 0,-4 0 0,-1-4 0,-3-1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06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24575,'0'7'0,"0"1"0,0 8 0,0 5 0,0-2 0,0 4 0,0 4 0,0-4 0,0 5 0,0-1 0,0 2 0,0-2 0,0 1 0,0 0 0,0 0 0,0 0 0,0-4 0,0 8 0,0-7 0,0 8 0,0 1 0,0 1 0,0 0 0,0 4 0,0-4 0,0 6 0,0 0 0,0-6 0,0-1 0,0-1 0,0 2 0,0 0 0,0 4 0,0-3 0,0-1 0,0 4 0,0-4 0,0 6 0,0-1 0,0 1 0,0-1 0,0 0 0,0 1 0,0 5 0,0-4 0,0 11 0,0-11 0,0 12 0,0 1 0,0 2 0,0 13 0,0-14 0,0 13 0,0-13 0,0 13 0,0-12 0,-5-1 0,4-4 0,-3-10 0,4-1 0,0-2 0,0-4 0,0 0 0,0 23 0,0-25 0,0 25 0,0-29 0,0 5 0,0-1 0,0-3 0,0 3 0,0-10 0,0 4 0,0-9 0,0 9 0,0-4 0,0 5 0,0-5 0,0 4 0,4 2 0,-3-5 0,4 14 0,-1-13 0,-3 9 0,3-6 0,-4 0 0,0-5 0,4 4 0,-3-4 0,3 0 0,-4 4 0,0-9 0,0 9 0,0-9 0,0 9 0,0 3 0,0-5 0,0 5 0,0-13 0,0 5 0,0-8 0,0 7 0,0-8 0,0-1 0,0 4 0,4-7 0,-3 7 0,2-7 0,-3 7 0,0-3 0,4 4 0,-3-4 0,3 3 0,-4-4 0,0 6 0,3-1 0,-2 0 0,3 0 0,-4 0 0,0-4 0,0 3 0,0-8 0,0 8 0,0-3 0,0 4 0,0-4 0,0 3 0,0-7 0,0 7 0,0 4 0,0-5 0,0 8 0,0-10 0,0 4 0,0-4 0,0 3 0,0-3 0,0 4 0,0-4 0,0-1 0,0 0 0,0-3 0,0 2 0,0-3 0,0 0 0,0-1 0,0 1 0,0-1 0,0 1 0,0-1 0,0 1 0,0-1 0,0 1 0,0 0 0,0-1 0,0 5 0,0-3 0,0 7 0,0-7 0,0 7 0,0-3 0,0-1 0,0 4 0,0-3 0,0 4 0,0 0 0,0-4 0,0 8 0,0-7 0,0 8 0,0 0 0,0-4 0,0 9 0,0-4 0,0 0 0,0 4 0,0-9 0,0 4 0,0-5 0,0-4 0,0-1 0,0-4 0,0-1 0,0-6 0,0-37 0,0 23 0,0-27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08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24575,'-4'12'0,"0"2"0,4-5 0,0 1 0,4-3 0,4-3 0,4-1 0,22 2 0,4-4 0,17 4 0,-1 0 0,25-4 0,-3 10-324,-24-7 0,1-1 324,38 4 0,-34 3 0,0-1 0,-2-8 0,1 1 0,6 7 0,2 0-748,5-7 0,1-2 748,-5 6 0,0 0 0,14-4 0,0-2 0,-5 3 0,-4 0 0,-10-2 0,-2-2-267,4 1 1,-3 0 266,26 0 0,15 6 0,-18-5 0,-12 5 0,-15-1 581,-7 1-581,-1 4 1500,-17 0-1500,3-1 596,-19-4-596,7-1 0,-13-4 0,4 0 0,5 0 0,14 0 0,5 0 0,18 0 0,-6 5 0,31-4 0,-25 4 0,23 0 0,-21-4 0,33 4 0,-4 1-320,-32-6 1,0 1 319,44 5 0,3-6 0,-43 0 0,2 0 0,-4 0 0,0 0 0,3 0 0,-3 0 0,30 0 0,-35 2 0,0 1 0,18 4-117,20 6 117,-17-1 0,-7-1 0,-2 0 0,-13 4 0,-3-3 636,-11 2-636,-1-4 120,-11-1-120,-1-4 0,-5-1 0,-4-4 0,-1 0 0,4 0 0,22 0 0,14 0 0,19 0 0,-7 0 0,5-5 0,21 3 0,-20-3 0,25 5 0,-32 0 0,8-5 0,-1 3 0,-6-3 0,4 5 0,-11 0 0,12 0 0,-12 0 0,12 0 0,-13 0 0,14 0 0,-14-5 0,6 4 0,-14-9 0,5 9 0,-11-3 0,0 0 0,-8 2 0,-1-2 0,-3 4 0,-2-4 0,-1 3 0,-4-2 0,0 3 0,4 0 0,-13 0 0,7 0 0,-12 0 0,3 0 0,-4 0 0,-1 0 0,1 0 0,-4 0 0,0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98 24575,'-6'0'0,"7"0"0,11 0 0,8 0 0,-3 0 0,4 0 0,-1 0 0,-7 0 0,11 0 0,-14 0 0,5 3 0,-11 5 0,-1 14 0,-3 12 0,0-5 0,0 19 0,0-19 0,-8 15 0,-2-16 0,-4 2 0,3-13 0,2 4 0,2-9 0,-1-1 0,4-4 0,1-13 0,3-4 0,0-20 0,0-2 0,4-12 0,6 5 0,10-7 0,0 8 0,10-3 0,-5 1 0,0 5 0,-2 7 0,-6 7 0,-1 9 0,-4 1 0,-1 6 0,-4 2 0,0 3 0,0 0 0,0 0 0,-3 3 0,-1 10 0,1 0 0,-3 12 0,2-4 0,1 11 0,-3 0 0,3 6 0,1 0 0,-4 0 0,3-5 0,0-1 0,-3-6 0,6-5 0,-6 0 0,6-9 0,-6-1 0,5-4 0,-5 0 0,5-3 0,-2 0 0,-1-4 0,0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2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24575,'11'0'0,"1"0"0,1 3 0,3 2 0,2 4 0,0-1 0,4 1 0,6 5 0,-9-1 0,9 6 0,-11-6 0,0 3 0,-4-10 0,-1 5 0,-5-10 0,-2 6 0,-2-3 0,-3 3 0,-3 0 0,-2 1 0,-6 3 0,-7 3 0,-1 3 0,-8 7 0,3-5 0,-1 9 0,-2-8 0,8 2 0,1-5 0,2-4 0,10-1 0,-5-4 0,7 0 0,-1 0 0,2-1 0,0-2 0,2-2 0,-2-3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2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24575,'4'-6'0,"0"13"0,-4 11 0,0 16 0,0 1 0,0 6 0,0-1 0,0 1 0,0-1 0,0 1 0,0 0 0,0 6 0,0-6 0,0 6 0,0 0 0,3-15 0,-2 12 0,7-28 0,-4 10 0,1-13 0,2-3 0,-6 1 0,2-7 0,1 0 0,0-1 0,4-3 0,-1 0 0,1 0 0,0-3 0,0-16 0,2-13 0,0-17 0,1 1 0,5-12 0,1 3 0,2-14 0,2 8 0,-3 0 0,3 14 0,-4 2 0,1 12 0,-7 1 0,2 11 0,-5 5 0,0 7 0,-4 6 0,0 2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4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24575,'0'11'0,"0"6"0,0 0 0,0 15 0,0-7 0,0 8 0,0-5 0,0-5 0,0-5 0,0 3 0,0-21 0,0-14 0,0-11 0,0-15 0,0 12 0,0 4 0,0-2 0,0 7 0,0 1 0,4 2 0,1 3 0,3 0 0,0 1 0,0 4 0,-1 1 0,1-1 0,0 0 0,-1 4 0,5-3 0,1 6 0,4-3 0,0 4 0,0 0 0,4 0 0,-2 0 0,3 0 0,-1 8 0,-2 2 0,3 8 0,-9-1 0,3 0 0,-7-1 0,4 6 0,-5-3 0,-3 2 0,-1 1 0,-4-3 0,0 7 0,0-7 0,0 7 0,0-7 0,-8 7 0,-2-11 0,-8 6 0,-4-7 0,4 3 0,-4-3 0,0 3 0,-2-7 0,-4 3 0,5-4 0,1 0 0,5 0 0,0-5 0,4 0 0,-3-4 0,7 0 0,-3 0 0,4 0 0,0-3 0,4-6 0,1-4 0,3 4 0,0 1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5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8 24575,'1'-4'0,"-11"1"0,0 3 0,-21 0 0,10 0 0,-18 4 0,14 5 0,-7 6 0,9 3 0,-1 4 0,5-3 0,3 3 0,6-12 0,2 5 0,-3-9 0,9 5 0,-6-2 0,8-2 0,0 1 0,7-4 0,2 0 0,8-1 0,0-2 0,5 3 0,-4-4 0,9 0 0,-13 3 0,6 2 0,-7 3 0,0 0 0,-1 5 0,-7-1 0,-2 5 0,-3 0 0,0 5 0,0-3 0,0 2 0,0 1 0,-7-4 0,-8 5 0,-3-6 0,-9 2 0,4-5 0,0-1 0,-4-4 0,4 0 0,-1-4 0,-2-1 0,11-4 0,-6 0 0,13 0 0,-4 0 0,4 0 0,0 0 0,4 0 0,0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6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24575,'86'0'0,"0"0"0,1 0 0,-1 0 0,-1 0 0,-29 0 0,-39 0 0,9 0 0,-22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7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24575,'0'21'0,"0"12"0,0-8 0,0 23 0,0-22 0,0 8 0,0-12 0,0-4 0,0 0 0,0-6 0,0 0 0,0-4 0,0 0 0,0-4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7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24575,'16'0'0,"8"0"0,11 0 0,12 0 0,-5 0 0,11 0 0,-4 0 0,-1 0 0,12 0 0,-21 0 0,8 0 0,-19 0 0,-5 0 0,-6 0 0,-5 0 0,-4 0 0,-4 0 0,0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8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24575,'0'25'0,"0"-6"0,0 40 0,0-23 0,0 20 0,0-17 0,0 2 0,0 1 0,0 5 0,0-17 0,0-2 0,0-15 0,0 3 0,0-21 0,0-14 0,0-9 0,0-18 0,0 4 0,0 0 0,0-5 0,0 12 0,0 1 0,0 6 0,0 5 0,0 5 0,0 6 0,0 5 0,0-1 0,0 0 0,0 1 0,6 3 0,8 1 0,4 3 0,8 0 0,-8 0 0,9 0 0,-4 0 0,11 0 0,-5 0 0,10 0 0,-10 4 0,5 5 0,-5 11 0,1 5 0,-4 11 0,-6-6 0,-6 9 0,-4-3 0,0-1 0,-5 4 0,-1-10 0,-4 5 0,0-6 0,0-5 0,0 4 0,0-9 0,-7 4 0,-3-5 0,-7 0 0,-5-3 0,-1 2 0,-5-1 0,0-1 0,0 4 0,0-8 0,0 4 0,5-6 0,1 1 0,5 0 0,4-4 0,1-2 0,4-3 0,0 0 0,0 0 0,1 0 0,-1-10 0,-2-25 0,5 16 0,0-12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44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2104 24575,'0'-7'0,"4"3"0,0-7 0,4 5 0,1-10 0,-2 7 0,2-7 0,-1 3 0,0-4 0,1 4 0,3-3 0,1 3 0,4 0 0,0-4 0,-4 4 0,3 0 0,-3-3 0,0 6 0,3-6 0,-3 7 0,4-7 0,0 6 0,0-2 0,0-1 0,5 3 0,-4-6 0,9 6 0,-9-7 0,9 3 0,-8 0 0,2-3 0,-4 8 0,1-4 0,-1 5 0,0-1 0,-4 1 0,3-1 0,-4-3 0,1 3 0,3-3 0,-7 4 0,7-1 0,-3 1 0,-1 0 0,4-1 0,-3 1 0,0 3 0,3-2 0,-3 2 0,0-3 0,3-1 0,-3 1 0,4-1 0,4-4 0,-2 4 0,7-5 0,-7 2 0,20-7 0,-18 4 0,18-2 0,-15 3 0,4 4 0,0-8 0,0 4 0,5-1 0,-3-3 0,9 2 0,-10 1 0,5-3 0,0 2 0,-5-3 0,5 4 0,-1-3 0,-9 7 0,8-7 0,-9 8 0,5-8 0,-4 8 0,-3-3 0,1 0 0,-3 3 0,3-7 0,-1 7 0,3-3 0,4 4 0,0-5 0,0 4 0,0-4 0,0 5 0,18-5 0,-14 3 0,14-3 0,-18 5 0,0 0 0,0-1 0,0 1 0,0 3 0,0-2 0,-5 3 0,4 0 0,-4-3 0,0 7 0,-5-7 0,-2 7 0,-7-6 0,3 6 0,-4-5 0,-1 1 0,2-12 0,11 11 0,6-11 0,19 6 0,18-13 0,19-8 0,8-6-526,-38 18 0,1 0 526,-3 0 0,0 0 0,34-12-455,10 0 455,-20 8 0,7-1 0,-2 1 0,16-2 0,-31 12 0,21-8 0,-29 14 0,8-8 0,0 4 0,-2 1 0,-7-5 0,-1 4 1027,-5-9-1027,-3 10 480,-5-4-480,-6 5 0,-1-4 0,-6 4 0,6-4 0,-10 1 0,9 2 0,-10-2 0,5 0 0,-5 3 0,3-4 0,-7 5 0,7 0 0,-7 0 0,3 0 0,-1 0 0,-2 1 0,8-2 0,-9-2 0,9 1 0,-4-1 0,5 2 0,-5 1 0,-1 0 0,-5 1 0,0 3 0,0-3 0,-4 7 0,3-7 0,-8 7 0,8-6 0,-7 6 0,7-7 0,-7 7 0,7-3 0,-7 1 0,2 2 0,-3-2 0,3 3 0,-2 0 0,2 0 0,-4-4 0,0 3 0,-3-5 0,-1 2 0,-3 0 0,0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31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41 24575,'-7'7'0,"-4"0"0,-3 10 0,1-3 0,-5 13 0,5-9 0,-2 9 0,-2-4 0,7 0 0,-8 4 0,8-4 0,-7 0 0,7 4 0,-3-9 0,5 0 0,-1-2 0,2-7 0,2 2 0,1-3 0,1-4 0,2-7 0,2-11 0,7-3 0,7-10 0,3 4 0,0-5 0,-3 0 0,1 5 0,-1-4 0,3 4 0,0 0 0,-4-4 0,2 8 0,-2-3 0,4 0 0,-1 8 0,-3-7 0,-2 12 0,-4 0 0,-1 2 0,1 6 0,-4 1 0,0 4 0,-4 7 0,0 2 0,0 9 0,0-4 0,0 4 0,4 0 0,1-3 0,4 2 0,-1-4 0,1 5 0,3-7 0,2 6 0,3-8 0,0 4 0,0-4 0,-4-1 0,3-4 0,-8 0 0,4 0 0,-4 0 0,0-4 0,-4 3 0,-1-6 0,-3 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24575,'0'10'0,"0"2"0,0 23 0,0-8 0,0 4 0,0-5 0,0 0 0,0-8 0,0 1 0,0-10 0,0 2 0,0-4 0,0 0 0,-3-4 0,3 0 0,-3-3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3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24575,'0'15'0,"0"1"0,0 1 0,0 4 0,0-2 0,0 2 0,0 1 0,0-3 0,0 7 0,0-7 0,0 7 0,0-7 0,0 7 0,0-7 0,0 8 0,0-9 0,0 8 0,0-7 0,0 3 0,0 0 0,0-4 0,0 4 0,0-5 0,0 0 0,0 0 0,0 0 0,0 0 0,0 0 0,0 5 0,0-4 0,0 4 0,0-5 0,0 0 0,0 0 0,0 0 0,0 0 0,0 0 0,0-4 0,0 3 0,0-3 0,0 4 0,0 0 0,0 0 0,0 0 0,0 5 0,0-4 0,0 9 0,0-9 0,0 4 0,0 0 0,0-4 0,0 9 0,0-9 0,0 9 0,0-9 0,0 9 0,0-9 0,0 4 0,0 0 0,0 1 0,0 0 0,0 4 0,0-4 0,0 8 0,0-8 0,0 7 0,0-12 0,0 0 0,0 3 0,0-7 0,0 4 0,0 3 0,0-7 0,0 8 0,0-5 0,0 5 0,0-4 0,0 4 0,0 0 0,0-4 0,0 9 0,0-9 0,0 4 0,0-5 0,0 0 0,0 0 0,0 0 0,0 0 0,0-4 0,0 3 0,0-3 0,0 4 0,0 0 0,0 0 0,0 0 0,0 5 0,0-4 0,0 12 0,0-7 0,0 3 0,0-4 0,0-5 0,0 0 0,0 0 0,0 0 0,0 5 0,0-4 0,0 9 0,4-9 0,-3 9 0,3-4 0,-4 0 0,0 4 0,0-4 0,0 5 0,0-5 0,4 4 0,-3-4 0,3 0 0,-4-1 0,0-5 0,0 0 0,0 0 0,0-4 0,0 3 0,0-3 0,0-1 0,0 4 0,0-3 0,0 0 0,0 3 0,0 1 0,3-4 0,-2 2 0,3-7 0,-4 0 0,0-1 0,0 0 0,0 0 0,0 1 0,0 0 0,0-1 0,0 1 0,3 0 0,-2-1 0,2 1 0,-3 0 0,0-1 0,0 1 0,0 0 0,0-1 0,0 1 0,4 0 0,-4-1 0,4 1 0,-4-1 0,0 1 0,0 0 0,0-1 0,0 1 0,0-1 0,0 1 0,0-1 0,0 1 0,0 0 0,0-1 0,0 1 0,0 0 0,0-1 0,0 1 0,0 0 0,0-45 0,0 30 0,0-34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36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24575,'2'0'0,"4"0"0,10 0 0,1 0 0,5 0 0,7 0 0,6 0 0,-1 0 0,12 0 0,4 0 0,0 0 0,11 0 0,11 0 0,3 0 0,1 0 0,16 0 0,-37 0 0,38 0 0,-27 0 0,13 0 0,-9 0 0,-6 0 0,-2 0 0,-7 0 0,-6 0 0,-2 0 0,-7 0 0,1 5 0,-6-4 0,-1 4 0,-6-5 0,-10 0 0,3 3 0,-12-2 0,3 3 0,-4-4 0,-1 0 0,-3-3 0,0-16 0,5 11 0,11-11 0,6 19 0,14 0 0,-6 0 0,7 0 0,5 0 0,-3 0 0,10 0 0,-4 0 0,6 0 0,-1 0 0,1 0 0,0 0 0,0 0 0,-7 0 0,6 0 0,-12 0 0,5 0 0,-6 0 0,-6 0 0,4 0 0,-9 0 0,-2 0 0,-1 0 0,-4 0 0,5 0 0,-5 0 0,4 0 0,-9 0 0,4 0 0,0 0 0,-4 0 0,4 0 0,-5 0 0,0 0 0,0 0 0,0 0 0,0-3 0,-4 2 0,3-3 0,-7 4 0,3 0 0,-5 0 0,5 0 0,-3 0 0,3 0 0,-5 0 0,1 0 0,0 0 0,-1 0 0,1 0 0,0 0 0,-1 0 0,1 0 0,0 0 0,-1 0 0,1 0 0,-1 0 0,-2-3 0,-2-16 0,3 11 0,8-10 0,8 18 0,6 0 0,5 0 0,2 0 0,5 0 0,7 0 0,-5 0 0,5 0 0,0 0 0,-4 0 0,3 0 0,-5 0 0,0 0 0,-6 0 0,4 0 0,-10-5 0,5 4 0,0-7 0,-5 7 0,5-8 0,-6 8 0,0-3 0,-5 4 0,3 0 0,-2-5 0,4 4 0,-5-3 0,4 4 0,-9 0 0,4 0 0,-5 0 0,0 0 0,0 0 0,-5 0 0,4 0 0,-7 0 0,3 0 0,-4 0 0,-1 0 0,5 0 0,-3 0 0,7 0 0,-3 0 0,4 0 0,0 0 0,-4 0 0,3 0 0,-3 0 0,4 0 0,0 0 0,-5 0 0,0 0 0,0 0 0,-3 0 0,3 0 0,-5 0 0,5 0 0,-3 0 0,3 0 0,0 0 0,-4 0 0,4 0 0,0 0 0,-3 0 0,3-3 0,-5 2 0,1-3 0,-4 4 0,-1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37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24575,'11'0'0,"3"0"0,4 0 0,0 0 0,9 0 0,-8 0 0,2 0 0,-4 4 0,1 0 0,-6 1 0,0 2 0,-4-3 0,-1 4 0,1-4 0,-4 3 0,3-2 0,1 2 0,0 1 0,0-1 0,-5 1 0,-3-1 0,0 1 0,0 0 0,0-1 0,0 1 0,0 4 0,-4 1 0,0 4 0,-5 4 0,-4-2 0,2 13 0,-6-7 0,7 8 0,-9 1 0,4-5 0,-4 5 0,-1 0 0,5-5 0,-3 5 0,7-6 0,-2-5 0,4-1 0,4-9 0,-2-1 0,6-5 0,-2 1 0,0-4 0,-2-15 0,1 8 0,0-12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38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24575,'0'-12'0,"0"12"0,0 16 0,0 9 0,0 8 0,0 1 0,0 1 0,0 6 0,0-1 0,0 1 0,0 0 0,0 0 0,0-6 0,0-2 0,0-10 0,0 4 0,0-13 0,0 7 0,0-12 0,3-1 0,1-5 0,8-3 0,-4-3 0,9-10 0,-3-12 0,11-16 0,-8 4 0,9-15 0,-10 8 0,5-4 0,1 0 0,-2 7 0,-5 6 0,-1 6 0,-5 7 0,-1 9 0,0 1 0,-4 5 0,0-1 0,-1 0 0,-2 1 0,2 2 0,-3 2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39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0 204 24575,'5'-18'0,"4"4"0,2-23 0,7 9 0,-4 0 0,-4 0 0,6 9 0,-14-2 0,9 15 0,-10 2 0,2 17 0,-3 5 0,0 5 0,-4 4 0,3 2 0,-3 0 0,4 0 0,0-3 0,0-7 0,0 3 0,0-10 0,0 0 0,0-4 0,0 0 0,0-1 0,3-2 0,1-2 0,8-3 0,-3 0 0,7 0 0,-4 0 0,1-4 0,3-4 0,-7-5 0,8-4 0,-8-5 0,4 4 0,-4-9 0,0 8 0,-1-3 0,1 9 0,-1 1 0,-1 4 0,-2 1 0,1 2 0,-2 2 0,1 6 0,-2 2 0,-3 11 0,0-2 0,0 8 0,3-5 0,-2 0 0,7-4 0,-4 3 0,1-8 0,2 4 0,-6-4 0,5 0 0,-2-4 0,4-1 0,-1-3 0,0 0 0,1-3 0,0-6 0,0-4 0,1-9 0,0 4 0,0-4 0,-1 0 0,1 3 0,0 1 0,-1 7 0,-1 3 0,-2 0 0,2 4 0,-3 0 0,0 7 0,3 6 0,-6 8 0,7 6 0,-4 1 0,1-3 0,3-4 0,-7-4 0,3 3 0,-1-7 0,-2 3 0,2-8 0,-3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40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24575,'-9'0'0,"2"0"0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41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 24575,'-4'-1'0,"1"11"0,3 14 0,0 5 0,0 5 0,0-1 0,0 2 0,0 6 0,0-6 0,0 4 0,0-9 0,0 3 0,0-5 0,0 0 0,0-4 0,3-2 0,2-5 0,3-5 0,-3 0 0,1-8 0,-1-1 0,2-3 0,1 0 0,-4-3 0,4-16 0,-3-7 0,10-15 0,-3-6 0,3-2 0,0 0 0,-3 2 0,2 12 0,-5 6 0,0 7 0,-4 9 0,2 1 0,-6 7 0,2 2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43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15 225 24575,'-8'7'0,"2"2"0,6 12 0,0-3 0,0 9 0,0-9 0,0 4 0,0-9 0,0 7 0,0-6 0,0 3 0,0-6 0,3-4 0,5 1 0,1-3 0,7-2 0,-7-3 0,2 0 0,-3 0 0,0 0 0,-1 0 0,1 0 0,0 0 0,-1 0 0,-3-6 0,0-4 0,-4-6 0,0-6 0,0-2 0,0 1 0,0-4 0,0 9 0,0-9 0,0 9 0,-8-4 0,2 4 0,-10 5 0,3 1 0,0 7 0,1 1 0,4 4 0,0 0 0,7 0 0,6 0 0,12 0 0,6 0 0,5 0 0,0 0 0,0 0 0,0 0 0,-5 0 0,-1-4 0,-5-1 0,-4 1 0,-1 0 0,-4 4 0,-1 0 0,-2 6 0,-2 8 0,-3 8 0,-4 6 0,3 0 0,-8 0 0,8 0 0,-3-5 0,4-1 0,0-9 0,0-2 0,0-3 0,0 0 0,3-4 0,2-1 0,6-3 0,8-13 0,0-3 0,6-19 0,-6 5 0,0-3 0,-4 5 0,-2-1 0,-4 6 0,0 1 0,-1 5 0,-3 4 0,-1 1 0,-4 17 0,0 7 0,0 13 0,0 3 0,0 0 0,4-5 0,-3 4 0,6-9 0,-2 4 0,3-9 0,4-1 0,-3-4 0,7 0 0,-7 0 0,7-3 0,-8-2 0,8-3 0,-7 0 0,3 0 0,-4-12 0,1-4 0,1-18 0,0-1 0,0-6 0,0 0 0,-5 6 0,0-4 0,-5 9 0,0-3 0,0 9 0,0 6 0,0 2 0,0 8 0,0 9 0,0 11 0,-5 18 0,0 5 0,-1 5 0,2-5 0,4 4 0,0-4 0,0 0 0,0-6 0,0-3 0,0-12 0,0 7 0,0-12 0,3 3 0,1-4 0,8-4 0,1-1 0,4-3 0,0 0 0,0 0 0,0 0 0,-4 0 0,-4 0 0,-6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44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24575,'2'-4'0,"4"1"0,20 3 0,4 0 0,5 0 0,11-5 0,-10-1 0,11 0 0,-6-3 0,0 8 0,-11-4 0,2 5 0,-14 0 0,-3 0 0,-8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48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24575,'4'-3'0,"-1"-1"0,-3-13 0,0 3 0,9-1 0,6 8 0,16 7 0,-2 0 0,10 0 0,-3 0 0,-1 0 0,4 0 0,-4 0 0,6 0 0,-6 0 0,4 0 0,-10 0 0,5 0 0,-6 0 0,0 0 0,0 0 0,0 0 0,-5 0 0,-1 0 0,-5 0 0,0 0 0,0 0 0,0 0 0,-4 0 0,3 0 0,-3 0 0,0 0 0,3 0 0,-8 0 0,8 0 0,-7 0 0,7 0 0,-7 0 0,2 0 0,-3 0 0,0 0 0,-1 0 0,0 0 0,1 3 0,-1 1 0,1 4 0,-1 0 0,1-1 0,-1-3 0,-3 3 0,3-6 0,-2 6 0,-1-3 0,3 4 0,-3-4 0,3 3 0,1-3 0,0 4 0,0-1 0,-1 1 0,1-4 0,-1 3 0,1-3 0,0 4 0,-1 0 0,1-1 0,0 1 0,-1 0 0,1-1 0,0 1 0,0 0 0,-1-1 0,1 1 0,0 0 0,-1 0 0,1-1 0,0 5 0,0-3 0,0 7 0,4-7 0,-2 7 0,6-7 0,-7 8 0,7-4 0,-2 0 0,-1 3 0,3-7 0,-3 7 0,4-2 0,-4-1 0,3 3 0,-7-8 0,3 8 0,0-3 0,-3 4 0,7 8 0,-6-6 0,2 1 0,-4-4 0,0-7 0,0 3 0,-4-5 0,3 1 0,-6 0 0,6-1 0,-6 1 0,6-4 0,-3-18 0,0 19 0,0-8 0,-4 23 0,0 7 0,4-9 0,0 4 0,5 0 0,0-4 0,0 4 0,-1 0 0,1-4 0,0 4 0,-1-5 0,5 0 0,-4 0 0,3 0 0,1 0 0,-4 0 0,4 0 0,-5 0 0,0-4 0,1 3 0,-1-3 0,0 0 0,0-1 0,-1-5 0,1 1 0,0 0 0,0-1 0,-1 1 0,1 0 0,0-1 0,-4 1 0,3 0 0,-6-1 0,5-2 0,-5-12 0,2 7 0,-3 3 0,0 21 0,0 6 0,5 9 0,0-10 0,5 5 0,-1-6 0,0-5 0,0 4 0,0-9 0,0 4 0,-1-5 0,1 0 0,-1-4 0,0 3 0,0-7 0,0 7 0,0-8 0,1 8 0,-2-7 0,1 3 0,0 0 0,0-4 0,0 4 0,0-4 0,-4 0 0,3-1 0,-6 1 0,6 0 0,-3-1 0,0 1 0,3 0 0,-3-1 0,4 1 0,0 0 0,-1-1 0,1 5 0,0-4 0,-1 3 0,1-3 0,-4 0 0,3-1 0,-2 1 0,-1 0 0,3-1 0,-3 1 0,3 0 0,1-1 0,0 1 0,-1-1 0,1-2 0,-4 1 0,3-1 0,-3-1 0,1 3 0,1-6 0,-5 5 0,6-5 0,-6 6 0,5-6 0,-5 6 0,6-6 0,-6 5 0,6-5 0,-3 6 0,4-6 0,-1 6 0,1-3 0,0 0 0,-1 3 0,1-3 0,0 1 0,-1 1 0,1-5 0,0 6 0,0-6 0,-1 6 0,5-6 0,-3 2 0,7-3 0,-3 4 0,4-3 0,5 3 0,-4-4 0,9 0 0,-4 0 0,10 0 0,-3 0 0,15 0 0,-8 0 0,16 0 0,-4 0 0,-1 0 0,6 0 0,-6 0 0,1 0 0,-2 0 0,6-5 0,-9-1 0,4 1 0,-19-4 0,-3 8 0,-7-6 0,7 6 0,-7-3 0,3 0 0,-10 3 0,4-3 0,-7 4 0,3 0 0,0 0 0,-3 0 0,2 0 0,-3 0 0,0 0 0,-1 0 0,1 0 0,-1 0 0,1 0 0,-1 0 0,-3 0 0,-1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24575,'0'-31'0,"3"10"0,5 15 0,3 6 0,5 0 0,5 0 0,-4 0 0,8 0 0,-4 0 0,5 0 0,-4 0 0,3 0 0,-8 0 0,3 0 0,-8 0 0,3 0 0,-7 0 0,3 0 0,0 0 0,-3 0 0,7 0 0,-6 0 0,2 0 0,0 0 0,-3 0 0,7 0 0,-7 0 0,7 0 0,-7 0 0,3 0 0,-4 0 0,-3-6 0,-1 4 0,-3-4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50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1013 1 24575,'-86'41'0,"0"1"0,0-1 0,-1 0 0,3-1 0,-4 0 0,9-5 0,19-10 0,3-8 0,-4-3 0,31-10 0,13 0 0,0-3 0,4 2 0,1-3 0,4 0 0,0 4 0,0-3 0,1 2 0,-1-3 0,1 0 0,0 0 0,-1 0 0,1 0 0,-1 0 0,4-3 0,1-2 0,3-3 0,0-4 0,0-1 0,0-9 0,0 4 0,14-10 0,-3 5 0,18-8 0,-9 8 0,3 0 0,-6 5 0,-4 5 0,-2 2 0,-3 3 0,0 0 0,0 4 0,-1 0 0,-6 4 0,-6 8 0,-8 1 0,-5 13 0,-4-3 0,2 8 0,-7-7 0,7 7 0,-2-4 0,3 5 0,1-4 0,3 2 0,3-7 0,3 2 0,1-8 0,3 3 0,1-7 0,4 7 0,0-7 0,0 3 0,0-1 0,0-2 0,0 12 0,8-7 0,6 9 0,5-1 0,3-3 0,-4 3 0,-1-5 0,0 0 0,-4-4 0,-1-2 0,-4-3 0,-1-4 0,1 0 0,-1-4 0,0 0 0,5 0 0,7-14 0,-8 11 0,2-11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58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0 923 24575,'0'-6'0,"0"-17"0,0-17 0,0-22 0,0-2 0,0-15 0,0 19 0,0-23 0,0 23 0,0-18 0,0 14 0,0 8 0,0 9 0,0 6 0,0 11 0,4 2 0,-3 11 0,6 0 0,-2 7 0,3-1 0,4 6 0,1-3 0,-1 0 0,4 3 0,-3-2 0,4 2 0,0 0 0,0 1 0,0 4 0,0 0 0,-4 0 0,-1 0 0,-4 0 0,-1 0 0,-2 8 0,-2 6 0,-3 15 0,0 1 0,0 3 0,-8-5 0,-3 0 0,-7 0 0,-6 1 0,4-6 0,1 1 0,3-11 0,6-1 0,-1-4 0,6-1 0,-2-2 0,6-8 0,6-7 0,4-5 0,13 1 0,-4-2 0,9 5 0,-9-1 0,9 7 0,-4 1 0,0 4 0,-1 0 0,-9 0 0,-1 0 0,-4 0 0,-4 12 0,-1 4 0,-3 12 0,0-5 0,-8 4 0,-2-9 0,-14 10 0,6-13 0,-6 7 0,7-13 0,0 4 0,0-5 0,0-3 0,4-1 0,1-4 0,7 0 0,2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59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55 24575,'-4'-6'0,"1"1"0,3-6 0,0-1 0,0 4 0,3-1 0,1 6 0,3 3 0,1 0 0,-1 0 0,1 0 0,-4 7 0,3-1 0,-6 5 0,6-3 0,-3 4 0,1-3 0,2 2 0,-3-3 0,4 0 0,0-1 0,-1 1 0,1-4 0,0 0 0,4-4 0,0 0 0,10 0 0,-3 0 0,7 0 0,-7-4 0,7-5 0,-2-5 0,-1-1 0,-1-2 0,-5 8 0,-4-3 0,-2 4 0,-3 3 0,0 2 0,-1 3 0,-2-4 0,-2 4 0,-3-4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1:0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0 228 24575,'0'-46'0,"16"-16"0,-5 30 0,7-11 0,-4 26 0,-8 5 0,6 4 0,-5 4 0,1 0 0,-1 4 0,5 0 0,-3 0 0,3 0 0,-5 0 0,1 0 0,4 4 0,-3 0 0,3 8 0,0-3 0,-3 3 0,3-4 0,-5 0 0,1 0 0,0 0 0,-4-1 0,3-3 0,-6 3 0,5-6 0,-5 6 0,6-7 0,-3 7 0,1-2 0,1-1 0,-1 3 0,2-3 0,1 0 0,0 0 0,-1-1 0,5-2 0,-3 2 0,3-3 0,-1 0 0,-2 0 0,7 0 0,-7 0 0,7 0 0,-3 0 0,4-4 0,5-1 0,-4-7 0,4-2 0,0-4 0,-8 5 0,7-4 0,-13 9 0,4-4 0,-4 7 0,-1-2 0,1 7 0,-4-7 0,0 6 0,-4-3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1:0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24575,'0'12'0,"0"5"0,0 1 0,0 15 0,0-9 0,0 10 0,0-6 0,0 12 0,0-9 0,0 8 0,0-5 0,0 1 0,0 0 0,0 4 0,0-14 0,0 7 0,0-9 0,0-4 0,0 2 0,0-12 0,0 3 0,0-4 0,0-1 0,0 1 0,0-1 0,0 5 0,0-3 0,0 7 0,0-3 0,0-1 0,0 0 0,0-4 0,0-1 0,0 1 0,-3 0 0,2-1 0,-3 1 0,4 0 0,0-1 0,0 1 0,0 0 0,0-1 0,-3-3 0,2-1 0,-2-3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37.3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0 989 24575,'0'-32'0,"0"12"0,0-24 0,5 14 0,6-18 0,0 12 0,14-16 0,-8 15 0,9-10 0,-6 6 0,-4 5 0,1 8 0,-2 1 0,2 8 0,6-9 0,-3 5 0,9-7 0,-5 5 0,6-4 0,0 4 0,-1-1 0,0 2 0,-1 5 0,0 1 0,0-1 0,0 0 0,0 0 0,0 1 0,0 3 0,0-3 0,0 8 0,0-4 0,0 5 0,0-1 0,-5 5 0,-1-3 0,0 7 0,-8-3 0,7 4 0,-12 0 0,2 0 0,-3 0 0,0 0 0,-1 0 0,1 0 0,-4-3 0,0-1 0,-8-3 0,-4 3 0,-5 0 0,-4 4 0,-1-4 0,-4 3 0,4-2 0,-9 3 0,9 0 0,-9 0 0,9 0 0,-9 0 0,4-5 0,-1 4 0,-2-7 0,7 7 0,-3-3 0,5 0 0,0 3 0,4-3 0,1 4 0,4 0 0,0-3 0,1 2 0,6-3 0,10 4 0,10-4 0,15 3 0,1-3 0,6 4 0,-1 0 0,1 0 0,-6 0 0,-1 0 0,-6 0 0,-5 0 0,-1 0 0,-9 0 0,-1 0 0,-5 0 0,1 0 0,-4 3 0,0 5 0,-4 10 0,0 5 0,-9 5 0,-1 0 0,-9 0 0,0 0 0,0 0 0,1-5 0,4-1 0,2-5 0,4-4 0,0-1 0,3-4 0,-2-4 0,6-7 0,-2 1 0,3-4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47.6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1014 24575,'4'-28'0,"6"0"0,5-6 0,16-9 0,-2-6 0,16-3 0,-11 2 0,9 6 0,-3-7 0,0 5 0,-1-4 0,-1 10 0,-5 3 0,-1 7 0,-4 5 0,-9 2 0,3 6 0,-9-1 0,3 5 0,-7 1 0,7 3 0,-7 2 0,7-2 0,-3-3 0,9 2 0,-4-2 0,4-1 0,0 3 0,-4-3 0,4 4 0,0 0 0,-4 1 0,4-1 0,-5 0 0,5 0 0,-4 4 0,9-3 0,-4 7 0,5-8 0,-5 8 0,4-7 0,-9 7 0,9-3 0,-9 0 0,4 3 0,-5-3 0,0 4 0,5 0 0,-4 0 0,9 0 0,-4 0 0,0 0 0,4-4 0,-4 3 0,0-4 0,-1 5 0,3 0 0,-10 0 0,8 0 0,-14 0 0,3 0 0,-4 0 0,-1 0 0,1 0 0,0 0 0,-1 0 0,1 0 0,-1 0 0,1 0 0,0 0 0,-1 0 0,1 0 0,-1 0 0,0 0 0,-3-3 0,-7-1 0,-2 0 0,-11-3 0,3 2 0,-4 1 0,0-4 0,0 3 0,0-4 0,4 1 0,-3 3 0,7-1 0,-3 1 0,4 1 0,4-3 0,-3 3 0,2-1 0,1-2 0,-3 3 0,3 0 0,0-3 0,-3 6 0,3-3 0,-4 4 0,1 0 0,-1 0 0,0 0 0,1 0 0,-1 0 0,0 0 0,0 0 0,7 0 0,2 4 0,11 0 0,5 5 0,2 0 0,7 0 0,-7-1 0,7 2 0,-8-2 0,9 1 0,-9 0 0,4 0 0,-5-1 0,0 1 0,-4-1 0,-1-3 0,-4 1 0,-1-5 0,1 3 0,-4-1 0,-1 1 0,-3 3 0,-4 5 0,-10 7 0,-6 0 0,-5 9 0,2-4 0,0 0 0,8-2 0,-6-4 0,12-5 0,-3-2 0,7-3 0,-2 0 0,7-1 0,-7 1 0,6 0 0,-3 0 0,1-1 0,2-3 0,-2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50.1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0 590 24575,'12'-4'0,"-4"0"0,8-5 0,-3 1 0,0-4 0,3 2 0,2-3 0,1-4 0,3 6 0,1-11 0,-5 8 0,9-4 0,-4 4 0,6-9 0,-1 11 0,7-11 0,-6 8 0,11-6 0,-5 6 0,0 1 0,-2 4 0,1 0 0,-5 1 0,5-1 0,-1 5 0,-3 1 0,9-1 0,-10 4 0,5-8 0,-6 8 0,6-8 0,-5 8 0,0-7 0,-2 7 0,-4-7 0,0 7 0,-1-3 0,-5 0 0,5 3 0,-4-3 0,4 0 0,-5 3 0,0-3 0,0 4 0,0 0 0,0 0 0,-4 0 0,3 0 0,-8 0 0,8 0 0,-7 0 0,7 0 0,-3 0 0,4 0 0,0 0 0,0 0 0,0 0 0,0 0 0,0 0 0,-4 0 0,3 0 0,-3 4 0,0-3 0,3 7 0,-7-8 0,2 4 0,1 0 0,-3-3 0,3 3 0,-5-1 0,5-2 0,-4 2 0,3-3 0,-7 4 0,-1-7 0,-10 3 0,2-8 0,-10-4 0,2 3 0,-1-7 0,-2 2 0,3-3 0,-4 0 0,3-5 0,-2 4 0,2-4 0,1 5 0,-4-1 0,8 5 0,-3 5 0,4 1 0,1 6 0,2-6 0,-2 6 0,3-2 0,3 6 0,2 1 0,10 4 0,2 0 0,4 0 0,0 1 0,0-1 0,5 1 0,1 4 0,1-2 0,2 2 0,-7-4 0,7 0 0,-7-1 0,3 1 0,-5 0 0,0-1 0,0 1 0,-4-1 0,-2 0 0,-3 0 0,0-4 0,0 3 0,-1-6 0,-3 5 0,0-2 0,-4 4 0,0 3 0,-8 2 0,-6 5 0,-9 0 0,-5 1 0,4 3 0,1-3 0,5 3 0,1-8 0,4 2 0,1-7 0,4 3 0,3-5 0,-1 1 0,5-1 0,-2 1 0,-1-4 0,3 3 0,-2-3 0,-1 0 0,4 3 0,-7-6 0,6 3 0,-2-4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16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1 712 24575,'11'0'0,"7"0"0,5 0 0,0 0 0,4 0 0,-4 4 0,5-3 0,-5 7 0,-2-7 0,-3 3 0,-1-4 0,0 4 0,-5-3 0,4 6 0,-7-6 0,7 3 0,-7-1 0,3-2 0,-1 3 0,-2-4 0,3 0 0,-4 0 0,-1 0 0,5 0 0,-3 0 0,3 0 0,-5 0 0,1 0 0,0 3 0,-1-2 0,1 2 0,0 1 0,-1-3 0,1 5 0,0-5 0,-4 6 0,2-6 0,-2 2 0,4-10 0,-1 6 0,0-6 0,1 7 0,-1 0 0,-3-4 0,-1 0 0,-3-3 0,4-1 0,-3 1 0,5 2 0,-5-2 0,6 3 0,-6-8 0,6 3 0,-6-3 0,6 0 0,-6 3 0,6-7 0,-6 8 0,6-4 0,-6 0 0,6 3 0,-6-7 0,6 7 0,-6-3 0,2 0 0,-3 3 0,4-7 0,-3 7 0,3-7 0,-4 7 0,3-7 0,-2 7 0,3-7 0,-4 7 0,4-7 0,-3 7 0,3-7 0,-4 3 0,3-4 0,-2 0 0,7-5 0,-7 4 0,7-4 0,-7 0 0,7 3 0,-7-3 0,6 9 0,-2-3 0,-1 7 0,3-7 0,-6 7 0,7-2 0,-4 3 0,3 0 0,-2 0 0,5-4 0,-4 3 0,5-3 0,-3 5 0,0-1 0,-1 3 0,1 2 0,-4-1 0,3 4 0,-3-4 0,4 4 0,-1-3 0,1 2 0,-1-2 0,0 3 0,1 0 0,-1 0 0,1 0 0,-1 0 0,1 0 0,0 0 0,-1 0 0,0 0 0,1 0 0,0 0 0,-1 0 0,1 0 0,0 0 0,-1 0 0,1 0 0,0 0 0,-1 0 0,1 0 0,0 0 0,-1 0 0,1 0 0,-1 0 0,1 0 0,-1 0 0,1-4 0,0 3 0,-1-2 0,1-1 0,0 4 0,0-4 0,-1 4 0,1-3 0,0 2 0,-1-3 0,1 4 0,0 0 0,-1 0 0,0 0 0,-3-3 0,3 2 0,-3-3 0,4 4 0,0 0 0,0 0 0,-1-3 0,1 2 0,-1-2 0,1 3 0,-1 0 0,1 0 0,-1 0 0,1 0 0,-1 0 0,5 0 0,-3 0 0,7 0 0,-7 0 0,2 0 0,-3 0 0,0 0 0,-1 0 0,1 0 0,0 0 0,-1 0 0,1 0 0,0 0 0,0 0 0,-1 0 0,1 0 0,-1 0 0,1 0 0,-1 0 0,-3-4 0,-1-4 0,6 2 0,1-1 0,14 7 0,-1 0 0,0 0 0,4 0 0,-9 0 0,4 0 0,-5-4 0,0 3 0,0-3 0,0 4 0,5 0 0,-4 0 0,4 0 0,-5 0 0,5 0 0,-4 0 0,4 0 0,-5 0 0,5 0 0,-4 0 0,4 0 0,-5 0 0,0 0 0,0 0 0,0 0 0,5 0 0,-4 0 0,9 0 0,-9 0 0,4 0 0,-5 0 0,0 0 0,0 0 0,0 0 0,0 0 0,5 0 0,-3 0 0,7 0 0,-3 4 0,5 1 0,0 5 0,0-1 0,-5 0 0,4 0 0,-4 0 0,5 1 0,-4-1 0,2 4 0,-7-3 0,2 3 0,-3-1 0,-1-3 0,0 4 0,0-5 0,0 1 0,-4-1 0,2 3 0,-7-2 0,3 2 0,-3-3 0,-4-1 0,0 1 0,-4 0 0,0-1 0,0 1 0,3 0 0,-2-1 0,2 1 0,1 0 0,-3-1 0,6 5 0,-6-3 0,6 7 0,-2-7 0,-1 3 0,4-1 0,-7-2 0,6 7 0,-6-7 0,6 3 0,-6-1 0,6-2 0,-6 7 0,6-7 0,-6 6 0,6-2 0,-6 4 0,6-4 0,-6 3 0,6-3 0,-6 0 0,3-1 0,0 3 0,-3-5 0,2 5 0,-3-2 0,0 6 0,0 5 0,0 4 0,0 0 0,0 6 0,4-5 0,-3 0 0,8-2 0,-8-4 0,3 0 0,0 4 0,-3-9 0,3 4 0,-4-5 0,0 5 0,4-4 0,-3 0 0,7-2 0,-7-3 0,2 4 0,-3-4 0,4 3 0,-3-8 0,3 4 0,0 0 0,-4-3 0,4 3 0,0-5 0,-3 1 0,2 0 0,-3-1 0,3 1 0,-2 0 0,3-1 0,-4 1 0,3-1 0,-2 1 0,2-1 0,0-3 0,-2 3 0,6-3 0,-6 4 0,5-1 0,-5 0 0,3 1 0,-1 0 0,-2 0 0,6-1 0,-6 1 0,5 0 0,-1-1 0,-1 1 0,3 0 0,-3-1 0,4 1 0,-1 0 0,1-1 0,4 1 0,-3 0 0,7 1 0,-8-5 0,8 4 0,-3-7 0,4 2 0,5-3 0,-4 0 0,9 0 0,-4 0 0,11 0 0,-5 0 0,5 0 0,-6 0 0,6 0 0,1-4 0,0-6 0,4-5 0,-4-1 0,6-3 0,-1 8 0,1-8 0,-1 7 0,1-2 0,-1 3 0,-5 1 0,4 5 0,-9 1 0,3 4 0,-9-4 0,5 3 0,-14-3 0,8 4 0,-14 0 0,3 0 0,-8 0 0,-1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20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0 321 24575,'11'4'0,"-3"0"0,7-4 0,-7 0 0,8 0 0,-4 0 0,5 0 0,-5 0 0,0 0 0,-4 0 0,-1 0 0,1 0 0,0-4 0,-1 0 0,1-4 0,0 0 0,-1 0 0,1 1 0,0-5 0,0 3 0,0-3 0,0 0 0,0-1 0,-3 0 0,2-3 0,-2 3 0,3 0 0,1-3 0,-1 3 0,-4 0 0,4 1 0,-4 4 0,0 0 0,3 4 0,-3-3 0,1 2 0,1-2 0,-2-1 0,0 1 0,3-1 0,-6 1 0,6 2 0,-7-1 0,4 1 0,-1 1 0,-2-2 0,5 5 0,-1-6 0,2 6 0,0-6 0,1 7 0,0-4 0,-1 4 0,1-3 0,0 2 0,3-3 0,-2 4 0,7 0 0,-7 0 0,7 0 0,-3 0 0,0 0 0,3 0 0,-8 0 0,8 0 0,-3 0 0,0 0 0,3 0 0,-7 0 0,7 0 0,-3 0 0,0 0 0,2 0 0,-2 4 0,0-3 0,3 3 0,-7-1 0,7-2 0,-7 6 0,7-6 0,-8 6 0,8-6 0,-7 5 0,3-5 0,0 6 0,-4-6 0,8 3 0,-7-1 0,7-2 0,-3 6 0,0-6 0,3 3 0,-3 0 0,4-3 0,0 6 0,0-6 0,0 7 0,5-7 0,-4 6 0,4-2 0,-5 4 0,0-1 0,0 1 0,0-1 0,-4 0 0,3 1 0,-7-1 0,7 0 0,-8 0 0,4-3 0,-4 1 0,0-5 0,-1 3 0,10-4 0,7 0 0,18 0 0,0 0 0,11 5 0,-10 0 0,4 6 0,-12-1 0,4 4 0,-9-3 0,-2 3 0,-1-5 0,-9 3 0,4-2 0,-5 2 0,0-3 0,0-1 0,0 1 0,5 4 0,-4-4 0,4 8 0,-5-7 0,-4 2 0,3 0 0,-3 1 0,4 0 0,0-1 0,-4 0 0,3-2 0,-6 6 0,2-7 0,-4 3 0,-1-5 0,1 1 0,-4 0 0,3-4 0,-6-7 0,2 14 0,-3-11 0,0 20 0,0-2 0,0 5 0,0 5 0,0 0 0,0-5 0,0 16 0,5-7 0,5 14 0,1-5 0,0 0 0,-2-1 0,-4-5 0,5-1 0,-1 0 0,1-5 0,-5-1 0,-1-1 0,0-9 0,-3 4 0,3 0 0,0-4 0,-4 4 0,4-5 0,0 0 0,-3 0 0,3 0 0,-1-4 0,-2 3 0,2-7 0,1 7 0,-3-7 0,6 2 0,-6-3 0,6 0 0,-3 0 0,1-1 0,1 1 0,-1 0 0,2-1 0,1 1 0,0 0 0,-1-1 0,1 1 0,0 0 0,4 0 0,-4 0 0,4 0 0,0 0 0,-3-4 0,7 4 0,-3-4 0,7 5 0,3-4 0,-2 2 0,1-6 0,0 7 0,-3-7 0,7 3 0,-3-4 0,1 4 0,2-3 0,-2 3 0,-1-4 0,3 0 0,-7 0 0,8 0 0,-9 0 0,9 0 0,-4 0 0,5 0 0,-5 0 0,4 0 0,-4 0 0,0 0 0,4 0 0,-9 0 0,9 0 0,-9 0 0,9 0 0,-4 0 0,5 0 0,6 0 0,-5 0 0,10-5 0,-3-1 0,4 1 0,7-10 0,14 4 0,-3-6 0,2 6 0,-13 2 0,-12 8 0,4-4 0,-9 1 0,3 3 0,-10-3 0,-1 4 0,-5 0 0,-4 0 0,-1 0 0,-4 0 0,-4 0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24575,'0'15'0,"0"21"0,0 0 0,0 20 0,0-17 0,0 11 0,0-11 0,0-4 0,0-5 0,0-13 0,0 3 0,0-4 0,0-4 0,0 0 0,0-5 0,0 0 0,0 0 0,0-1 0,0 1 0,0 1 0,3-1 0,-2 0 0,2 0 0,-3 0 0,0 0 0,4 1 0,-4-13 0,7-6 0,-6-18 0,7 6 0,-7 4 0,2 12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23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 24575,'-8'9'0,"7"-2"0,5-7 0,5-3 0,6 2 0,-6-6 0,7 2 0,-8 1 0,4 0 0,-4 4 0,0 0 0,3 0 0,-2 0 0,3 0 0,-1 0 0,-2 0 0,2 0 0,1 0 0,-4 0 0,4 0 0,-4 4 0,0 0 0,-1 4 0,1-1 0,0 1 0,-1 0 0,1-1 0,4 1 0,-3 0 0,2-3 0,1-2 0,-3-3 0,3 4 0,-4-4 0,-1 4 0,1-4 0,0 3 0,-1 2 0,1-1 0,0 3 0,-1-6 0,1 5 0,0-1 0,0-1 0,3 3 0,2-2 0,4 3 0,0 1 0,0 0 0,0-1 0,1 1 0,3-5 0,-2 4 0,3-3 0,-5-1 0,4 4 0,-2-3 0,3 0 0,0 3 0,-4-7 0,9 7 0,-9-7 0,9 8 0,-4-8 0,0 7 0,4-8 0,-9 8 0,9-7 0,-9 7 0,9-3 0,-9 0 0,9 3 0,-4-3 0,5 4 0,-5 0 0,16 5 0,-13-4 0,10 3 0,-9-4 0,-9 0 0,9 4 0,-9-3 0,4 3 0,-5-5 0,-4 0 0,-1 0 0,-5 0 0,1-4 0,0 0 0,-4 2 0,4 8 0,7 14 0,1 2 0,14 6 0,-9-3 0,8-1 0,-9 1 0,4-4 0,-4 5 0,-1-4 0,-4 3 0,3-5 0,-8 0 0,3-5 0,-4 4 0,0-9 0,0 9 0,0-9 0,0 4 0,-1-9 0,0 3 0,0-3 0,-3 4 0,2-4 0,-6 3 0,2-7 0,1 3 0,-3-5 0,2 1 0,-3 5 0,0 11 0,0 2 0,0 8 0,4-6 0,1-5 0,5 16 0,4-7 0,2 9 0,-1-1 0,4-5 0,-4 0 0,0 4 0,3-9 0,-7 3 0,2-5 0,0-5 0,-3 4 0,3-9 0,-4 9 0,-1-9 0,1 4 0,0-5 0,-1 0 0,1 0 0,-1 0 0,5 0 0,-4 1 0,7-5 0,-6 3 0,2-7 0,0 3 0,-3 0 0,7-2 0,-7 1 0,3-2 0,-4-2 0,3-3 0,-2 3 0,7-6 0,-3 3 0,9 0 0,-4-3 0,9 3 0,2-4 0,0 0 0,5 0 0,-1 0 0,3 0 0,4 0 0,-5 0 0,5 0 0,-5 0 0,6 0 0,6 0 0,-5 0 0,11 0 0,-4 0 0,6 0 0,0 0 0,0 0 0,7 0 0,-5 0 0,37 0 0,-31-5 0,24 4 0,-39-4 0,-1 0 0,-6 4 0,-6-3 0,-1 4 0,-11 0 0,4 0 0,-9 0 0,9 0 0,-9 0 0,4 0 0,0 0 0,-4 0 0,4 0 0,-9 0 0,3 0 0,-7 0 0,3 0 0,-5 0 0,1 0 0,0 0 0,-1 0 0,1 0 0,0 0 0,-1 0 0,1 0 0,0 0 0,-1 0 0,1 0 0,0 0 0,-1 0 0,1 0 0,-1 0 0,0 0 0,-3 0 0,-1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25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1002 24575,'-9'-26'0,"2"-3"0,-12-12 0,7-13 0,-5-12 0,11-15 0,0-8 0,6 8 0,0-6 0,0 14 0,0 1 0,0 3 0,0 19 0,0 1 0,0 9 0,0 20 0,4-12 0,-3 22 0,11-3 0,-7 6 0,7 6 0,0-6 0,1 6 0,9-3 0,-4 4 0,4 0 0,-5 0 0,-4 0 0,3 4 0,-7 4 0,-1 6 0,-4 3 0,-4 5 0,0 1 0,0 5 0,0-5 0,0 4 0,0-9 0,0 4 0,-7-5 0,0 5 0,-16 0 0,11-4 0,-12 2 0,15-11 0,-3 3 0,5-5 0,6-3 0,2 0 0,10-8 0,2-1 0,4 0 0,5 2 0,-4 3 0,4 0 0,-5 0 0,0 0 0,0 0 0,-4 0 0,-2 0 0,-2 12 0,-5-1 0,0 15 0,-4 3 0,0 0 0,0 11 0,0-11 0,0 5 0,0-11 0,0 4 0,-7-9 0,-3 4 0,-7-5 0,-5 1 0,4-5 0,-9 0 0,9-4 0,-4 0 0,4-5 0,1 0 0,4-4 0,1 0 0,8-6 0,1 4 0,3-4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30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32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0 233 24575,'40'-41'0,"7"-3"0,-24 25 0,6-1 0,-13 11 0,-4 2 0,-4 6 0,-1-2 0,1 3 0,0 0 0,-1 0 0,1 0 0,0 0 0,-1 0 0,1 0 0,-1 0 0,1 0 0,-1 0 0,1 3 0,-1-2 0,1 6 0,-4-3 0,3 1 0,-3 2 0,4-3 0,0 3 0,-1-2 0,1 1 0,0-5 0,-1 6 0,1-6 0,0 6 0,-1-6 0,5 2 0,-3 0 0,7-2 0,-7 3 0,7-4 0,-8 3 0,8-2 0,-7 2 0,7-3 0,-7 0 0,7 0 0,-8 0 0,8 0 0,-3-7 0,4-3 0,0-7 0,1-5 0,4 3 0,-7-3 0,6 4 0,-7 1 0,-2 4 0,0 1 0,-4 7 0,0-1 0,-4 5 0,-1-3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33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24575,'0'20'0,"0"2"0,0-3 0,0 12 0,0-10 0,0 12 0,0 1 0,0-5 0,0 5 0,0 0 0,0-5 0,0 0 0,0-3 0,0-3 0,0 1 0,0 2 0,0-7 0,0 3 0,0-6 0,0 1 0,0 0 0,0 0 0,0-4 0,0 3 0,0-7 0,0 7 0,0-3 0,0 0 0,0-1 0,0-1 0,0-2 0,0 3 0,0-4 0,0-1 0,0 1 0,0 0 0,0-4 0,0-1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0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24575,'0'91'0,"0"0"0,0 1 0,0-4 0,0-2 0,0-17 0,0-2 0,0 7 0,0-2 0,0-13 0,0-13 0,0-14 0,0-8 0,0-14 0,0 1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1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24575,'-10'6'0,"2"7"0,-3 8 0,2 10 0,0 1 0,3 5 0,-3 12 0,8-9 0,-4 5 0,5-9 0,0-5 0,0 1 0,0-1 0,0-10 0,0-1 0,3-5 0,1-4 0,7 0 0,1-7 0,8-1 0,1-3 0,0 0 0,-1 0 0,0 0 0,-3-3 0,-1-1 0,-1-7 0,-4-1 0,1-4 0,0 0 0,-5 1 0,2-5 0,-2 3 0,-2-3 0,-2 0 0,-3-1 0,0-5 0,0 0 0,0 0 0,-3 1 0,-5 4 0,-5 0 0,-2 6 0,-5-2 0,3 5 0,0 0 0,3 8 0,6-2 0,-3 5 0,0-2 0,3 3 0,-3 0 0,4 0 0,0 0 0,0 0 0,4 0 0,0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2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6 24575,'1'-6'0,"2"12"0,-6 6 0,-1 18 0,-1-2 0,0 8 0,0 2 0,5-1 0,0-5 0,0-2 0,0-8 0,0 2 0,0-11 0,10 2 0,4-11 0,6 3 0,10-6 0,-3 3 0,5-4 0,-1 0 0,-10 0 0,-1-4 0,-4 0 0,-5-4 0,0 1 0,-3-4 0,-1-1 0,-3 0 0,3-3 0,-6 7 0,3-6 0,-4 6 0,0-7 0,0 7 0,-4-3 0,0 4 0,-7 3 0,0 0 0,-5 4 0,0 0 0,1 0 0,-1 0 0,1 0 0,-1 4 0,0 4 0,0 8 0,0 1 0,-1 7 0,5-7 0,0-1 0,4-1 0,4-7 0,1 2 0,3-3 0,0-3 0,0-1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4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652 1781 24575,'-24'4'0,"8"-1"0,-3-3 0,11 0 0,-12 0 0,3 0 0,-8 0 0,3 0 0,-2 0 0,7 0 0,-7 0 0,2 0 0,1 0 0,-3 0 0,7-3 0,-8-2 0,9-3 0,-4-3 0,4-2 0,-1-12 0,0 2 0,0-7 0,-6-7 0,-2 2 0,4-14 0,3 14 0,-8-21 0,17 21 0,-20-17 0,22 3 0,-11 3 0,2-11 0,5 7 0,-3-7 0,12-2 0,-2-12 0,4 4 0,0-12 0,5 5 0,11-7 0,14 6 0,12-7 0,-3 24 0,7-16 0,-2 18 0,1 0 0,8 2 0,-11 18 0,8 0 0,-5 6 0,5 5 0,-6 1 0,11 8 0,5-4 0,-6 13 0,9-8 0,-12 9 0,0 0 0,12 1 0,-11 5 0,-1 0 0,-2 0 0,-11 5 0,7 9 0,-6 7 0,1 14 0,0 0 0,-4 6 0,-1-1 0,-5 5 0,8 9 0,-12-7 0,13 32 0,-22-36 0,17 49 0,-22-36 0,10 11 0,-11-6 0,-1-2 0,1 1 0,-1 10 0,-4-12 0,-1 1 0,-5-3 0,0-6 0,0 1 0,-4-7 0,-10 0 0,-2-7 0,-13 3 0,0-2 0,-2 2 0,-8-4 0,3-1 0,-5-1 0,1-2 0,0 2 0,1-9 0,0 3 0,1-8 0,4 8 0,-2-9 0,3 3 0,1-4 0,-3-4 0,3 3 0,0-7 0,1 3 0,5-5 0,1 1 0,-18 4 0,14-4 0,-14 0 0,13-5 0,3 0 0,-9-4 0,9 4 0,-3-4 0,4 4 0,1-3 0,-1 3 0,0-4 0,5 0 0,1 0 0,4 0 0,5 0 0,-4 0 0,10-3 0,-5-5 0,6 0 0,-1-7 0,-1 3 0,5 4 0,-3 1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6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24575,'15'0'0,"-3"4"0,12-4 0,-3 8 0,5-4 0,0 5 0,-5-1 0,-1 0 0,0 0 0,-8 0 0,12 0 0,-15-1 0,7 5 0,-9-7 0,0 5 0,0-6 0,0-1 0,-3 4 0,-1-4 0,-3 4 0,3-3 0,-2 2 0,5-2 0,-5 3 0,5-4 0,-5 4 0,2-4 0,-3 4 0,0-1 0,0 1 0,-7 0 0,-1 0 0,-12 5 0,-1 1 0,-5 0 0,1 3 0,-1-3 0,0 4 0,0 5 0,0-7 0,4 5 0,-3-7 0,12-1 0,-6-1 0,11-3 0,0-1 0,2-3 0,5 2 0,-2-5 0,3 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24575,'19'0'0,"2"0"0,10 0 0,2 0 0,5 0 0,-1 0 0,1 0 0,-5 0 0,-2 0 0,-9 0 0,3 0 0,-8 0 0,3 0 0,-8 0 0,-1 0 0,-4 0 0,0 0 0,0 0 0,0 0 0,-3 0 0,-1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24575,'-8'10'0,"2"1"0,6 13 0,0 4 0,0 21 0,0-14 0,0 41 0,0-43 0,0 43 0,0-35 0,0 10 0,0-8 0,0-12 0,0 0 0,0-10 0,0-5 0,0-1 0,0-8 0,0 1 0,0-5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8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90 24575,'-3'-4'0,"-1"1"0,1 15 0,-4-3 0,3 11 0,-1 0 0,2 1 0,3 0 0,0 4 0,0-8 0,0 3 0,0 0 0,0-4 0,0 1 0,0-7 0,0-3 0,0 0 0,11-3 0,-5-1 0,17-3 0,-5 0 0,3 0 0,3 0 0,-7 0 0,7 0 0,-7 0 0,7 0 0,-7-3 0,3-5 0,-5-4 0,1-8 0,-3 3 0,-1-8 0,-4 4 0,1-5 0,-1 5 0,0-3 0,-3 7 0,-2-3 0,-3 4 0,0 0 0,0 1 0,0-1 0,0 4 0,-3-3 0,-5 7 0,0 0 0,-7 1 0,3 6 0,-3-2 0,3 3 0,-3 0 0,3 0 0,-3 0 0,3 0 0,-3 0 0,3 0 0,0 0 0,-2 0 0,2 3 0,0 1 0,1 4 0,0 3 0,6-7 0,-2 3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30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716 1125 24575,'-11'4'0,"-3"0"0,3-4 0,-4 0 0,0 0 0,-5 0 0,3 0 0,-3 0 0,0 0 0,-1 0 0,-5 0 0,0 0 0,0 0 0,1 0 0,-6 0 0,4 0 0,-4-4 0,5-5 0,-6-10 0,5 0 0,-6-8 0,11 5 0,-6-11 0,11 10 0,-11-13 0,10 13 0,-2-15 0,4 16 0,7-8 0,-7 4 0,2-1 0,0-9 0,1 9 0,4-9 0,0 9 0,4-9 0,1 4 0,4-5 0,0 0 0,0 5 0,0-4 0,0 9 0,4-9 0,5 9 0,9-5 0,1 7 0,7-3 0,-3 1 0,5-1 0,-6 6 0,4 0 0,-5 5 0,9 0 0,-3-1 0,4 1 0,0 3 0,1 1 0,11 3 0,-5 1 0,11-1 0,-5 0 0,6 0 0,0 0 0,0 5 0,-6 0 0,-1 5 0,0 0 0,-9 0 0,8 0 0,-11 0 0,2 0 0,14 0 0,-18 0 0,14 0 0,-22 4 0,3 0 0,-3 5 0,0 2 0,4-2 0,-8 6 0,7-2 0,-7 3 0,7 1 0,-7-2 0,3 2 0,-5-2 0,6 6 0,-4-4 0,1 4 0,-3-1 0,-6-3 0,3 7 0,-4-7 0,0 7 0,0-2 0,-3 3 0,-1 1 0,-4-1 0,0 1 0,0 6 0,0-5 0,0 6 0,0-12 0,0 3 0,0-7 0,0 7 0,-4-2 0,0-1 0,-9 3 0,4-3 0,-6 0 0,1 4 0,-2-4 0,-6 5 0,4 0 0,-9 2 0,9-3 0,-4-2 0,2-3 0,3-4 0,-3 0 0,8-1 0,-3-2 0,3-2 0,0 0 0,-8-2 0,11 2 0,-15-3 0,11 3 0,-7-2 0,5 2 0,-1-3 0,0 0 0,-4 0 0,7-1 0,-17 5 0,15-3 0,-12-1 0,11-5 0,1 1 0,-1-3 0,0 2 0,1 0 0,3-2 0,-3 3 0,3-1 0,-3-2 0,3 2 0,-3 1 0,7-3 0,-7 2 0,7-3 0,-3 0 0,0 0 0,3 0 0,1 3 0,0-2 0,3 2 0,-2-3 0,-1 0 0,3-3 0,1-14 0,3 10 0,0-10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2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1 223 24575,'0'23'0,"0"9"0,0 5 0,0 5 0,0 11 0,0-11 0,0 5 0,0-6 0,0 6 0,0-11 0,0-1 0,0-8 0,0-13 0,0 3 0,0-23 0,0-18 0,0-22 0,0-26 0,0-9 0,0 7 0,0-9 0,0 17 0,0-5 0,0 15 0,0 9 0,0 17 0,0 2 0,0 15 0,0 2 0,3 6 0,1 2 0,4 3 0,-1 0 0,1 0 0,3 0 0,2 0 0,9 8 0,-3 7 0,9 10 0,-3 4 0,0 0 0,5 7 0,-4-5 0,6 10 0,0-2 0,0-1 0,-5 3 0,-3-11 0,0 5 0,-4-12 0,-1 5 0,-3-10 0,-6-1 0,1-5 0,-3-4 0,0-1 0,-4 1 0,-1 0 0,1-4 0,-4 3 0,4-3 0,-1 0 0,-2-4 0,2-13 0,-3-6 0,0-9 0,0-6 0,0-1 0,0-5 0,0-1 0,0 6 0,0-4 0,0 10 0,0 0 0,0 7 0,0 5 0,0 4 0,0 1 0,0 4 0,0 1 0,0-1 0,0 1 0,0 0 0,0-1 0,0 4 0,0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4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8 24575,'-7'-4'0,"-5"1"0,0 3 0,-5 0 0,4 0 0,-10 13 0,8 3 0,-5 13 0,2 5 0,7 1 0,-4 11 0,9-3 0,-8 3 0,12-11 0,-7 4 0,9-4 0,0 0 0,0-1 0,0-7 0,0-3 0,0-3 0,0-3 0,0-6 0,0 0 0,0-4 0,8 0 0,-3-4 0,11 0 0,-3-4 0,9 0 0,-4 0 0,4 0 0,-1 0 0,-2 0 0,7 0 0,-8 0 0,9-9 0,-3-6 0,0-4 0,4-10 0,-3 4 0,0-4 0,-6 0 0,-5 6 0,-5-4 0,-1 8 0,2-7 0,-6 7 0,1-3 0,-5 0 0,0-1 0,0 0 0,0-4 0,0 9 0,-4-4 0,-10 4 0,0 1 0,-13-2 0,4 5 0,-1-3 0,2 7 0,0-3 0,4 9 0,-4-1 0,5 5 0,4 0 0,1 0 0,4 0 0,-4 0 0,4 0 0,-4 4 0,8 0 0,0 4 0,4-4 0,0-1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6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30 150 24575,'-4'3'0,"1"5"0,3 9 0,0 7 0,0 9 0,0 2 0,0 18 0,0-14 0,0 12 0,0-9 0,0 14 0,0-6 0,0 4 0,0-14 0,0-10 0,0 3 0,0-19 0,0 7 0,0-13 0,0 4 0,0-11 0,0-11 0,-10-20 0,8-7 0,-8-9 0,10-2 0,0-8 0,0-1 0,0-4 0,0 12 0,0 3 0,0 5 0,0 1 0,0 0 0,0-1 0,0 6 0,0 1 0,0 11 0,0 1 0,0 5 0,0 4 0,0 1 0,0 4 0,3 4 0,1 1 0,4 3 0,-1 0 0,5 0 0,1 0 0,4 0 0,0 0 0,0 0 0,0 0 0,5 0 0,-4 4 0,4 0 0,-5 1 0,0 3 0,0-7 0,-4 6 0,3-3 0,-8 4 0,4-3 0,-4 2 0,-1-7 0,-2 7 0,2-6 0,-7 6 0,4-3 0,-4 4 0,0-1 0,0 5 0,-4 1 0,-11 10 0,-5 1 0,-11 7 0,1-1 0,-1 1 0,0-1 0,7-5 0,0-2 0,11-10 0,1-1 0,5-5 0,2 1 0,-2 0 0,9-4 0,3-1 0,13-3 0,5 0 0,5 4 0,5 2 0,2 4 0,6 0 0,-6 4 0,4 1 0,-15 3 0,8-3 0,-14-3 0,0-3 0,-6-1 0,-4-4 0,-8-23 0,3 13 0,-7-17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6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0 483 24575,'0'15'0,"0"-3"0,0-1 0,0 1 0,0-3 0,0 12 0,0-12 0,0 8 0,0-5 0,0-13 0,0-11 0,0-17 0,0-18 0,0 5 0,0-19 0,0 4 0,0-7 0,0 8 0,0 9 0,0 7 0,0 9 0,0 4 0,0 10 0,0 4 0,0 1 0,0 4 0,0 1 0,0-1 0,0 1 0,0 0 0,4 3 0,4 1 0,10 3 0,5 0 0,10 0 0,2 0 0,0 0 0,4 0 0,-10 0 0,0 0 0,-7 0 0,-6 0 0,-3 0 0,-1 0 0,-4 0 0,-1 0 0,1 0 0,-4 0 0,0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7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24575,'3'0'0,"14"0"0,3 0 0,18 0 0,-8 0 0,10 0 0,1 0 0,-11 0 0,-3 0 0,-10 0 0,5 0 0,-11 0 0,1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8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24575,'0'2'0,"0"4"0,0 20 0,0-1 0,0 14 0,0-4 0,0 6 0,0 0 0,0 6 0,0-5 0,0-1 0,0-1 0,0-16 0,0 8 0,0-18 0,0 7 0,0-13 0,0 4 0,0-4 0,0 0 0,0-1 0,7 1 0,-1-3 0,10-2 0,-4 1 0,5-3 0,0 3 0,0-4 0,0 0 0,0 0 0,0 0 0,-4 0 0,3 0 0,-11 0 0,3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9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1 471 24575,'0'17'0,"0"-8"0,0-25 0,0-9 0,0-11 0,9-2 0,-2 2 0,17-11 0,-11 5 0,11 1 0,-8 2 0,3 4 0,0 4 0,-1 4 0,-4 10 0,-2 0 0,-4 4 0,0-3 0,0 10 0,0-5 0,0 10 0,-1-2 0,1 3 0,-1 3 0,-3 6 0,3 3 0,-3 5 0,5 5 0,0 1 0,0 5 0,1 0 0,-1 6 0,6 1 0,-4 0 0,3 4 0,1-4 0,-5 0 0,5-1 0,-6-11 0,-1-5 0,0-2 0,-3-8 0,2 4 0,-6-4 0,2-4 0,-3-1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24575,'-11'0'0,"-4"0"0,7 0 0,3 0 0,14 0 0,4 0 0,12 0 0,2 0 0,6 0 0,10 0 0,9 0 0,-10 0 0,27 0 0,-25 0 0,34 0 0,-35 0 0,32 0 0,-32 0 0,28 0 0,-18 0 0,5 0 0,-6 0 0,-1 0 0,-5 5 0,-2-4 0,-6 3 0,0-4 0,-6 0 0,-1 0 0,-5 0 0,1 0 0,-6 0 0,4 4 0,-8-3 0,4 3 0,-1-4 0,-3 0 0,8 0 0,-8 0 0,4 0 0,-5 0 0,-1 0 0,1 0 0,0 0 0,0 0 0,-4 0 0,-1 0 0,-3 0 0,-1 0 0,0 0 0,0 0 0,3 0 0,-2 0 0,3 0 0,-4 0 0,-4 0 0,0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9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24575,'4'0'0,"-2"0"0,19 0 0,-7 0 0,13 0 0,-4 0 0,-4 0 0,2 0 0,-13 0 0,4 0 0,-4 0 0,-4-3 0,0 2 0,-4-2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0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8 24575,'1'-4'0,"-11"1"0,-4 3 0,-13 0 0,4 0 0,0 0 0,-4 0 0,9 0 0,-4 0 0,5 7 0,-1-1 0,5 10 0,4-3 0,-1 3 0,8-3 0,-5-2 0,7-3 0,0 0 0,0-1 0,4 1 0,4 0 0,5 0 0,9 1 0,1 0 0,5 0 0,-5 0 0,4 0 0,-4 0 0,0 0 0,-1 0 0,-5 3 0,0 2 0,1 7 0,-4 2 0,-1 5 0,-4-5 0,0 4 0,-4-9 0,3 4 0,-7 0 0,3-4 0,-4 4 0,0-5 0,0 0 0,0-4 0,0 3 0,-8-7 0,-1 3 0,-13-3 0,3-1 0,-7-2 0,2-3 0,-3-3 0,3 0 0,-3 0 0,13 0 0,-7 0 0,12 0 0,-3 0 0,5 0 0,2-3 0,-2 2 0,3-10 0,-1-3 0,2 3 0,3-1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2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24575,'0'30'0,"0"-4"0,0 14 0,0-5 0,0 6 0,0 5 0,0-3 0,0 10 0,0-11 0,0 5 0,0 0 0,0-10 0,0-2 0,0-13 0,0-1 0,0-2 0,0 2 0,0-8 0,0-1 0,0-5 0,0-6 0,0-6 0,0-13 0,0-5 0,0-5 0,0 0 0,-5-6 0,4 10 0,-4-4 0,5 11 0,0 0 0,0 4 0,0 1 0,0 4 0,0 1 0,0-1 0,8 0 0,1 0 0,13 4 0,1 0 0,11-1 0,1 4 0,5-4 0,1 5 0,-1-4 0,1 3 0,-6-4 0,-1 5 0,-11 0 0,-1-4 0,-5 3 0,-5-2 0,0 3 0,-4-4 0,-4 0 0,0-4 0,-4-3 0,0-2 0,0-9 0,0-1 0,0-1 0,0-2 0,0 2 0,0 1 0,0-4 0,0 9 0,0-4 0,0 9 0,-4-3 0,3 7 0,-3-3 0,1 8 0,2-3 0,-3 13 0,4 10 0,0 7 0,0 23 0,0-10 0,0 17 0,0 11 0,0-13 0,6 25 0,-5-26 0,9 12 0,-4-7 0,0-12 0,-1-3 0,-5-17 0,4-1 0,-3-9 0,3-1 0,-4-5 0,0-5 0,0-32 0,0 19 0,0-20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4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24575,'0'-6'0,"0"7"0,0 22 0,0 13 0,0 12 0,0-5 0,0 33 0,0-34 0,0 42 0,0-26 0,0 0 0,0 2 0,0-17 0,0-7 0,0-3 0,0-19 0,0 2 0,0-25 0,0-15 0,0-35 0,0-15 0,0 0 0,0-4 0,0 6 0,0-1 0,0 2 0,0 15 0,0 15 0,0 7 0,0 11 0,0 6 0,3 8 0,5 13 0,5 11 0,5 8 0,2 10 0,5 4 0,2 6 0,6 1 0,5 0 0,-4 0 0,4 0 0,-5 0 0,-1-6 0,0-1 0,-8-13 0,0-1 0,-12-10 0,0-1 0,-4-4 0,0 0 0,-1-4 0,-2-11 0,-2-14 0,-3-32 0,0 0 0,0-32 0,0 33 0,0-24 0,0 26 0,0-13 0,0 15 0,-4 1 0,2 11 0,-2 8 0,4 6 0,-4 9 0,3 1 0,-2 4 0,3 4 0,0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9 500 24575,'-5'23'0,"1"-3"0,4-12 0,0 8 0,0-6 0,0 10 0,0-11 0,0 12 0,0-11 0,0 11 0,0-9 0,0 0 0,0-1 0,0-16 0,0-19 0,0-4 0,17-39 0,-8 20 0,14-17 0,-6 4 0,0 2 0,6-6 0,0 2 0,-6 13 0,3 2 0,-10 16 0,4-1 0,-5 18 0,-1-3 0,0 9 0,-1 0 0,1 4 0,-1 0 0,1 4 0,-1 4 0,1 9 0,5 6 0,-2 14 0,7 2 0,-2 6 0,4-1 0,1 7 0,0-5 0,0 5 0,-6-6 0,4-6 0,-9-2 0,3-10 0,-4-1 0,-4-9 0,2-2 0,-6-3 0,2 0 0,-3-1 0,0 1 0,0 0 0,0 4 0,4-4 0,-3 4 0,2-8 0,-3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5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2 115 24575,'-1'-5'0,"16"-7"0,11 1 0,21-6 0,2-3 0,0 8 0,4-4 0,-4 6 0,-1 3 0,-6 3 0,-9 4 0,-14 0 0,2 0 0,-12 0 0,-1 0 0,-4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6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1 645 24575,'0'18'0,"0"1"0,0-17 0,0-2 0,0-18 0,0-3 0,0-27 0,0 10 0,0-23 0,0 12 0,0 0 0,0-4 0,0 21 0,0-7 0,0 16 0,0 4 0,3 6 0,1 9 0,7 4 0,7 0 0,1 13 0,9 4 0,-3 12 0,7 7 0,0 2 0,0 0 0,0 5 0,5-5 0,-4 0 0,4-1 0,-12-8 0,4 1 0,-9-10 0,-2-3 0,-2-8 0,-7-1 0,3 0 0,-5-1 0,-2-9 0,-2-21 0,-8-7 0,-6-31 0,-1 10 0,-12-34 0,16 30 0,-10-29 0,12 26 0,-1 1 0,2 2 0,5 20 0,0 6 0,0 7 0,0 9 0,0 5 0,0 4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8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24575,'0'22'0,"0"-2"0,0 26 0,5-3 0,1 12 0,0-12 0,14 16 0,-16-14 0,17 17 0,-15-7 0,5-7 0,-6-1 0,0-21 0,-5 5 0,0-21 0,0-4 0,-4-16 0,-2-12 0,-3-7 0,-1-11 0,0 4 0,-1-11 0,6 6 0,0 1 0,5-1 0,-4 5 0,3-3 0,-3 9 0,4 2 0,-4 6 0,3 0 0,-3 7 0,4-1 0,-3 8 0,2 0 0,-3 0 0,4 0 0,0 1 0,0 0 0,4-1 0,4 0 0,5 4 0,9 0 0,1 0 0,11 3 0,-5-4 0,10 5 0,-4 0 0,6 0 0,-1 5 0,7 6 0,-5 5 0,6 10 0,-6 1 0,-4 5 0,-2-1 0,-5 0 0,-11-2 0,-1 0 0,-9 4 0,-5-4 0,0 11 0,-5-6 0,0 7 0,-5-6 0,-5 4 0,-10-8 0,-12 5 0,2-11 0,-11 1 0,5-7 0,-4-3 0,-1-1 0,1-10 0,4 0 0,3-5 0,9 0 0,2 0 0,5 0 0,4 0 0,1 0 0,8-3 0,1-2 0,3-11 0,0-9 0,0-5 0,0 9 0,0 9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9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45 585 24575,'4'3'0,"-1"5"0,-3 5 0,0 28 0,0-18 0,0 28 0,0-21 0,0 11 0,0-11 0,0 2 0,0-9 0,0 0 0,0-5 0,0-7 0,0-10 0,0-11 0,-5-28 0,4-22 0,-10-30 0,3-8-638,1 14 638,0 33 0,2 1 0,3-25 0,-4-14 0,6 11 0,0 21 0,0 3 0,0 24 0,0 2 0,0 15 638,0 1-638,0 4 0,7 4 0,2 0 0,11 9 0,9 0 0,6 5 0,5 0 0,-4 0 0,3 0 0,-10-1 0,5 1 0,-6-5 0,-5-1 0,-6-1 0,-5-2 0,-4 3 0,0-4 0,-4 0 0,-1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9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24575,'3'4'0,"6"0"0,14-4 0,20 0 0,-5 0 0,15 0 0,-11 0 0,-6 0 0,10 0 0,-22 0 0,4 0 0,-11 0 0,-8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15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59 24575,'-4'-3'0,"0"-1"0,4-8 0,0 2 0,8-2 0,2 3 0,7 4 0,1 1 0,9 4 0,-6 0 0,5 0 0,-2 0 0,-10 4 0,16 17 0,-23 0 0,18 22 0,-22-7 0,10 5 0,-12 8 0,4 1 0,-1-1 0,-3 1 0,3-11 0,-4-2 0,0-8 0,0-6 0,0-5 0,0-5 0,0-1 0,0-4 0,0 0 0,0-10 0,0-9 0,0-18 0,10-19 0,2 2 0,16-14 0,-1 11 0,8-4 0,-3 6 0,1 7 0,-1 3 0,-6 11 0,-2 2 0,-6 14 0,-5-1 0,0 10 0,-5-3 0,-1 4 0,1 7 0,-3 8 0,-2 14 0,-3 19 0,0-3 0,0 8 0,0-6 0,0-3 0,0 4 0,0-7 0,0-5 0,4-7 0,1-6 0,3-6 0,1 1 0,4-5 0,-4 0 0,4-5 0,-1-3 0,-3-2 0,3-3 0,0 0 0,-3 0 0,3 0 0,-7 0 0,-2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24575,'0'15'0,"0"3"0,0 13 0,0 14 0,0-13 0,0 16 0,0-15 0,0 13 0,0-2 0,0 0 0,0 0 0,0-9 0,0 7 0,0-4 0,0 1 0,0 5 0,0-6 0,0 0 0,4-5 0,1 3 0,0-8 0,3-2 0,-8-1 0,4-3 0,-4-1 0,4 0 0,-4-5 0,4 0 0,-4-4 0,0-1 0,0-4 0,0 0 0,0 0 0,0 0 0,0 1 0,0-1 0,0 0 0,0 0 0,0 0 0,0 0 0,0 0 0,0 0 0,0 0 0,0-1 0,0 1 0,0-15 0,0 7 0,0-11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24575,'0'-6'0,"0"17"0,0 21 0,0 17 0,0-6 0,0 24 0,0-26 0,0 42 0,0-31 0,0 25 0,0-21 0,0 0 0,0-2 0,0-12 0,0-1 0,0-7 0,0-15 0,0 2 0,0-13 0,0 4 0,3-8 0,1 0 0,4-4 0,8 0 0,-2 0 0,13 0 0,-4 0 0,5 0 0,0 0 0,0 0 0,0-5 0,-5 4 0,4-3 0,-13 4 0,2-3 0,-8-2 0,0-7 0,-4 7 0,0-3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1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1 837 24575,'0'8'0,"0"3"0,0-2 0,0 7 0,0-8 0,0 4 0,0-4 0,0-48 0,0 1 0,0-8 0,0-6 0,0-29 0,0-14 0,0 15 0,15 4 0,-5-1 0,16 13 0,-8-6 0,2 28 0,1 3 0,-11 12 0,6 5 0,-11 9 0,7 3 0,-5 6 0,1-2 0,0 2 0,-1 2 0,1 3 0,-1 0 0,1 12 0,1 9 0,1 9 0,0 9 0,5 2 0,1 1 0,5 5 0,-1-6 0,-4 0 0,2-6 0,-2 4 0,3-10 0,1 10 0,-6-9 0,5 9 0,-8-10 0,3 5 0,-1-6 0,-2 0 0,2-5 0,-4 3 0,-1-12 0,-3 7 0,2-12 0,-6 3 0,2-5 0,-3-2 0,0-2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1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24575,'26'0'0,"-3"0"0,16 0 0,2 0 0,1 0 0,0 0 0,-3 0 0,-10 0 0,0 0 0,-7 0 0,-5 0 0,-8 0 0,-2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2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8 24575,'-3'-4'0,"-11"1"0,5 3 0,-8 0 0,9 0 0,0 0 0,1 0 0,5 0 0,8 0 0,11 0 0,-6 0 0,1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4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15 24575,'0'-7'0,"-3"3"0,-11 0 0,5 4 0,-12 0 0,-9 0 0,13 0 0,-27 0 0,24 9 0,-15 6 0,11 9 0,1 0 0,4 3 0,10-9 0,-7 4 0,14-9 0,-6 3 0,8-3 0,0-1 0,0 0 0,0-4 0,0 0 0,8 0 0,1-4 0,8 4 0,5-7 0,2 7 0,-1-7 0,3 7 0,-8-3 0,4 4 0,-5 3 0,-3 1 0,-2 4 0,-3 5 0,-1-4 0,1 4 0,-4 0 0,-1-4 0,-4 4 0,0-5 0,0 0 0,0 0 0,0-4 0,0 3 0,0-3 0,-8 0 0,-1 3 0,-13-6 0,4 3 0,-9-4 0,8-1 0,-8 2 0,9-6 0,-4 0 0,0-4 0,4 0 0,-4 0 0,9-3 0,-3-2 0,7-7 0,-3 3 0,7-3 0,-1 5 0,5-1 0,-3 0 0,4 0 0,-3-3 0,2 2 0,-3-11 0,4 1 0,0 3 0,0 4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24575,'0'17'0,"0"13"0,0 13 0,0 19 0,0 10 0,0 0 0,0-7 0,0 27 0,0-41 0,0 42 0,0-43 0,0 12 0,0-13 0,0 4 0,0-17 0,0 4 0,0-12 0,0-9 0,0 6 0,0-15 0,0 7 0,0-10 0,0 1 0,0-1 0,0-3 0,0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5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24575,'35'0'0,"7"0"0,-13 0 0,2 0 0,-10 0 0,1 0 0,-8 0 0,3 0 0,-9 0 0,-1 0 0,-3-7 0,0 5 0,-4-4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24575,'0'7'0,"0"10"0,0 11 0,0 11 0,0-4 0,0 12 0,0 2 0,0 5 0,0-5 0,0 12 0,0-23 0,0 14 0,0-17 0,0 6 0,0-6 0,0-2 0,0-5 0,0-9 0,0 2 0,0-8 0,0-1 0,0 0 0,0-4 0,0 0 0,0-1 0,0-3 0,0-1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24575,'0'19'0,"4"1"0,5 6 0,1 5 0,7 2 0,-3-1 0,0 4 0,3-8 0,-7 9 0,3-5 0,-4 1 0,0-1 0,0-6 0,-1-5 0,1 4 0,-1-12 0,-4 3 0,3-9 0,-7 0 0,4 0 0,-1 0 0,1-3 0,3 0 0,0-4 0,0-12 0,1-3 0,1-16 0,1-2 0,4-10 0,-3 3 0,7-4 0,-7 0 0,3 4 0,-4-4 0,3 6 0,-2 0 0,2 5 0,-4 6 0,-1 6 0,-3 9 0,1 1 0,-5 4 0,5 0 0,-5 0 0,2 0 0,0 3 0,-2-2 0,2 6 0,-3-3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24575,'-2'0'0,"0"0"0,-12 0 0,2 0 0,0 0 0,1 0 0,0 0 0,-1 3 0,-1 5 0,-3 9 0,2 10 0,0 5 0,-4 6 0,8 0 0,-9 5 0,9-3 0,-5 3 0,10-11 0,1-6 0,4 0 0,0-13 0,0 6 0,0-7 0,0 0 0,0-1 0,3-4 0,1-3 0,3 3 0,1-6 0,-1 2 0,0-3 0,4 0 0,-3 0 0,7 0 0,-7 0 0,3 0 0,0 0 0,-3 0 0,7 0 0,-7-3 0,7-5 0,-7-1 0,7-6 0,-7 7 0,4-3 0,-5 4 0,-3-1 0,-1 1 0,-6 4 0,-1 0 0,-3-1 0,-1 4 0,4-7 0,1 4 0,3-4 0,0 0 0,0 0 0,0-1 0,0 1 0,0 0 0,12-1 0,-2 0 0,10 0 0,-4-1 0,0 5 0,-4-3 0,-1 6 0,-4-2 0,0 3 0,0 0 0,0 0 0,1 0 0,-1 0 0,-1 0 0,-2 3 0,-1 1 0,-3 3 0,0 4 0,0-3 0,0 3 0,0-4 0,0 0 0,-6-3 0,5 0 0,-5-4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4 24575,'-7'0'0,"-19"-4"0,14 6 0,-14-1 0,19 6 0,0 0 0,3 0 0,-6-3 0,8 6 0,-5-5 0,7 6 0,6-7 0,3-1 0,6 1 0,5-4 0,-3 8 0,4-4 0,-9 4 0,3-1 0,-7 5 0,3 0 0,-6 8 0,-2 2 0,-3 4 0,0 0 0,0 5 0,0-3 0,0 3 0,0-9 0,0 3 0,0-8 0,-3-1 0,-5-4 0,0-5 0,-3 0 0,3-3 0,-3 0 0,3-4 0,-3 0 0,7-4 0,-3-4 0,6 0 0,-6-3 0,7 4 0,-4-1 0,4 1 0,0 0 0,0-4 0,0 3 0,0 0 0,0 5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23 199 24575,'-4'-3'0,"1"-5"0,3-4 0,0-4 0,0 4 0,0-3 0,0 3 0,0-4 0,0 4 0,0 1 0,0 4 0,0-3 0,0-2 0,0 1 0,-7 0 0,5 0 0,-5 2 0,7 1 0,0 5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3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24575,'-1'-4'0,"10"1"0,4 3 0,17 9 0,-11 0 0,11 9 0,-7 4 0,4 1 0,-3 4 0,2-3 0,-12 1 0,11-7 0,-15 3 0,6-8 0,-8 2 0,-1-10 0,0 5 0,1-6 0,-2 0 0,-2 2 0,-1-2 0,-3 3 0,0 0 0,0-1 0,0 1 0,-3 0 0,-1 0 0,-7 1 0,-1 0 0,-4 3 0,3 1 0,-6 5 0,9-1 0,-10 1 0,7-5 0,1-1 0,1 1 0,3-4 0,1 3 0,-1-4 0,4 0 0,-2-3 0,5 3 0,-5-3 0,5 3 0,-6-3 0,7 2 0,-4-2 0,4 0 0,0-1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4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 24575,'-7'0'0,"-8"0"0,2 3 0,-4 1 0,2 8 0,-2 0 0,-1 14 0,1-7 0,-7 18 0,14-18 0,-13 13 0,11-19 0,2 7 0,0-8 0,5 8 0,0-6 0,1 1 0,4-4 0,0 1 0,0 4 0,0 0 0,0 0 0,0 0 0,0-4 0,0 3 0,0-7 0,0 7 0,0-7 0,3 3 0,5-3 0,4-1 0,4 1 0,0 0 0,-4 0 0,3-4 0,-3 3 0,0-6 0,3 2 0,-3-3 0,4 0 0,-4 0 0,3 0 0,-3 0 0,4 0 0,0 0 0,0 0 0,0 0 0,-1-7 0,1-2 0,0-7 0,0 0 0,-3 0 0,2 0 0,-3 0 0,0 0 0,3-3 0,-7 6 0,3 2 0,-7 4 0,-1 3 0,-3-3 0,4 0 0,-4 0 0,4-5 0,-4 0 0,0-4 0,0-4 0,0 3 0,0-4 0,0 5 0,0 4 0,0-3 0,0 7 0,0-4 0,0 5 0,0 0 0,-4 0 0,0-5 0,-7 7 0,-2-5 0,-3 5 0,0 1 0,0 0 0,0 4 0,0 0 0,4 0 0,-3 0 0,7 0 0,-3 0 0,3 0 0,1 0 0,0 0 0,-1 0 0,1 0 0,0 0 0,0 0 0,-1 0 0,1 0 0,0 0 0,3 0 0,1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6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 0 0,4 0 0,-4 0 0,3 0 0,-3 0 0,0 0 0,3 0 0,-3 0 0,-4 0 0,-1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7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24575,'10'0'0,"1"0"0,9 0 0,-3 0 0,-1 0 0,-1 0 0,-3 0 0,0 0 0,-1 0 0,-4 0 0,-3 0 0,-1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7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24575,'14'0'0,"1"0"0,-3 0 0,-1 0 0,-4 0 0,-3 0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17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24575,'5'0'0,"-2"4"0,-3 20 0,0 0 0,0 4 0,0 13 0,0-9 0,0 8 0,0-11 0,0 0 0,0 1 0,0-3 0,0-7 0,0 7 0,0-13 0,4 9 0,-3-5 0,3 4 0,0-3 0,-3 9 0,7-9 0,-7 4 0,3-6 0,-4-3 0,0-5 0,0-6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8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24575,'11'0'0,"0"0"0,5 0 0,0 0 0,0 0 0,0 0 0,-4 0 0,-1 0 0,0 0 0,-3 0 0,3 0 0,-7 0 0,-1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9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24575,'7'0'0,"4"0"0,1 0 0,4 0 0,4 0 0,-3 0 0,0 0 0,-2 0 0,-8 0 0,4 0 0,-4 0 0,-3 0 0,-1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24575,'7'0'0,"4"0"0,1 0 0,8 0 0,-3 0 0,0 0 0,-2 0 0,-7 0 0,7 0 0,-7 0 0,2 0 0,-6 0 0,-1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24575,'15'0'0,"21"0"0,15 0 0,22 0 0,7 0 0,-3 0 0,-27 0 0,3 0 0,-1 0 0,-1 0 0,44 0 0,-33 0 0,-3 0 0,4 0 0,33 0 0,-25 0 0,12 0 0,-15 0 0,10 0 0,-28 0 0,12 0 0,-10 0 0,2 0 0,-9 0 0,1 0 0,-12 0 0,4 0 0,-13 0 0,6 0 0,-13 0 0,3 0 0,-4 0 0,-4 0 0,2 4 0,-6-3 0,6 6 0,-6-6 0,2 2 0,-3-3 0,0 4 0,-1-3 0,1 2 0,-1-3 0,0 0 0,0 3 0,1-2 0,0 2 0,-1-3 0,1 4 0,-1-4 0,5 7 0,-4-6 0,8 3 0,-8-1 0,8-2 0,-3 2 0,4-3 0,0 4 0,-1-3 0,1 3 0,4-4 0,-3 0 0,3 0 0,-4 0 0,5 0 0,-8 0 0,7 0 0,-8 0 0,0 0 0,3 0 0,-4 0 0,5 0 0,0 0 0,0 0 0,-1 0 0,-3 0 0,3 0 0,-8-4 0,4 3 0,-4-2 0,-1 0 0,-3 2 0,-1-2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24575,'0'11'0,"0"12"0,0 4 0,0 19 0,0 8 0,0 12 0,0 13 0,0 13 0,0 1 0,0-17 0,0 9 0,0 9 0,0-20 0,0-18 0,0-1 0,0 20 0,0-6 0,0 5 0,0-26 0,0-2 0,0 1 0,0-8 0,0-9 0,0-4 0,0-5 0,0-3 0,0 7 0,0-7 0,0 9 0,0-9 0,3-1 0,-2-1 0,2-7 0,1 2 0,-4-3 0,4 0 0,-4-1 0,0 1 0,0-1 0,0-6 0,0-10 0,0-16 0,0-3 0,0 6 0,0 10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423 46 24575,'0'-15'0,"0"2"0,-4 3 0,-15 6 0,-5 0 0,-6 4 0,-20 0 0,27 0 0,-39 14 0,40 2 0,-22 14 0,8 15 0,12-11 0,-10 16 0,17 9 0,5-19 0,-3 30 0,13-11 0,-3-12 0,5 22 0,0-29 0,0 8 0,5-3 0,8-15 0,6-2 0,14-14 0,-5-1 0,11-3 0,-15-5 0,7 0 0,-17-5 0,6 0 0,-12 0 0,1-7 0,-6 2 0,-10-10 0,-2 3 0,-4-1 0,-3-3 0,11 8 0,-2-4 0,7 0 0,0 4 0,0-8 0,11 3 0,5-5 0,23-2 0,1 5 0,8-4 0,-4 7 0,-5-2 0,-5 4 0,-7 5 0,-5-2 0,-10 6 0,0-3 0,-4 4 0,-4 0 0,-1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165 551 24575,'-4'-8'0,"-4"1"0,-5 7 0,-8 0 0,7 0 0,-11 0 0,12 0 0,-6 7 0,3 7 0,6 4 0,-3 4 0,9 0 0,0 0 0,4 11 0,0-9 0,0 3 0,0-14 0,0-2 0,7-7 0,3-1 0,6-3 0,1 0 0,0-4 0,0-8 0,-4-2 0,3-4 0,-6 2 0,2 3 0,-4 0 0,0 2 0,-4 3 0,3 4 0,-3 0 0,3 4 0,0 0 0,1 4 0,0 4 0,4 5 0,1 3 0,3-2 0,1-2 0,0-4 0,0-4 0,-1 0 0,5-4 0,-2-13 0,-1-8 0,6-30 0,-11-7 0,9-23 0,-10-2 0,-5 8 0,-2-12 0,-5 25 0,0-9 0,0 25 0,0 7 0,0 20 0,0 3 0,-4 22 0,-2 25 0,1 14 0,0 12 0,5 23 0,0-32 0,0 37 0,0-31 0,0 9 0,5-11 0,4-7 0,11-9 0,3-9 0,1-7 0,2-7 0,-4-5 0,6-3 0,-6-1 0,9-4 0,-15-12 0,15-5 0,-19-17 0,11-1 0,-12-5 0,3 1 0,-8 0 0,-2 4 0,-4 8 0,0 9 0,-8 10 0,-1 4 0,-17 4 0,11 4 0,-11 9 0,11 21 0,4 3 0,2 13 0,9-5 0,0-4 0,0-2 0,0-6 0,4-10 0,9-2 0,7-7 0,7-1 0,0-8 0,0-1 0,5-4 0,-8 0 0,7 0 0,-13 0 0,-4 0 0,-7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 24575,'3'-16'0,"15"3"0,21 0 0,-7 7 0,37-9 0,-35 12 0,24-11 0,5 13 0,-27-4 0,25 5 0,-32 0 0,5 0 0,-2 0 0,-9 0 0,-1 0 0,-10 0 0,0 0 0,-8 0 0,-1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24575,'5'-6'0,"-2"18"0,-3 24 0,0 1 0,0 26 0,0-21 0,0 13 0,0-10 0,0-11 0,0-6 0,0-7 0,0-8 0,0-5 0,0-5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24575,'12'0'0,"9"0"0,3 0 0,8 0 0,6 0 0,-13 0 0,15 0 0,-10 0 0,2 0 0,14 0 0,-21 0 0,9 0 0,-25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47.xml"/><Relationship Id="rId21" Type="http://schemas.openxmlformats.org/officeDocument/2006/relationships/customXml" Target="../ink/ink699.xml"/><Relationship Id="rId42" Type="http://schemas.openxmlformats.org/officeDocument/2006/relationships/image" Target="../media/image12150.png"/><Relationship Id="rId63" Type="http://schemas.openxmlformats.org/officeDocument/2006/relationships/customXml" Target="../ink/ink720.xml"/><Relationship Id="rId84" Type="http://schemas.openxmlformats.org/officeDocument/2006/relationships/image" Target="../media/image12390.png"/><Relationship Id="rId138" Type="http://schemas.openxmlformats.org/officeDocument/2006/relationships/image" Target="../media/image12670.png"/><Relationship Id="rId159" Type="http://schemas.openxmlformats.org/officeDocument/2006/relationships/customXml" Target="../ink/ink768.xml"/><Relationship Id="rId170" Type="http://schemas.openxmlformats.org/officeDocument/2006/relationships/image" Target="../media/image12850.png"/><Relationship Id="rId107" Type="http://schemas.openxmlformats.org/officeDocument/2006/relationships/customXml" Target="../ink/ink742.xml"/><Relationship Id="rId11" Type="http://schemas.openxmlformats.org/officeDocument/2006/relationships/customXml" Target="../ink/ink694.xml"/><Relationship Id="rId32" Type="http://schemas.openxmlformats.org/officeDocument/2006/relationships/image" Target="../media/image12070.png"/><Relationship Id="rId53" Type="http://schemas.openxmlformats.org/officeDocument/2006/relationships/customXml" Target="../ink/ink715.xml"/><Relationship Id="rId74" Type="http://schemas.openxmlformats.org/officeDocument/2006/relationships/image" Target="../media/image12340.png"/><Relationship Id="rId128" Type="http://schemas.openxmlformats.org/officeDocument/2006/relationships/image" Target="../media/image12630.png"/><Relationship Id="rId149" Type="http://schemas.openxmlformats.org/officeDocument/2006/relationships/customXml" Target="../ink/ink763.xml"/><Relationship Id="rId5" Type="http://schemas.openxmlformats.org/officeDocument/2006/relationships/customXml" Target="../ink/ink691.xml"/><Relationship Id="rId95" Type="http://schemas.openxmlformats.org/officeDocument/2006/relationships/customXml" Target="../ink/ink736.xml"/><Relationship Id="rId160" Type="http://schemas.openxmlformats.org/officeDocument/2006/relationships/image" Target="../media/image12790.png"/><Relationship Id="rId181" Type="http://schemas.openxmlformats.org/officeDocument/2006/relationships/customXml" Target="../ink/ink779.xml"/><Relationship Id="rId22" Type="http://schemas.openxmlformats.org/officeDocument/2006/relationships/image" Target="../media/image12020.png"/><Relationship Id="rId43" Type="http://schemas.openxmlformats.org/officeDocument/2006/relationships/customXml" Target="../ink/ink710.xml"/><Relationship Id="rId64" Type="http://schemas.openxmlformats.org/officeDocument/2006/relationships/image" Target="../media/image12280.png"/><Relationship Id="rId118" Type="http://schemas.openxmlformats.org/officeDocument/2006/relationships/image" Target="../media/image12570.png"/><Relationship Id="rId139" Type="http://schemas.openxmlformats.org/officeDocument/2006/relationships/customXml" Target="../ink/ink758.xml"/><Relationship Id="rId85" Type="http://schemas.openxmlformats.org/officeDocument/2006/relationships/customXml" Target="../ink/ink731.xml"/><Relationship Id="rId150" Type="http://schemas.openxmlformats.org/officeDocument/2006/relationships/image" Target="../media/image12740.png"/><Relationship Id="rId171" Type="http://schemas.openxmlformats.org/officeDocument/2006/relationships/customXml" Target="../ink/ink774.xml"/><Relationship Id="rId12" Type="http://schemas.openxmlformats.org/officeDocument/2006/relationships/image" Target="../media/image11950.png"/><Relationship Id="rId33" Type="http://schemas.openxmlformats.org/officeDocument/2006/relationships/customXml" Target="../ink/ink705.xml"/><Relationship Id="rId108" Type="http://schemas.openxmlformats.org/officeDocument/2006/relationships/image" Target="../media/image12530.png"/><Relationship Id="rId129" Type="http://schemas.openxmlformats.org/officeDocument/2006/relationships/customXml" Target="../ink/ink753.xml"/><Relationship Id="rId54" Type="http://schemas.openxmlformats.org/officeDocument/2006/relationships/image" Target="../media/image12230.png"/><Relationship Id="rId75" Type="http://schemas.openxmlformats.org/officeDocument/2006/relationships/customXml" Target="../ink/ink726.xml"/><Relationship Id="rId96" Type="http://schemas.openxmlformats.org/officeDocument/2006/relationships/image" Target="../media/image12460.png"/><Relationship Id="rId140" Type="http://schemas.openxmlformats.org/officeDocument/2006/relationships/image" Target="../media/image12680.png"/><Relationship Id="rId161" Type="http://schemas.openxmlformats.org/officeDocument/2006/relationships/customXml" Target="../ink/ink769.xml"/><Relationship Id="rId182" Type="http://schemas.openxmlformats.org/officeDocument/2006/relationships/image" Target="../media/image1347.png"/><Relationship Id="rId6" Type="http://schemas.openxmlformats.org/officeDocument/2006/relationships/image" Target="../media/image11920.png"/><Relationship Id="rId23" Type="http://schemas.openxmlformats.org/officeDocument/2006/relationships/customXml" Target="../ink/ink700.xml"/><Relationship Id="rId119" Type="http://schemas.openxmlformats.org/officeDocument/2006/relationships/customXml" Target="../ink/ink748.xml"/><Relationship Id="rId44" Type="http://schemas.openxmlformats.org/officeDocument/2006/relationships/image" Target="../media/image12160.png"/><Relationship Id="rId65" Type="http://schemas.openxmlformats.org/officeDocument/2006/relationships/customXml" Target="../ink/ink721.xml"/><Relationship Id="rId86" Type="http://schemas.openxmlformats.org/officeDocument/2006/relationships/image" Target="../media/image12410.png"/><Relationship Id="rId130" Type="http://schemas.openxmlformats.org/officeDocument/2006/relationships/image" Target="../media/image12640.png"/><Relationship Id="rId151" Type="http://schemas.openxmlformats.org/officeDocument/2006/relationships/customXml" Target="../ink/ink764.xml"/><Relationship Id="rId172" Type="http://schemas.openxmlformats.org/officeDocument/2006/relationships/image" Target="../media/image12860.png"/><Relationship Id="rId13" Type="http://schemas.openxmlformats.org/officeDocument/2006/relationships/customXml" Target="../ink/ink695.xml"/><Relationship Id="rId18" Type="http://schemas.openxmlformats.org/officeDocument/2006/relationships/image" Target="../media/image11980.png"/><Relationship Id="rId39" Type="http://schemas.openxmlformats.org/officeDocument/2006/relationships/customXml" Target="../ink/ink708.xml"/><Relationship Id="rId109" Type="http://schemas.openxmlformats.org/officeDocument/2006/relationships/customXml" Target="../ink/ink743.xml"/><Relationship Id="rId34" Type="http://schemas.openxmlformats.org/officeDocument/2006/relationships/image" Target="../media/image12080.png"/><Relationship Id="rId50" Type="http://schemas.openxmlformats.org/officeDocument/2006/relationships/image" Target="../media/image12190.png"/><Relationship Id="rId55" Type="http://schemas.openxmlformats.org/officeDocument/2006/relationships/customXml" Target="../ink/ink716.xml"/><Relationship Id="rId76" Type="http://schemas.openxmlformats.org/officeDocument/2006/relationships/image" Target="../media/image12350.png"/><Relationship Id="rId97" Type="http://schemas.openxmlformats.org/officeDocument/2006/relationships/customXml" Target="../ink/ink737.xml"/><Relationship Id="rId104" Type="http://schemas.openxmlformats.org/officeDocument/2006/relationships/image" Target="../media/image12510.png"/><Relationship Id="rId120" Type="http://schemas.openxmlformats.org/officeDocument/2006/relationships/image" Target="../media/image12580.png"/><Relationship Id="rId125" Type="http://schemas.openxmlformats.org/officeDocument/2006/relationships/customXml" Target="../ink/ink751.xml"/><Relationship Id="rId141" Type="http://schemas.openxmlformats.org/officeDocument/2006/relationships/customXml" Target="../ink/ink759.xml"/><Relationship Id="rId146" Type="http://schemas.openxmlformats.org/officeDocument/2006/relationships/image" Target="../media/image12720.png"/><Relationship Id="rId167" Type="http://schemas.openxmlformats.org/officeDocument/2006/relationships/customXml" Target="../ink/ink772.xml"/><Relationship Id="rId188" Type="http://schemas.openxmlformats.org/officeDocument/2006/relationships/image" Target="../media/image1351.png"/><Relationship Id="rId7" Type="http://schemas.openxmlformats.org/officeDocument/2006/relationships/customXml" Target="../ink/ink692.xml"/><Relationship Id="rId71" Type="http://schemas.openxmlformats.org/officeDocument/2006/relationships/customXml" Target="../ink/ink724.xml"/><Relationship Id="rId92" Type="http://schemas.openxmlformats.org/officeDocument/2006/relationships/image" Target="../media/image12440.png"/><Relationship Id="rId162" Type="http://schemas.openxmlformats.org/officeDocument/2006/relationships/image" Target="../media/image12810.png"/><Relationship Id="rId183" Type="http://schemas.openxmlformats.org/officeDocument/2006/relationships/customXml" Target="../ink/ink780.xml"/><Relationship Id="rId2" Type="http://schemas.microsoft.com/office/2007/relationships/media" Target="../media/media10.m4a"/><Relationship Id="rId29" Type="http://schemas.openxmlformats.org/officeDocument/2006/relationships/customXml" Target="../ink/ink703.xml"/><Relationship Id="rId24" Type="http://schemas.openxmlformats.org/officeDocument/2006/relationships/image" Target="../media/image12030.png"/><Relationship Id="rId40" Type="http://schemas.openxmlformats.org/officeDocument/2006/relationships/image" Target="../media/image12140.png"/><Relationship Id="rId45" Type="http://schemas.openxmlformats.org/officeDocument/2006/relationships/customXml" Target="../ink/ink711.xml"/><Relationship Id="rId66" Type="http://schemas.openxmlformats.org/officeDocument/2006/relationships/image" Target="../media/image12290.png"/><Relationship Id="rId87" Type="http://schemas.openxmlformats.org/officeDocument/2006/relationships/customXml" Target="../ink/ink732.xml"/><Relationship Id="rId110" Type="http://schemas.openxmlformats.org/officeDocument/2006/relationships/image" Target="../media/image12540.png"/><Relationship Id="rId115" Type="http://schemas.openxmlformats.org/officeDocument/2006/relationships/customXml" Target="../ink/ink746.xml"/><Relationship Id="rId131" Type="http://schemas.openxmlformats.org/officeDocument/2006/relationships/customXml" Target="../ink/ink754.xml"/><Relationship Id="rId136" Type="http://schemas.openxmlformats.org/officeDocument/2006/relationships/image" Target="../media/image12660.png"/><Relationship Id="rId157" Type="http://schemas.openxmlformats.org/officeDocument/2006/relationships/customXml" Target="../ink/ink767.xml"/><Relationship Id="rId178" Type="http://schemas.openxmlformats.org/officeDocument/2006/relationships/image" Target="../media/image1345.png"/><Relationship Id="rId61" Type="http://schemas.openxmlformats.org/officeDocument/2006/relationships/customXml" Target="../ink/ink719.xml"/><Relationship Id="rId82" Type="http://schemas.openxmlformats.org/officeDocument/2006/relationships/image" Target="../media/image12380.png"/><Relationship Id="rId152" Type="http://schemas.openxmlformats.org/officeDocument/2006/relationships/image" Target="../media/image12750.png"/><Relationship Id="rId173" Type="http://schemas.openxmlformats.org/officeDocument/2006/relationships/customXml" Target="../ink/ink775.xml"/><Relationship Id="rId19" Type="http://schemas.openxmlformats.org/officeDocument/2006/relationships/customXml" Target="../ink/ink698.xml"/><Relationship Id="rId14" Type="http://schemas.openxmlformats.org/officeDocument/2006/relationships/image" Target="../media/image11960.png"/><Relationship Id="rId30" Type="http://schemas.openxmlformats.org/officeDocument/2006/relationships/image" Target="../media/image12060.png"/><Relationship Id="rId35" Type="http://schemas.openxmlformats.org/officeDocument/2006/relationships/customXml" Target="../ink/ink706.xml"/><Relationship Id="rId56" Type="http://schemas.openxmlformats.org/officeDocument/2006/relationships/image" Target="../media/image12240.png"/><Relationship Id="rId77" Type="http://schemas.openxmlformats.org/officeDocument/2006/relationships/customXml" Target="../ink/ink727.xml"/><Relationship Id="rId100" Type="http://schemas.openxmlformats.org/officeDocument/2006/relationships/image" Target="../media/image12480.png"/><Relationship Id="rId105" Type="http://schemas.openxmlformats.org/officeDocument/2006/relationships/customXml" Target="../ink/ink741.xml"/><Relationship Id="rId126" Type="http://schemas.openxmlformats.org/officeDocument/2006/relationships/image" Target="../media/image12620.png"/><Relationship Id="rId147" Type="http://schemas.openxmlformats.org/officeDocument/2006/relationships/customXml" Target="../ink/ink762.xml"/><Relationship Id="rId168" Type="http://schemas.openxmlformats.org/officeDocument/2006/relationships/image" Target="../media/image12840.png"/><Relationship Id="rId8" Type="http://schemas.openxmlformats.org/officeDocument/2006/relationships/image" Target="../media/image11930.png"/><Relationship Id="rId51" Type="http://schemas.openxmlformats.org/officeDocument/2006/relationships/customXml" Target="../ink/ink714.xml"/><Relationship Id="rId72" Type="http://schemas.openxmlformats.org/officeDocument/2006/relationships/image" Target="../media/image12330.png"/><Relationship Id="rId93" Type="http://schemas.openxmlformats.org/officeDocument/2006/relationships/customXml" Target="../ink/ink735.xml"/><Relationship Id="rId98" Type="http://schemas.openxmlformats.org/officeDocument/2006/relationships/image" Target="../media/image12470.png"/><Relationship Id="rId121" Type="http://schemas.openxmlformats.org/officeDocument/2006/relationships/customXml" Target="../ink/ink749.xml"/><Relationship Id="rId142" Type="http://schemas.openxmlformats.org/officeDocument/2006/relationships/image" Target="../media/image12690.png"/><Relationship Id="rId163" Type="http://schemas.openxmlformats.org/officeDocument/2006/relationships/customXml" Target="../ink/ink770.xml"/><Relationship Id="rId184" Type="http://schemas.openxmlformats.org/officeDocument/2006/relationships/image" Target="../media/image1348.png"/><Relationship Id="rId189" Type="http://schemas.openxmlformats.org/officeDocument/2006/relationships/image" Target="../media/image1.png"/><Relationship Id="rId3" Type="http://schemas.openxmlformats.org/officeDocument/2006/relationships/audio" Target="../media/media10.m4a"/><Relationship Id="rId25" Type="http://schemas.openxmlformats.org/officeDocument/2006/relationships/customXml" Target="../ink/ink701.xml"/><Relationship Id="rId46" Type="http://schemas.openxmlformats.org/officeDocument/2006/relationships/image" Target="../media/image12170.png"/><Relationship Id="rId67" Type="http://schemas.openxmlformats.org/officeDocument/2006/relationships/customXml" Target="../ink/ink722.xml"/><Relationship Id="rId116" Type="http://schemas.openxmlformats.org/officeDocument/2006/relationships/image" Target="../media/image12560.png"/><Relationship Id="rId137" Type="http://schemas.openxmlformats.org/officeDocument/2006/relationships/customXml" Target="../ink/ink757.xml"/><Relationship Id="rId158" Type="http://schemas.openxmlformats.org/officeDocument/2006/relationships/image" Target="../media/image12780.png"/><Relationship Id="rId20" Type="http://schemas.openxmlformats.org/officeDocument/2006/relationships/image" Target="../media/image11990.png"/><Relationship Id="rId41" Type="http://schemas.openxmlformats.org/officeDocument/2006/relationships/customXml" Target="../ink/ink709.xml"/><Relationship Id="rId62" Type="http://schemas.openxmlformats.org/officeDocument/2006/relationships/image" Target="../media/image12270.png"/><Relationship Id="rId83" Type="http://schemas.openxmlformats.org/officeDocument/2006/relationships/customXml" Target="../ink/ink730.xml"/><Relationship Id="rId88" Type="http://schemas.openxmlformats.org/officeDocument/2006/relationships/image" Target="../media/image12420.png"/><Relationship Id="rId111" Type="http://schemas.openxmlformats.org/officeDocument/2006/relationships/customXml" Target="../ink/ink744.xml"/><Relationship Id="rId132" Type="http://schemas.openxmlformats.org/officeDocument/2006/relationships/image" Target="../media/image12650.png"/><Relationship Id="rId153" Type="http://schemas.openxmlformats.org/officeDocument/2006/relationships/customXml" Target="../ink/ink765.xml"/><Relationship Id="rId174" Type="http://schemas.openxmlformats.org/officeDocument/2006/relationships/image" Target="../media/image1343.png"/><Relationship Id="rId179" Type="http://schemas.openxmlformats.org/officeDocument/2006/relationships/customXml" Target="../ink/ink778.xml"/><Relationship Id="rId15" Type="http://schemas.openxmlformats.org/officeDocument/2006/relationships/customXml" Target="../ink/ink696.xml"/><Relationship Id="rId36" Type="http://schemas.openxmlformats.org/officeDocument/2006/relationships/image" Target="../media/image12090.png"/><Relationship Id="rId57" Type="http://schemas.openxmlformats.org/officeDocument/2006/relationships/customXml" Target="../ink/ink717.xml"/><Relationship Id="rId106" Type="http://schemas.openxmlformats.org/officeDocument/2006/relationships/image" Target="../media/image12520.png"/><Relationship Id="rId127" Type="http://schemas.openxmlformats.org/officeDocument/2006/relationships/customXml" Target="../ink/ink752.xml"/><Relationship Id="rId10" Type="http://schemas.openxmlformats.org/officeDocument/2006/relationships/image" Target="../media/image11940.png"/><Relationship Id="rId31" Type="http://schemas.openxmlformats.org/officeDocument/2006/relationships/customXml" Target="../ink/ink704.xml"/><Relationship Id="rId52" Type="http://schemas.openxmlformats.org/officeDocument/2006/relationships/image" Target="../media/image12220.png"/><Relationship Id="rId73" Type="http://schemas.openxmlformats.org/officeDocument/2006/relationships/customXml" Target="../ink/ink725.xml"/><Relationship Id="rId78" Type="http://schemas.openxmlformats.org/officeDocument/2006/relationships/image" Target="../media/image12360.png"/><Relationship Id="rId94" Type="http://schemas.openxmlformats.org/officeDocument/2006/relationships/image" Target="../media/image12450.png"/><Relationship Id="rId99" Type="http://schemas.openxmlformats.org/officeDocument/2006/relationships/customXml" Target="../ink/ink738.xml"/><Relationship Id="rId101" Type="http://schemas.openxmlformats.org/officeDocument/2006/relationships/customXml" Target="../ink/ink739.xml"/><Relationship Id="rId122" Type="http://schemas.openxmlformats.org/officeDocument/2006/relationships/image" Target="../media/image12590.png"/><Relationship Id="rId143" Type="http://schemas.openxmlformats.org/officeDocument/2006/relationships/customXml" Target="../ink/ink760.xml"/><Relationship Id="rId148" Type="http://schemas.openxmlformats.org/officeDocument/2006/relationships/image" Target="../media/image12730.png"/><Relationship Id="rId164" Type="http://schemas.openxmlformats.org/officeDocument/2006/relationships/image" Target="../media/image12820.png"/><Relationship Id="rId169" Type="http://schemas.openxmlformats.org/officeDocument/2006/relationships/customXml" Target="../ink/ink773.xml"/><Relationship Id="rId185" Type="http://schemas.openxmlformats.org/officeDocument/2006/relationships/customXml" Target="../ink/ink781.xml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693.xml"/><Relationship Id="rId180" Type="http://schemas.openxmlformats.org/officeDocument/2006/relationships/image" Target="../media/image1346.png"/><Relationship Id="rId26" Type="http://schemas.openxmlformats.org/officeDocument/2006/relationships/image" Target="../media/image12040.png"/><Relationship Id="rId47" Type="http://schemas.openxmlformats.org/officeDocument/2006/relationships/customXml" Target="../ink/ink712.xml"/><Relationship Id="rId68" Type="http://schemas.openxmlformats.org/officeDocument/2006/relationships/image" Target="../media/image12310.png"/><Relationship Id="rId89" Type="http://schemas.openxmlformats.org/officeDocument/2006/relationships/customXml" Target="../ink/ink733.xml"/><Relationship Id="rId112" Type="http://schemas.openxmlformats.org/officeDocument/2006/relationships/image" Target="../media/image12550.png"/><Relationship Id="rId133" Type="http://schemas.openxmlformats.org/officeDocument/2006/relationships/customXml" Target="../ink/ink755.xml"/><Relationship Id="rId154" Type="http://schemas.openxmlformats.org/officeDocument/2006/relationships/image" Target="../media/image12760.png"/><Relationship Id="rId175" Type="http://schemas.openxmlformats.org/officeDocument/2006/relationships/customXml" Target="../ink/ink776.xml"/><Relationship Id="rId16" Type="http://schemas.openxmlformats.org/officeDocument/2006/relationships/image" Target="../media/image11970.png"/><Relationship Id="rId37" Type="http://schemas.openxmlformats.org/officeDocument/2006/relationships/customXml" Target="../ink/ink707.xml"/><Relationship Id="rId58" Type="http://schemas.openxmlformats.org/officeDocument/2006/relationships/image" Target="../media/image12250.png"/><Relationship Id="rId79" Type="http://schemas.openxmlformats.org/officeDocument/2006/relationships/customXml" Target="../ink/ink728.xml"/><Relationship Id="rId102" Type="http://schemas.openxmlformats.org/officeDocument/2006/relationships/image" Target="../media/image12490.png"/><Relationship Id="rId123" Type="http://schemas.openxmlformats.org/officeDocument/2006/relationships/customXml" Target="../ink/ink750.xml"/><Relationship Id="rId144" Type="http://schemas.openxmlformats.org/officeDocument/2006/relationships/image" Target="../media/image12710.png"/><Relationship Id="rId90" Type="http://schemas.openxmlformats.org/officeDocument/2006/relationships/image" Target="../media/image12430.png"/><Relationship Id="rId165" Type="http://schemas.openxmlformats.org/officeDocument/2006/relationships/customXml" Target="../ink/ink771.xml"/><Relationship Id="rId186" Type="http://schemas.openxmlformats.org/officeDocument/2006/relationships/image" Target="../media/image1349.png"/><Relationship Id="rId27" Type="http://schemas.openxmlformats.org/officeDocument/2006/relationships/customXml" Target="../ink/ink702.xml"/><Relationship Id="rId48" Type="http://schemas.openxmlformats.org/officeDocument/2006/relationships/image" Target="../media/image12180.png"/><Relationship Id="rId69" Type="http://schemas.openxmlformats.org/officeDocument/2006/relationships/customXml" Target="../ink/ink723.xml"/><Relationship Id="rId113" Type="http://schemas.openxmlformats.org/officeDocument/2006/relationships/customXml" Target="../ink/ink745.xml"/><Relationship Id="rId134" Type="http://schemas.openxmlformats.org/officeDocument/2006/relationships/image" Target="../media/image596.png"/><Relationship Id="rId80" Type="http://schemas.openxmlformats.org/officeDocument/2006/relationships/image" Target="../media/image12370.png"/><Relationship Id="rId155" Type="http://schemas.openxmlformats.org/officeDocument/2006/relationships/customXml" Target="../ink/ink766.xml"/><Relationship Id="rId176" Type="http://schemas.openxmlformats.org/officeDocument/2006/relationships/image" Target="../media/image1344.png"/><Relationship Id="rId17" Type="http://schemas.openxmlformats.org/officeDocument/2006/relationships/customXml" Target="../ink/ink697.xml"/><Relationship Id="rId38" Type="http://schemas.openxmlformats.org/officeDocument/2006/relationships/image" Target="../media/image12130.png"/><Relationship Id="rId59" Type="http://schemas.openxmlformats.org/officeDocument/2006/relationships/customXml" Target="../ink/ink718.xml"/><Relationship Id="rId103" Type="http://schemas.openxmlformats.org/officeDocument/2006/relationships/customXml" Target="../ink/ink740.xml"/><Relationship Id="rId124" Type="http://schemas.openxmlformats.org/officeDocument/2006/relationships/image" Target="../media/image12610.png"/><Relationship Id="rId70" Type="http://schemas.openxmlformats.org/officeDocument/2006/relationships/image" Target="../media/image12320.png"/><Relationship Id="rId91" Type="http://schemas.openxmlformats.org/officeDocument/2006/relationships/customXml" Target="../ink/ink734.xml"/><Relationship Id="rId145" Type="http://schemas.openxmlformats.org/officeDocument/2006/relationships/customXml" Target="../ink/ink761.xml"/><Relationship Id="rId166" Type="http://schemas.openxmlformats.org/officeDocument/2006/relationships/image" Target="../media/image12830.png"/><Relationship Id="rId187" Type="http://schemas.openxmlformats.org/officeDocument/2006/relationships/customXml" Target="../ink/ink782.xml"/><Relationship Id="rId1" Type="http://schemas.openxmlformats.org/officeDocument/2006/relationships/tags" Target="../tags/tag5.xml"/><Relationship Id="rId28" Type="http://schemas.openxmlformats.org/officeDocument/2006/relationships/image" Target="../media/image12050.png"/><Relationship Id="rId49" Type="http://schemas.openxmlformats.org/officeDocument/2006/relationships/customXml" Target="../ink/ink713.xml"/><Relationship Id="rId114" Type="http://schemas.openxmlformats.org/officeDocument/2006/relationships/image" Target="../media/image1035.png"/><Relationship Id="rId60" Type="http://schemas.openxmlformats.org/officeDocument/2006/relationships/image" Target="../media/image12260.png"/><Relationship Id="rId81" Type="http://schemas.openxmlformats.org/officeDocument/2006/relationships/customXml" Target="../ink/ink729.xml"/><Relationship Id="rId135" Type="http://schemas.openxmlformats.org/officeDocument/2006/relationships/customXml" Target="../ink/ink756.xml"/><Relationship Id="rId156" Type="http://schemas.openxmlformats.org/officeDocument/2006/relationships/image" Target="../media/image12770.png"/><Relationship Id="rId177" Type="http://schemas.openxmlformats.org/officeDocument/2006/relationships/customXml" Target="../ink/ink77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CMOS_Inverter.svg" TargetMode="External"/><Relationship Id="rId3" Type="http://schemas.microsoft.com/office/2007/relationships/media" Target="../media/media11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9.xml"/><Relationship Id="rId11" Type="http://schemas.openxmlformats.org/officeDocument/2006/relationships/image" Target="../media/image5.png"/><Relationship Id="rId5" Type="http://schemas.openxmlformats.org/officeDocument/2006/relationships/tags" Target="../tags/tag8.xml"/><Relationship Id="rId10" Type="http://schemas.openxmlformats.org/officeDocument/2006/relationships/image" Target="../media/image7.png"/><Relationship Id="rId4" Type="http://schemas.openxmlformats.org/officeDocument/2006/relationships/audio" Target="../media/media11.m4a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e/e2/CMOS_NAND.svg" TargetMode="External"/><Relationship Id="rId13" Type="http://schemas.openxmlformats.org/officeDocument/2006/relationships/image" Target="../media/image12.png"/><Relationship Id="rId3" Type="http://schemas.microsoft.com/office/2007/relationships/media" Target="../media/media1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3.xml"/><Relationship Id="rId11" Type="http://schemas.openxmlformats.org/officeDocument/2006/relationships/image" Target="../media/image10.png"/><Relationship Id="rId5" Type="http://schemas.openxmlformats.org/officeDocument/2006/relationships/tags" Target="../tags/tag12.xml"/><Relationship Id="rId10" Type="http://schemas.openxmlformats.org/officeDocument/2006/relationships/image" Target="../media/image9.png"/><Relationship Id="rId4" Type="http://schemas.openxmlformats.org/officeDocument/2006/relationships/audio" Target="../media/media12.m4a"/><Relationship Id="rId9" Type="http://schemas.openxmlformats.org/officeDocument/2006/relationships/image" Target="../media/image8.png"/><Relationship Id="rId1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5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hyperlink" Target="http://en.wikipedia.org/wiki/File:CMOS_Inverter.svg" TargetMode="Externa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86.xml"/><Relationship Id="rId18" Type="http://schemas.openxmlformats.org/officeDocument/2006/relationships/image" Target="../media/image13140.png"/><Relationship Id="rId26" Type="http://schemas.openxmlformats.org/officeDocument/2006/relationships/image" Target="../media/image13180.png"/><Relationship Id="rId39" Type="http://schemas.openxmlformats.org/officeDocument/2006/relationships/customXml" Target="../ink/ink799.xml"/><Relationship Id="rId21" Type="http://schemas.openxmlformats.org/officeDocument/2006/relationships/customXml" Target="../ink/ink790.xml"/><Relationship Id="rId34" Type="http://schemas.openxmlformats.org/officeDocument/2006/relationships/image" Target="../media/image13230.png"/><Relationship Id="rId42" Type="http://schemas.openxmlformats.org/officeDocument/2006/relationships/image" Target="../media/image13270.png"/><Relationship Id="rId47" Type="http://schemas.openxmlformats.org/officeDocument/2006/relationships/customXml" Target="../ink/ink803.xml"/><Relationship Id="rId50" Type="http://schemas.openxmlformats.org/officeDocument/2006/relationships/image" Target="../media/image13320.png"/><Relationship Id="rId55" Type="http://schemas.openxmlformats.org/officeDocument/2006/relationships/customXml" Target="../ink/ink807.xml"/><Relationship Id="rId7" Type="http://schemas.openxmlformats.org/officeDocument/2006/relationships/customXml" Target="../ink/ink783.xml"/><Relationship Id="rId2" Type="http://schemas.openxmlformats.org/officeDocument/2006/relationships/audio" Target="../media/media16.m4a"/><Relationship Id="rId16" Type="http://schemas.openxmlformats.org/officeDocument/2006/relationships/image" Target="../media/image13130.png"/><Relationship Id="rId29" Type="http://schemas.openxmlformats.org/officeDocument/2006/relationships/customXml" Target="../ink/ink794.xml"/><Relationship Id="rId11" Type="http://schemas.openxmlformats.org/officeDocument/2006/relationships/customXml" Target="../ink/ink785.xml"/><Relationship Id="rId24" Type="http://schemas.openxmlformats.org/officeDocument/2006/relationships/image" Target="../media/image13170.png"/><Relationship Id="rId32" Type="http://schemas.openxmlformats.org/officeDocument/2006/relationships/image" Target="../media/image13220.png"/><Relationship Id="rId37" Type="http://schemas.openxmlformats.org/officeDocument/2006/relationships/customXml" Target="../ink/ink798.xml"/><Relationship Id="rId40" Type="http://schemas.openxmlformats.org/officeDocument/2006/relationships/image" Target="../media/image13260.png"/><Relationship Id="rId45" Type="http://schemas.openxmlformats.org/officeDocument/2006/relationships/customXml" Target="../ink/ink802.xml"/><Relationship Id="rId53" Type="http://schemas.openxmlformats.org/officeDocument/2006/relationships/customXml" Target="../ink/ink806.xml"/><Relationship Id="rId58" Type="http://schemas.openxmlformats.org/officeDocument/2006/relationships/image" Target="../media/image1.png"/><Relationship Id="rId5" Type="http://schemas.openxmlformats.org/officeDocument/2006/relationships/image" Target="../media/image21.png"/><Relationship Id="rId19" Type="http://schemas.openxmlformats.org/officeDocument/2006/relationships/customXml" Target="../ink/ink789.xml"/><Relationship Id="rId4" Type="http://schemas.openxmlformats.org/officeDocument/2006/relationships/image" Target="../media/image20.jpeg"/><Relationship Id="rId9" Type="http://schemas.openxmlformats.org/officeDocument/2006/relationships/customXml" Target="../ink/ink784.xml"/><Relationship Id="rId14" Type="http://schemas.openxmlformats.org/officeDocument/2006/relationships/image" Target="../media/image13120.png"/><Relationship Id="rId22" Type="http://schemas.openxmlformats.org/officeDocument/2006/relationships/image" Target="../media/image13160.png"/><Relationship Id="rId27" Type="http://schemas.openxmlformats.org/officeDocument/2006/relationships/customXml" Target="../ink/ink793.xml"/><Relationship Id="rId30" Type="http://schemas.openxmlformats.org/officeDocument/2006/relationships/image" Target="../media/image13210.png"/><Relationship Id="rId35" Type="http://schemas.openxmlformats.org/officeDocument/2006/relationships/customXml" Target="../ink/ink797.xml"/><Relationship Id="rId43" Type="http://schemas.openxmlformats.org/officeDocument/2006/relationships/customXml" Target="../ink/ink801.xml"/><Relationship Id="rId48" Type="http://schemas.openxmlformats.org/officeDocument/2006/relationships/image" Target="../media/image13310.png"/><Relationship Id="rId56" Type="http://schemas.openxmlformats.org/officeDocument/2006/relationships/image" Target="../media/image551.png"/><Relationship Id="rId8" Type="http://schemas.openxmlformats.org/officeDocument/2006/relationships/image" Target="../media/image13070.png"/><Relationship Id="rId51" Type="http://schemas.openxmlformats.org/officeDocument/2006/relationships/customXml" Target="../ink/ink805.xml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13090.png"/><Relationship Id="rId17" Type="http://schemas.openxmlformats.org/officeDocument/2006/relationships/customXml" Target="../ink/ink788.xml"/><Relationship Id="rId25" Type="http://schemas.openxmlformats.org/officeDocument/2006/relationships/customXml" Target="../ink/ink792.xml"/><Relationship Id="rId33" Type="http://schemas.openxmlformats.org/officeDocument/2006/relationships/customXml" Target="../ink/ink796.xml"/><Relationship Id="rId38" Type="http://schemas.openxmlformats.org/officeDocument/2006/relationships/image" Target="../media/image13250.png"/><Relationship Id="rId46" Type="http://schemas.openxmlformats.org/officeDocument/2006/relationships/image" Target="../media/image13290.png"/><Relationship Id="rId20" Type="http://schemas.openxmlformats.org/officeDocument/2006/relationships/image" Target="../media/image13150.png"/><Relationship Id="rId41" Type="http://schemas.openxmlformats.org/officeDocument/2006/relationships/customXml" Target="../ink/ink800.xml"/><Relationship Id="rId54" Type="http://schemas.openxmlformats.org/officeDocument/2006/relationships/image" Target="../media/image13340.png"/><Relationship Id="rId1" Type="http://schemas.microsoft.com/office/2007/relationships/media" Target="../media/media16.m4a"/><Relationship Id="rId6" Type="http://schemas.openxmlformats.org/officeDocument/2006/relationships/image" Target="../media/image22.png"/><Relationship Id="rId15" Type="http://schemas.openxmlformats.org/officeDocument/2006/relationships/customXml" Target="../ink/ink787.xml"/><Relationship Id="rId23" Type="http://schemas.openxmlformats.org/officeDocument/2006/relationships/customXml" Target="../ink/ink791.xml"/><Relationship Id="rId28" Type="http://schemas.openxmlformats.org/officeDocument/2006/relationships/image" Target="../media/image13190.png"/><Relationship Id="rId36" Type="http://schemas.openxmlformats.org/officeDocument/2006/relationships/image" Target="../media/image13240.png"/><Relationship Id="rId49" Type="http://schemas.openxmlformats.org/officeDocument/2006/relationships/customXml" Target="../ink/ink804.xml"/><Relationship Id="rId57" Type="http://schemas.openxmlformats.org/officeDocument/2006/relationships/image" Target="../media/image23.jpeg"/><Relationship Id="rId10" Type="http://schemas.openxmlformats.org/officeDocument/2006/relationships/image" Target="../media/image13080.png"/><Relationship Id="rId31" Type="http://schemas.openxmlformats.org/officeDocument/2006/relationships/customXml" Target="../ink/ink795.xml"/><Relationship Id="rId44" Type="http://schemas.openxmlformats.org/officeDocument/2006/relationships/image" Target="../media/image13280.png"/><Relationship Id="rId52" Type="http://schemas.openxmlformats.org/officeDocument/2006/relationships/image" Target="../media/image133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7.m4a"/><Relationship Id="rId7" Type="http://schemas.openxmlformats.org/officeDocument/2006/relationships/image" Target="../media/image8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hyperlink" Target="http://upload.wikimedia.org/wikipedia/commons/e/e2/CMOS_NAND.svg" TargetMode="Externa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audio" Target="../media/media17.m4a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6250.png"/><Relationship Id="rId42" Type="http://schemas.openxmlformats.org/officeDocument/2006/relationships/customXml" Target="../ink/ink20.xml"/><Relationship Id="rId47" Type="http://schemas.openxmlformats.org/officeDocument/2006/relationships/image" Target="../media/image6661.png"/><Relationship Id="rId63" Type="http://schemas.openxmlformats.org/officeDocument/2006/relationships/image" Target="../media/image1036.png"/><Relationship Id="rId68" Type="http://schemas.openxmlformats.org/officeDocument/2006/relationships/customXml" Target="../ink/ink33.xml"/><Relationship Id="rId84" Type="http://schemas.openxmlformats.org/officeDocument/2006/relationships/customXml" Target="../ink/ink41.xml"/><Relationship Id="rId89" Type="http://schemas.openxmlformats.org/officeDocument/2006/relationships/image" Target="../media/image1053.png"/><Relationship Id="rId16" Type="http://schemas.openxmlformats.org/officeDocument/2006/relationships/customXml" Target="../ink/ink7.xml"/><Relationship Id="rId11" Type="http://schemas.openxmlformats.org/officeDocument/2006/relationships/image" Target="../media/image6200.png"/><Relationship Id="rId32" Type="http://schemas.openxmlformats.org/officeDocument/2006/relationships/customXml" Target="../ink/ink15.xml"/><Relationship Id="rId37" Type="http://schemas.openxmlformats.org/officeDocument/2006/relationships/image" Target="../media/image6601.png"/><Relationship Id="rId53" Type="http://schemas.openxmlformats.org/officeDocument/2006/relationships/image" Target="../media/image1029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1046.png"/><Relationship Id="rId5" Type="http://schemas.openxmlformats.org/officeDocument/2006/relationships/image" Target="../media/image6170.png"/><Relationship Id="rId90" Type="http://schemas.openxmlformats.org/officeDocument/2006/relationships/customXml" Target="../ink/ink44.xml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6280.png"/><Relationship Id="rId30" Type="http://schemas.openxmlformats.org/officeDocument/2006/relationships/customXml" Target="../ink/ink14.xml"/><Relationship Id="rId35" Type="http://schemas.openxmlformats.org/officeDocument/2006/relationships/image" Target="../media/image6320.png"/><Relationship Id="rId43" Type="http://schemas.openxmlformats.org/officeDocument/2006/relationships/image" Target="../media/image6640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69" Type="http://schemas.openxmlformats.org/officeDocument/2006/relationships/image" Target="../media/image1039.png"/><Relationship Id="rId77" Type="http://schemas.openxmlformats.org/officeDocument/2006/relationships/image" Target="../media/image1045.png"/><Relationship Id="rId8" Type="http://schemas.openxmlformats.org/officeDocument/2006/relationships/customXml" Target="../ink/ink3.xml"/><Relationship Id="rId51" Type="http://schemas.openxmlformats.org/officeDocument/2006/relationships/image" Target="../media/image1028.png"/><Relationship Id="rId72" Type="http://schemas.openxmlformats.org/officeDocument/2006/relationships/customXml" Target="../ink/ink35.xml"/><Relationship Id="rId80" Type="http://schemas.openxmlformats.org/officeDocument/2006/relationships/customXml" Target="../ink/ink39.xml"/><Relationship Id="rId85" Type="http://schemas.openxmlformats.org/officeDocument/2006/relationships/image" Target="../media/image1049.png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5.xml"/><Relationship Id="rId17" Type="http://schemas.openxmlformats.org/officeDocument/2006/relationships/image" Target="../media/image6230.png"/><Relationship Id="rId25" Type="http://schemas.openxmlformats.org/officeDocument/2006/relationships/image" Target="../media/image6270.png"/><Relationship Id="rId33" Type="http://schemas.openxmlformats.org/officeDocument/2006/relationships/image" Target="../media/image6312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1034.png"/><Relationship Id="rId67" Type="http://schemas.openxmlformats.org/officeDocument/2006/relationships/image" Target="../media/image1038.png"/><Relationship Id="rId20" Type="http://schemas.openxmlformats.org/officeDocument/2006/relationships/customXml" Target="../ink/ink9.xml"/><Relationship Id="rId41" Type="http://schemas.openxmlformats.org/officeDocument/2006/relationships/image" Target="../media/image6630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75" Type="http://schemas.openxmlformats.org/officeDocument/2006/relationships/image" Target="../media/image1044.png"/><Relationship Id="rId83" Type="http://schemas.openxmlformats.org/officeDocument/2006/relationships/image" Target="../media/image1048.png"/><Relationship Id="rId88" Type="http://schemas.openxmlformats.org/officeDocument/2006/relationships/customXml" Target="../ink/ink43.xml"/><Relationship Id="rId91" Type="http://schemas.openxmlformats.org/officeDocument/2006/relationships/image" Target="../media/image1054.png"/><Relationship Id="rId1" Type="http://schemas.microsoft.com/office/2007/relationships/media" Target="../media/media2.m4a"/><Relationship Id="rId6" Type="http://schemas.openxmlformats.org/officeDocument/2006/relationships/customXml" Target="../ink/ink2.xml"/><Relationship Id="rId15" Type="http://schemas.openxmlformats.org/officeDocument/2006/relationships/image" Target="../media/image6220.png"/><Relationship Id="rId23" Type="http://schemas.openxmlformats.org/officeDocument/2006/relationships/image" Target="../media/image6260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1027.png"/><Relationship Id="rId57" Type="http://schemas.openxmlformats.org/officeDocument/2006/relationships/image" Target="../media/image1033.png"/><Relationship Id="rId10" Type="http://schemas.openxmlformats.org/officeDocument/2006/relationships/customXml" Target="../ink/ink4.xml"/><Relationship Id="rId31" Type="http://schemas.openxmlformats.org/officeDocument/2006/relationships/image" Target="../media/image6300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1037.png"/><Relationship Id="rId73" Type="http://schemas.openxmlformats.org/officeDocument/2006/relationships/image" Target="../media/image1043.png"/><Relationship Id="rId78" Type="http://schemas.openxmlformats.org/officeDocument/2006/relationships/customXml" Target="../ink/ink38.xml"/><Relationship Id="rId81" Type="http://schemas.openxmlformats.org/officeDocument/2006/relationships/image" Target="../media/image1047.png"/><Relationship Id="rId86" Type="http://schemas.openxmlformats.org/officeDocument/2006/relationships/customXml" Target="../ink/ink42.xml"/><Relationship Id="rId4" Type="http://schemas.openxmlformats.org/officeDocument/2006/relationships/customXml" Target="../ink/ink1.xml"/><Relationship Id="rId9" Type="http://schemas.openxmlformats.org/officeDocument/2006/relationships/image" Target="../media/image6190.png"/><Relationship Id="rId13" Type="http://schemas.openxmlformats.org/officeDocument/2006/relationships/image" Target="../media/image6212.png"/><Relationship Id="rId18" Type="http://schemas.openxmlformats.org/officeDocument/2006/relationships/customXml" Target="../ink/ink8.xml"/><Relationship Id="rId39" Type="http://schemas.openxmlformats.org/officeDocument/2006/relationships/image" Target="../media/image6613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1032.png"/><Relationship Id="rId76" Type="http://schemas.openxmlformats.org/officeDocument/2006/relationships/customXml" Target="../ink/ink37.xml"/><Relationship Id="rId7" Type="http://schemas.openxmlformats.org/officeDocument/2006/relationships/image" Target="../media/image6180.png"/><Relationship Id="rId71" Type="http://schemas.openxmlformats.org/officeDocument/2006/relationships/image" Target="../media/image1042.png"/><Relationship Id="rId92" Type="http://schemas.openxmlformats.org/officeDocument/2006/relationships/image" Target="../media/image1.png"/><Relationship Id="rId2" Type="http://schemas.openxmlformats.org/officeDocument/2006/relationships/audio" Target="../media/media2.m4a"/><Relationship Id="rId29" Type="http://schemas.openxmlformats.org/officeDocument/2006/relationships/image" Target="../media/image6290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6650.png"/><Relationship Id="rId66" Type="http://schemas.openxmlformats.org/officeDocument/2006/relationships/customXml" Target="../ink/ink32.xml"/><Relationship Id="rId87" Type="http://schemas.openxmlformats.org/officeDocument/2006/relationships/image" Target="../media/image1052.png"/><Relationship Id="rId61" Type="http://schemas.openxmlformats.org/officeDocument/2006/relationships/image" Target="../media/image1035.png"/><Relationship Id="rId82" Type="http://schemas.openxmlformats.org/officeDocument/2006/relationships/customXml" Target="../ink/ink40.xml"/><Relationship Id="rId19" Type="http://schemas.openxmlformats.org/officeDocument/2006/relationships/image" Target="../media/image6240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6.xml"/><Relationship Id="rId21" Type="http://schemas.openxmlformats.org/officeDocument/2006/relationships/image" Target="../media/image6250.png"/><Relationship Id="rId42" Type="http://schemas.openxmlformats.org/officeDocument/2006/relationships/customXml" Target="../ink/ink64.xml"/><Relationship Id="rId47" Type="http://schemas.openxmlformats.org/officeDocument/2006/relationships/image" Target="../media/image1028.png"/><Relationship Id="rId63" Type="http://schemas.openxmlformats.org/officeDocument/2006/relationships/image" Target="../media/image1038.png"/><Relationship Id="rId68" Type="http://schemas.openxmlformats.org/officeDocument/2006/relationships/customXml" Target="../ink/ink77.xml"/><Relationship Id="rId84" Type="http://schemas.openxmlformats.org/officeDocument/2006/relationships/customXml" Target="../ink/ink85.xml"/><Relationship Id="rId89" Type="http://schemas.openxmlformats.org/officeDocument/2006/relationships/image" Target="../media/image1058.png"/><Relationship Id="rId16" Type="http://schemas.openxmlformats.org/officeDocument/2006/relationships/customXml" Target="../ink/ink51.xml"/><Relationship Id="rId11" Type="http://schemas.openxmlformats.org/officeDocument/2006/relationships/image" Target="../media/image6200.png"/><Relationship Id="rId32" Type="http://schemas.openxmlformats.org/officeDocument/2006/relationships/customXml" Target="../ink/ink59.xml"/><Relationship Id="rId37" Type="http://schemas.openxmlformats.org/officeDocument/2006/relationships/image" Target="../media/image6601.png"/><Relationship Id="rId53" Type="http://schemas.openxmlformats.org/officeDocument/2006/relationships/image" Target="../media/image1033.png"/><Relationship Id="rId58" Type="http://schemas.openxmlformats.org/officeDocument/2006/relationships/customXml" Target="../ink/ink72.xml"/><Relationship Id="rId74" Type="http://schemas.openxmlformats.org/officeDocument/2006/relationships/customXml" Target="../ink/ink80.xml"/><Relationship Id="rId79" Type="http://schemas.openxmlformats.org/officeDocument/2006/relationships/image" Target="../media/image1048.png"/><Relationship Id="rId5" Type="http://schemas.openxmlformats.org/officeDocument/2006/relationships/image" Target="../media/image6670.png"/><Relationship Id="rId90" Type="http://schemas.openxmlformats.org/officeDocument/2006/relationships/customXml" Target="../ink/ink88.xml"/><Relationship Id="rId95" Type="http://schemas.openxmlformats.org/officeDocument/2006/relationships/image" Target="../media/image1063.png"/><Relationship Id="rId22" Type="http://schemas.openxmlformats.org/officeDocument/2006/relationships/customXml" Target="../ink/ink54.xml"/><Relationship Id="rId27" Type="http://schemas.openxmlformats.org/officeDocument/2006/relationships/image" Target="../media/image6280.png"/><Relationship Id="rId43" Type="http://schemas.openxmlformats.org/officeDocument/2006/relationships/image" Target="../media/image6712.png"/><Relationship Id="rId48" Type="http://schemas.openxmlformats.org/officeDocument/2006/relationships/customXml" Target="../ink/ink67.xml"/><Relationship Id="rId64" Type="http://schemas.openxmlformats.org/officeDocument/2006/relationships/customXml" Target="../ink/ink75.xml"/><Relationship Id="rId69" Type="http://schemas.openxmlformats.org/officeDocument/2006/relationships/image" Target="../media/image1043.png"/><Relationship Id="rId80" Type="http://schemas.openxmlformats.org/officeDocument/2006/relationships/customXml" Target="../ink/ink83.xml"/><Relationship Id="rId85" Type="http://schemas.openxmlformats.org/officeDocument/2006/relationships/image" Target="../media/image1056.png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49.xml"/><Relationship Id="rId17" Type="http://schemas.openxmlformats.org/officeDocument/2006/relationships/image" Target="../media/image6230.png"/><Relationship Id="rId25" Type="http://schemas.openxmlformats.org/officeDocument/2006/relationships/image" Target="../media/image6270.png"/><Relationship Id="rId33" Type="http://schemas.openxmlformats.org/officeDocument/2006/relationships/image" Target="../media/image6680.png"/><Relationship Id="rId38" Type="http://schemas.openxmlformats.org/officeDocument/2006/relationships/customXml" Target="../ink/ink62.xml"/><Relationship Id="rId46" Type="http://schemas.openxmlformats.org/officeDocument/2006/relationships/customXml" Target="../ink/ink66.xml"/><Relationship Id="rId59" Type="http://schemas.openxmlformats.org/officeDocument/2006/relationships/image" Target="../media/image1036.png"/><Relationship Id="rId67" Type="http://schemas.openxmlformats.org/officeDocument/2006/relationships/image" Target="../media/image1042.png"/><Relationship Id="rId20" Type="http://schemas.openxmlformats.org/officeDocument/2006/relationships/customXml" Target="../ink/ink53.xml"/><Relationship Id="rId41" Type="http://schemas.openxmlformats.org/officeDocument/2006/relationships/image" Target="../media/image6701.png"/><Relationship Id="rId54" Type="http://schemas.openxmlformats.org/officeDocument/2006/relationships/customXml" Target="../ink/ink70.xml"/><Relationship Id="rId62" Type="http://schemas.openxmlformats.org/officeDocument/2006/relationships/customXml" Target="../ink/ink74.xml"/><Relationship Id="rId70" Type="http://schemas.openxmlformats.org/officeDocument/2006/relationships/customXml" Target="../ink/ink78.xml"/><Relationship Id="rId75" Type="http://schemas.openxmlformats.org/officeDocument/2006/relationships/image" Target="../media/image1046.png"/><Relationship Id="rId83" Type="http://schemas.openxmlformats.org/officeDocument/2006/relationships/image" Target="../media/image1055.png"/><Relationship Id="rId88" Type="http://schemas.openxmlformats.org/officeDocument/2006/relationships/customXml" Target="../ink/ink87.xml"/><Relationship Id="rId91" Type="http://schemas.openxmlformats.org/officeDocument/2006/relationships/image" Target="../media/image1059.png"/><Relationship Id="rId96" Type="http://schemas.openxmlformats.org/officeDocument/2006/relationships/customXml" Target="../ink/ink91.xml"/><Relationship Id="rId1" Type="http://schemas.microsoft.com/office/2007/relationships/media" Target="../media/media3.m4a"/><Relationship Id="rId6" Type="http://schemas.openxmlformats.org/officeDocument/2006/relationships/customXml" Target="../ink/ink46.xml"/><Relationship Id="rId15" Type="http://schemas.openxmlformats.org/officeDocument/2006/relationships/image" Target="../media/image6220.png"/><Relationship Id="rId23" Type="http://schemas.openxmlformats.org/officeDocument/2006/relationships/image" Target="../media/image6260.png"/><Relationship Id="rId28" Type="http://schemas.openxmlformats.org/officeDocument/2006/relationships/customXml" Target="../ink/ink57.xml"/><Relationship Id="rId36" Type="http://schemas.openxmlformats.org/officeDocument/2006/relationships/customXml" Target="../ink/ink61.xml"/><Relationship Id="rId49" Type="http://schemas.openxmlformats.org/officeDocument/2006/relationships/image" Target="../media/image1029.png"/><Relationship Id="rId57" Type="http://schemas.openxmlformats.org/officeDocument/2006/relationships/image" Target="../media/image1035.png"/><Relationship Id="rId10" Type="http://schemas.openxmlformats.org/officeDocument/2006/relationships/customXml" Target="../ink/ink48.xml"/><Relationship Id="rId31" Type="http://schemas.openxmlformats.org/officeDocument/2006/relationships/image" Target="../media/image6300.png"/><Relationship Id="rId44" Type="http://schemas.openxmlformats.org/officeDocument/2006/relationships/customXml" Target="../ink/ink65.xml"/><Relationship Id="rId52" Type="http://schemas.openxmlformats.org/officeDocument/2006/relationships/customXml" Target="../ink/ink69.xml"/><Relationship Id="rId60" Type="http://schemas.openxmlformats.org/officeDocument/2006/relationships/customXml" Target="../ink/ink73.xml"/><Relationship Id="rId65" Type="http://schemas.openxmlformats.org/officeDocument/2006/relationships/image" Target="../media/image1039.png"/><Relationship Id="rId73" Type="http://schemas.openxmlformats.org/officeDocument/2006/relationships/image" Target="../media/image1045.png"/><Relationship Id="rId78" Type="http://schemas.openxmlformats.org/officeDocument/2006/relationships/customXml" Target="../ink/ink82.xml"/><Relationship Id="rId81" Type="http://schemas.openxmlformats.org/officeDocument/2006/relationships/image" Target="../media/image1049.png"/><Relationship Id="rId86" Type="http://schemas.openxmlformats.org/officeDocument/2006/relationships/customXml" Target="../ink/ink86.xml"/><Relationship Id="rId94" Type="http://schemas.openxmlformats.org/officeDocument/2006/relationships/customXml" Target="../ink/ink90.xml"/><Relationship Id="rId99" Type="http://schemas.openxmlformats.org/officeDocument/2006/relationships/image" Target="../media/image1.png"/><Relationship Id="rId4" Type="http://schemas.openxmlformats.org/officeDocument/2006/relationships/customXml" Target="../ink/ink45.xml"/><Relationship Id="rId9" Type="http://schemas.openxmlformats.org/officeDocument/2006/relationships/image" Target="../media/image6190.png"/><Relationship Id="rId13" Type="http://schemas.openxmlformats.org/officeDocument/2006/relationships/image" Target="../media/image6212.png"/><Relationship Id="rId18" Type="http://schemas.openxmlformats.org/officeDocument/2006/relationships/customXml" Target="../ink/ink52.xml"/><Relationship Id="rId39" Type="http://schemas.openxmlformats.org/officeDocument/2006/relationships/image" Target="../media/image6691.png"/><Relationship Id="rId34" Type="http://schemas.openxmlformats.org/officeDocument/2006/relationships/customXml" Target="../ink/ink60.xml"/><Relationship Id="rId50" Type="http://schemas.openxmlformats.org/officeDocument/2006/relationships/customXml" Target="../ink/ink68.xml"/><Relationship Id="rId55" Type="http://schemas.openxmlformats.org/officeDocument/2006/relationships/image" Target="../media/image1034.png"/><Relationship Id="rId76" Type="http://schemas.openxmlformats.org/officeDocument/2006/relationships/customXml" Target="../ink/ink81.xml"/><Relationship Id="rId97" Type="http://schemas.openxmlformats.org/officeDocument/2006/relationships/customXml" Target="../ink/ink92.xml"/><Relationship Id="rId7" Type="http://schemas.openxmlformats.org/officeDocument/2006/relationships/image" Target="../media/image6180.png"/><Relationship Id="rId71" Type="http://schemas.openxmlformats.org/officeDocument/2006/relationships/image" Target="../media/image1044.png"/><Relationship Id="rId92" Type="http://schemas.openxmlformats.org/officeDocument/2006/relationships/customXml" Target="../ink/ink89.xml"/><Relationship Id="rId2" Type="http://schemas.openxmlformats.org/officeDocument/2006/relationships/audio" Target="../media/media3.m4a"/><Relationship Id="rId29" Type="http://schemas.openxmlformats.org/officeDocument/2006/relationships/image" Target="../media/image6290.png"/><Relationship Id="rId24" Type="http://schemas.openxmlformats.org/officeDocument/2006/relationships/customXml" Target="../ink/ink55.xml"/><Relationship Id="rId40" Type="http://schemas.openxmlformats.org/officeDocument/2006/relationships/customXml" Target="../ink/ink63.xml"/><Relationship Id="rId45" Type="http://schemas.openxmlformats.org/officeDocument/2006/relationships/image" Target="../media/image1027.png"/><Relationship Id="rId66" Type="http://schemas.openxmlformats.org/officeDocument/2006/relationships/customXml" Target="../ink/ink76.xml"/><Relationship Id="rId87" Type="http://schemas.openxmlformats.org/officeDocument/2006/relationships/image" Target="../media/image1057.png"/><Relationship Id="rId61" Type="http://schemas.openxmlformats.org/officeDocument/2006/relationships/image" Target="../media/image1037.png"/><Relationship Id="rId82" Type="http://schemas.openxmlformats.org/officeDocument/2006/relationships/customXml" Target="../ink/ink84.xml"/><Relationship Id="rId19" Type="http://schemas.openxmlformats.org/officeDocument/2006/relationships/image" Target="../media/image6240.png"/><Relationship Id="rId14" Type="http://schemas.openxmlformats.org/officeDocument/2006/relationships/customXml" Target="../ink/ink50.xml"/><Relationship Id="rId30" Type="http://schemas.openxmlformats.org/officeDocument/2006/relationships/customXml" Target="../ink/ink58.xml"/><Relationship Id="rId35" Type="http://schemas.openxmlformats.org/officeDocument/2006/relationships/image" Target="../media/image6320.png"/><Relationship Id="rId56" Type="http://schemas.openxmlformats.org/officeDocument/2006/relationships/customXml" Target="../ink/ink71.xml"/><Relationship Id="rId77" Type="http://schemas.openxmlformats.org/officeDocument/2006/relationships/image" Target="../media/image1047.png"/><Relationship Id="rId8" Type="http://schemas.openxmlformats.org/officeDocument/2006/relationships/customXml" Target="../ink/ink47.xml"/><Relationship Id="rId51" Type="http://schemas.openxmlformats.org/officeDocument/2006/relationships/image" Target="../media/image1032.png"/><Relationship Id="rId72" Type="http://schemas.openxmlformats.org/officeDocument/2006/relationships/customXml" Target="../ink/ink79.xml"/><Relationship Id="rId93" Type="http://schemas.openxmlformats.org/officeDocument/2006/relationships/image" Target="../media/image1062.png"/><Relationship Id="rId98" Type="http://schemas.openxmlformats.org/officeDocument/2006/relationships/image" Target="../media/image1064.png"/></Relationships>
</file>

<file path=ppt/slides/_rels/slide4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0240.png"/><Relationship Id="rId303" Type="http://schemas.openxmlformats.org/officeDocument/2006/relationships/image" Target="../media/image10260.png"/><Relationship Id="rId21" Type="http://schemas.openxmlformats.org/officeDocument/2006/relationships/image" Target="../media/image4060.png"/><Relationship Id="rId42" Type="http://schemas.openxmlformats.org/officeDocument/2006/relationships/customXml" Target="../ink/ink105.xml"/><Relationship Id="rId63" Type="http://schemas.openxmlformats.org/officeDocument/2006/relationships/image" Target="../media/image4270.png"/><Relationship Id="rId191" Type="http://schemas.openxmlformats.org/officeDocument/2006/relationships/image" Target="../media/image7190.png"/><Relationship Id="rId205" Type="http://schemas.openxmlformats.org/officeDocument/2006/relationships/customXml" Target="../ink/ink136.xml"/><Relationship Id="rId226" Type="http://schemas.openxmlformats.org/officeDocument/2006/relationships/image" Target="../media/image256.png"/><Relationship Id="rId268" Type="http://schemas.openxmlformats.org/officeDocument/2006/relationships/customXml" Target="../ink/ink163.xml"/><Relationship Id="rId289" Type="http://schemas.openxmlformats.org/officeDocument/2006/relationships/image" Target="../media/image10170.png"/><Relationship Id="rId32" Type="http://schemas.openxmlformats.org/officeDocument/2006/relationships/customXml" Target="../ink/ink100.xml"/><Relationship Id="rId53" Type="http://schemas.openxmlformats.org/officeDocument/2006/relationships/image" Target="../media/image4220.png"/><Relationship Id="rId74" Type="http://schemas.openxmlformats.org/officeDocument/2006/relationships/customXml" Target="../ink/ink121.xml"/><Relationship Id="rId314" Type="http://schemas.openxmlformats.org/officeDocument/2006/relationships/customXml" Target="../ink/ink186.xml"/><Relationship Id="rId181" Type="http://schemas.openxmlformats.org/officeDocument/2006/relationships/image" Target="../media/image7140.png"/><Relationship Id="rId216" Type="http://schemas.openxmlformats.org/officeDocument/2006/relationships/image" Target="../media/image9690.png"/><Relationship Id="rId237" Type="http://schemas.openxmlformats.org/officeDocument/2006/relationships/customXml" Target="../ink/ink152.xml"/><Relationship Id="rId258" Type="http://schemas.openxmlformats.org/officeDocument/2006/relationships/customXml" Target="../ink/ink158.xml"/><Relationship Id="rId279" Type="http://schemas.openxmlformats.org/officeDocument/2006/relationships/image" Target="../media/image10080.png"/><Relationship Id="rId22" Type="http://schemas.openxmlformats.org/officeDocument/2006/relationships/customXml" Target="../ink/ink95.xml"/><Relationship Id="rId43" Type="http://schemas.openxmlformats.org/officeDocument/2006/relationships/image" Target="../media/image4170.png"/><Relationship Id="rId64" Type="http://schemas.openxmlformats.org/officeDocument/2006/relationships/customXml" Target="../ink/ink116.xml"/><Relationship Id="rId290" Type="http://schemas.openxmlformats.org/officeDocument/2006/relationships/customXml" Target="../ink/ink174.xml"/><Relationship Id="rId304" Type="http://schemas.openxmlformats.org/officeDocument/2006/relationships/customXml" Target="../ink/ink181.xml"/><Relationship Id="rId192" Type="http://schemas.openxmlformats.org/officeDocument/2006/relationships/customXml" Target="../ink/ink129.xml"/><Relationship Id="rId206" Type="http://schemas.openxmlformats.org/officeDocument/2006/relationships/image" Target="../media/image7250.png"/><Relationship Id="rId227" Type="http://schemas.openxmlformats.org/officeDocument/2006/relationships/customXml" Target="../ink/ink147.xml"/><Relationship Id="rId269" Type="http://schemas.openxmlformats.org/officeDocument/2006/relationships/image" Target="../media/image10030.png"/><Relationship Id="rId33" Type="http://schemas.openxmlformats.org/officeDocument/2006/relationships/image" Target="../media/image4120.png"/><Relationship Id="rId280" Type="http://schemas.openxmlformats.org/officeDocument/2006/relationships/customXml" Target="../ink/ink169.xml"/><Relationship Id="rId315" Type="http://schemas.openxmlformats.org/officeDocument/2006/relationships/image" Target="../media/image1067.png"/><Relationship Id="rId54" Type="http://schemas.openxmlformats.org/officeDocument/2006/relationships/customXml" Target="../ink/ink111.xml"/><Relationship Id="rId182" Type="http://schemas.openxmlformats.org/officeDocument/2006/relationships/customXml" Target="../ink/ink124.xml"/><Relationship Id="rId217" Type="http://schemas.openxmlformats.org/officeDocument/2006/relationships/customXml" Target="../ink/ink142.xml"/><Relationship Id="rId238" Type="http://schemas.openxmlformats.org/officeDocument/2006/relationships/image" Target="../media/image9820.png"/><Relationship Id="rId259" Type="http://schemas.openxmlformats.org/officeDocument/2006/relationships/image" Target="../media/image9950.png"/><Relationship Id="rId23" Type="http://schemas.openxmlformats.org/officeDocument/2006/relationships/image" Target="../media/image4070.png"/><Relationship Id="rId270" Type="http://schemas.openxmlformats.org/officeDocument/2006/relationships/customXml" Target="../ink/ink164.xml"/><Relationship Id="rId291" Type="http://schemas.openxmlformats.org/officeDocument/2006/relationships/image" Target="../media/image401.png"/><Relationship Id="rId305" Type="http://schemas.openxmlformats.org/officeDocument/2006/relationships/image" Target="../media/image10270.png"/><Relationship Id="rId44" Type="http://schemas.openxmlformats.org/officeDocument/2006/relationships/customXml" Target="../ink/ink106.xml"/><Relationship Id="rId65" Type="http://schemas.openxmlformats.org/officeDocument/2006/relationships/image" Target="../media/image4280.png"/><Relationship Id="rId193" Type="http://schemas.openxmlformats.org/officeDocument/2006/relationships/image" Target="../media/image7200.png"/><Relationship Id="rId207" Type="http://schemas.openxmlformats.org/officeDocument/2006/relationships/customXml" Target="../ink/ink137.xml"/><Relationship Id="rId228" Type="http://schemas.openxmlformats.org/officeDocument/2006/relationships/image" Target="../media/image9760.png"/><Relationship Id="rId39" Type="http://schemas.openxmlformats.org/officeDocument/2006/relationships/image" Target="../media/image4150.png"/><Relationship Id="rId260" Type="http://schemas.openxmlformats.org/officeDocument/2006/relationships/customXml" Target="../ink/ink159.xml"/><Relationship Id="rId265" Type="http://schemas.openxmlformats.org/officeDocument/2006/relationships/image" Target="../media/image9980.png"/><Relationship Id="rId281" Type="http://schemas.openxmlformats.org/officeDocument/2006/relationships/image" Target="../media/image10090.png"/><Relationship Id="rId286" Type="http://schemas.openxmlformats.org/officeDocument/2006/relationships/customXml" Target="../ink/ink172.xml"/><Relationship Id="rId316" Type="http://schemas.openxmlformats.org/officeDocument/2006/relationships/image" Target="../media/image1.png"/><Relationship Id="rId34" Type="http://schemas.openxmlformats.org/officeDocument/2006/relationships/customXml" Target="../ink/ink101.xml"/><Relationship Id="rId50" Type="http://schemas.openxmlformats.org/officeDocument/2006/relationships/customXml" Target="../ink/ink109.xml"/><Relationship Id="rId55" Type="http://schemas.openxmlformats.org/officeDocument/2006/relationships/image" Target="../media/image4230.png"/><Relationship Id="rId188" Type="http://schemas.openxmlformats.org/officeDocument/2006/relationships/customXml" Target="../ink/ink127.xml"/><Relationship Id="rId311" Type="http://schemas.openxmlformats.org/officeDocument/2006/relationships/image" Target="../media/image1065.png"/><Relationship Id="rId71" Type="http://schemas.openxmlformats.org/officeDocument/2006/relationships/image" Target="../media/image2710.png"/><Relationship Id="rId183" Type="http://schemas.openxmlformats.org/officeDocument/2006/relationships/image" Target="../media/image7150.png"/><Relationship Id="rId213" Type="http://schemas.openxmlformats.org/officeDocument/2006/relationships/customXml" Target="../ink/ink140.xml"/><Relationship Id="rId218" Type="http://schemas.openxmlformats.org/officeDocument/2006/relationships/image" Target="../media/image9720.png"/><Relationship Id="rId234" Type="http://schemas.openxmlformats.org/officeDocument/2006/relationships/image" Target="../media/image9790.png"/><Relationship Id="rId239" Type="http://schemas.openxmlformats.org/officeDocument/2006/relationships/customXml" Target="../ink/ink153.xml"/><Relationship Id="rId2" Type="http://schemas.openxmlformats.org/officeDocument/2006/relationships/audio" Target="../media/media4.m4a"/><Relationship Id="rId29" Type="http://schemas.openxmlformats.org/officeDocument/2006/relationships/image" Target="../media/image4100.png"/><Relationship Id="rId255" Type="http://schemas.openxmlformats.org/officeDocument/2006/relationships/image" Target="../media/image9890.png"/><Relationship Id="rId271" Type="http://schemas.openxmlformats.org/officeDocument/2006/relationships/image" Target="../media/image10040.png"/><Relationship Id="rId276" Type="http://schemas.openxmlformats.org/officeDocument/2006/relationships/customXml" Target="../ink/ink167.xml"/><Relationship Id="rId292" Type="http://schemas.openxmlformats.org/officeDocument/2006/relationships/customXml" Target="../ink/ink175.xml"/><Relationship Id="rId297" Type="http://schemas.openxmlformats.org/officeDocument/2006/relationships/image" Target="../media/image10230.png"/><Relationship Id="rId306" Type="http://schemas.openxmlformats.org/officeDocument/2006/relationships/customXml" Target="../ink/ink182.xml"/><Relationship Id="rId24" Type="http://schemas.openxmlformats.org/officeDocument/2006/relationships/customXml" Target="../ink/ink96.xml"/><Relationship Id="rId40" Type="http://schemas.openxmlformats.org/officeDocument/2006/relationships/customXml" Target="../ink/ink104.xml"/><Relationship Id="rId45" Type="http://schemas.openxmlformats.org/officeDocument/2006/relationships/image" Target="../media/image4180.png"/><Relationship Id="rId66" Type="http://schemas.openxmlformats.org/officeDocument/2006/relationships/customXml" Target="../ink/ink117.xml"/><Relationship Id="rId178" Type="http://schemas.openxmlformats.org/officeDocument/2006/relationships/customXml" Target="../ink/ink122.xml"/><Relationship Id="rId301" Type="http://schemas.openxmlformats.org/officeDocument/2006/relationships/image" Target="../media/image10250.png"/><Relationship Id="rId61" Type="http://schemas.openxmlformats.org/officeDocument/2006/relationships/image" Target="../media/image4260.png"/><Relationship Id="rId194" Type="http://schemas.openxmlformats.org/officeDocument/2006/relationships/customXml" Target="../ink/ink130.xml"/><Relationship Id="rId199" Type="http://schemas.openxmlformats.org/officeDocument/2006/relationships/image" Target="../media/image7230.png"/><Relationship Id="rId203" Type="http://schemas.openxmlformats.org/officeDocument/2006/relationships/image" Target="../media/image4850.png"/><Relationship Id="rId208" Type="http://schemas.openxmlformats.org/officeDocument/2006/relationships/image" Target="../media/image7260.png"/><Relationship Id="rId229" Type="http://schemas.openxmlformats.org/officeDocument/2006/relationships/customXml" Target="../ink/ink148.xml"/><Relationship Id="rId19" Type="http://schemas.openxmlformats.org/officeDocument/2006/relationships/image" Target="../media/image4050.png"/><Relationship Id="rId224" Type="http://schemas.openxmlformats.org/officeDocument/2006/relationships/image" Target="../media/image9750.png"/><Relationship Id="rId240" Type="http://schemas.openxmlformats.org/officeDocument/2006/relationships/image" Target="../media/image9830.png"/><Relationship Id="rId245" Type="http://schemas.openxmlformats.org/officeDocument/2006/relationships/customXml" Target="../ink/ink156.xml"/><Relationship Id="rId261" Type="http://schemas.openxmlformats.org/officeDocument/2006/relationships/image" Target="../media/image9960.png"/><Relationship Id="rId266" Type="http://schemas.openxmlformats.org/officeDocument/2006/relationships/customXml" Target="../ink/ink162.xml"/><Relationship Id="rId287" Type="http://schemas.openxmlformats.org/officeDocument/2006/relationships/image" Target="../media/image10160.png"/><Relationship Id="rId30" Type="http://schemas.openxmlformats.org/officeDocument/2006/relationships/customXml" Target="../ink/ink99.xml"/><Relationship Id="rId35" Type="http://schemas.openxmlformats.org/officeDocument/2006/relationships/image" Target="../media/image4130.png"/><Relationship Id="rId56" Type="http://schemas.openxmlformats.org/officeDocument/2006/relationships/customXml" Target="../ink/ink112.xml"/><Relationship Id="rId282" Type="http://schemas.openxmlformats.org/officeDocument/2006/relationships/customXml" Target="../ink/ink170.xml"/><Relationship Id="rId312" Type="http://schemas.openxmlformats.org/officeDocument/2006/relationships/customXml" Target="../ink/ink185.xml"/><Relationship Id="rId51" Type="http://schemas.openxmlformats.org/officeDocument/2006/relationships/image" Target="../media/image4211.png"/><Relationship Id="rId72" Type="http://schemas.openxmlformats.org/officeDocument/2006/relationships/customXml" Target="../ink/ink120.xml"/><Relationship Id="rId184" Type="http://schemas.openxmlformats.org/officeDocument/2006/relationships/customXml" Target="../ink/ink125.xml"/><Relationship Id="rId189" Type="http://schemas.openxmlformats.org/officeDocument/2006/relationships/image" Target="../media/image7180.png"/><Relationship Id="rId219" Type="http://schemas.openxmlformats.org/officeDocument/2006/relationships/customXml" Target="../ink/ink143.xml"/><Relationship Id="rId3" Type="http://schemas.openxmlformats.org/officeDocument/2006/relationships/slideLayout" Target="../slideLayouts/slideLayout7.xml"/><Relationship Id="rId214" Type="http://schemas.openxmlformats.org/officeDocument/2006/relationships/image" Target="../media/image9680.png"/><Relationship Id="rId230" Type="http://schemas.openxmlformats.org/officeDocument/2006/relationships/image" Target="../media/image9770.png"/><Relationship Id="rId235" Type="http://schemas.openxmlformats.org/officeDocument/2006/relationships/customXml" Target="../ink/ink151.xml"/><Relationship Id="rId256" Type="http://schemas.openxmlformats.org/officeDocument/2006/relationships/customXml" Target="../ink/ink157.xml"/><Relationship Id="rId277" Type="http://schemas.openxmlformats.org/officeDocument/2006/relationships/image" Target="../media/image10070.png"/><Relationship Id="rId298" Type="http://schemas.openxmlformats.org/officeDocument/2006/relationships/customXml" Target="../ink/ink178.xml"/><Relationship Id="rId25" Type="http://schemas.openxmlformats.org/officeDocument/2006/relationships/image" Target="../media/image4080.png"/><Relationship Id="rId46" Type="http://schemas.openxmlformats.org/officeDocument/2006/relationships/customXml" Target="../ink/ink107.xml"/><Relationship Id="rId67" Type="http://schemas.openxmlformats.org/officeDocument/2006/relationships/image" Target="../media/image4290.png"/><Relationship Id="rId272" Type="http://schemas.openxmlformats.org/officeDocument/2006/relationships/customXml" Target="../ink/ink165.xml"/><Relationship Id="rId293" Type="http://schemas.openxmlformats.org/officeDocument/2006/relationships/image" Target="../media/image10180.png"/><Relationship Id="rId302" Type="http://schemas.openxmlformats.org/officeDocument/2006/relationships/customXml" Target="../ink/ink180.xml"/><Relationship Id="rId307" Type="http://schemas.openxmlformats.org/officeDocument/2006/relationships/image" Target="../media/image10280.png"/><Relationship Id="rId20" Type="http://schemas.openxmlformats.org/officeDocument/2006/relationships/customXml" Target="../ink/ink94.xml"/><Relationship Id="rId41" Type="http://schemas.openxmlformats.org/officeDocument/2006/relationships/image" Target="../media/image4160.png"/><Relationship Id="rId62" Type="http://schemas.openxmlformats.org/officeDocument/2006/relationships/customXml" Target="../ink/ink115.xml"/><Relationship Id="rId179" Type="http://schemas.openxmlformats.org/officeDocument/2006/relationships/image" Target="../media/image7130.png"/><Relationship Id="rId195" Type="http://schemas.openxmlformats.org/officeDocument/2006/relationships/image" Target="../media/image7212.png"/><Relationship Id="rId209" Type="http://schemas.openxmlformats.org/officeDocument/2006/relationships/customXml" Target="../ink/ink138.xml"/><Relationship Id="rId190" Type="http://schemas.openxmlformats.org/officeDocument/2006/relationships/customXml" Target="../ink/ink128.xml"/><Relationship Id="rId204" Type="http://schemas.openxmlformats.org/officeDocument/2006/relationships/customXml" Target="../ink/ink135.xml"/><Relationship Id="rId220" Type="http://schemas.openxmlformats.org/officeDocument/2006/relationships/image" Target="../media/image9730.png"/><Relationship Id="rId225" Type="http://schemas.openxmlformats.org/officeDocument/2006/relationships/customXml" Target="../ink/ink146.xml"/><Relationship Id="rId241" Type="http://schemas.openxmlformats.org/officeDocument/2006/relationships/customXml" Target="../ink/ink154.xml"/><Relationship Id="rId267" Type="http://schemas.openxmlformats.org/officeDocument/2006/relationships/image" Target="../media/image9990.png"/><Relationship Id="rId288" Type="http://schemas.openxmlformats.org/officeDocument/2006/relationships/customXml" Target="../ink/ink173.xml"/><Relationship Id="rId36" Type="http://schemas.openxmlformats.org/officeDocument/2006/relationships/customXml" Target="../ink/ink102.xml"/><Relationship Id="rId57" Type="http://schemas.openxmlformats.org/officeDocument/2006/relationships/image" Target="../media/image4240.png"/><Relationship Id="rId262" Type="http://schemas.openxmlformats.org/officeDocument/2006/relationships/customXml" Target="../ink/ink160.xml"/><Relationship Id="rId283" Type="http://schemas.openxmlformats.org/officeDocument/2006/relationships/image" Target="../media/image10140.png"/><Relationship Id="rId313" Type="http://schemas.openxmlformats.org/officeDocument/2006/relationships/image" Target="../media/image1066.png"/><Relationship Id="rId31" Type="http://schemas.openxmlformats.org/officeDocument/2006/relationships/image" Target="../media/image4111.png"/><Relationship Id="rId52" Type="http://schemas.openxmlformats.org/officeDocument/2006/relationships/customXml" Target="../ink/ink110.xml"/><Relationship Id="rId73" Type="http://schemas.openxmlformats.org/officeDocument/2006/relationships/image" Target="../media/image4311.png"/><Relationship Id="rId185" Type="http://schemas.openxmlformats.org/officeDocument/2006/relationships/image" Target="../media/image7160.png"/><Relationship Id="rId4" Type="http://schemas.openxmlformats.org/officeDocument/2006/relationships/customXml" Target="../ink/ink93.xml"/><Relationship Id="rId180" Type="http://schemas.openxmlformats.org/officeDocument/2006/relationships/customXml" Target="../ink/ink123.xml"/><Relationship Id="rId210" Type="http://schemas.openxmlformats.org/officeDocument/2006/relationships/image" Target="../media/image7270.png"/><Relationship Id="rId215" Type="http://schemas.openxmlformats.org/officeDocument/2006/relationships/customXml" Target="../ink/ink141.xml"/><Relationship Id="rId236" Type="http://schemas.openxmlformats.org/officeDocument/2006/relationships/image" Target="../media/image690.png"/><Relationship Id="rId257" Type="http://schemas.openxmlformats.org/officeDocument/2006/relationships/image" Target="../media/image9940.png"/><Relationship Id="rId278" Type="http://schemas.openxmlformats.org/officeDocument/2006/relationships/customXml" Target="../ink/ink168.xml"/><Relationship Id="rId26" Type="http://schemas.openxmlformats.org/officeDocument/2006/relationships/customXml" Target="../ink/ink97.xml"/><Relationship Id="rId231" Type="http://schemas.openxmlformats.org/officeDocument/2006/relationships/customXml" Target="../ink/ink149.xml"/><Relationship Id="rId273" Type="http://schemas.openxmlformats.org/officeDocument/2006/relationships/image" Target="../media/image10050.png"/><Relationship Id="rId294" Type="http://schemas.openxmlformats.org/officeDocument/2006/relationships/customXml" Target="../ink/ink176.xml"/><Relationship Id="rId308" Type="http://schemas.openxmlformats.org/officeDocument/2006/relationships/customXml" Target="../ink/ink183.xml"/><Relationship Id="rId47" Type="http://schemas.openxmlformats.org/officeDocument/2006/relationships/image" Target="../media/image4190.png"/><Relationship Id="rId68" Type="http://schemas.openxmlformats.org/officeDocument/2006/relationships/customXml" Target="../ink/ink118.xml"/><Relationship Id="rId196" Type="http://schemas.openxmlformats.org/officeDocument/2006/relationships/customXml" Target="../ink/ink131.xml"/><Relationship Id="rId200" Type="http://schemas.openxmlformats.org/officeDocument/2006/relationships/customXml" Target="../ink/ink133.xml"/><Relationship Id="rId221" Type="http://schemas.openxmlformats.org/officeDocument/2006/relationships/customXml" Target="../ink/ink144.xml"/><Relationship Id="rId242" Type="http://schemas.openxmlformats.org/officeDocument/2006/relationships/image" Target="../media/image9840.png"/><Relationship Id="rId263" Type="http://schemas.openxmlformats.org/officeDocument/2006/relationships/image" Target="../media/image9970.png"/><Relationship Id="rId284" Type="http://schemas.openxmlformats.org/officeDocument/2006/relationships/customXml" Target="../ink/ink171.xml"/><Relationship Id="rId37" Type="http://schemas.openxmlformats.org/officeDocument/2006/relationships/image" Target="../media/image4140.png"/><Relationship Id="rId58" Type="http://schemas.openxmlformats.org/officeDocument/2006/relationships/customXml" Target="../ink/ink113.xml"/><Relationship Id="rId186" Type="http://schemas.openxmlformats.org/officeDocument/2006/relationships/customXml" Target="../ink/ink126.xml"/><Relationship Id="rId211" Type="http://schemas.openxmlformats.org/officeDocument/2006/relationships/customXml" Target="../ink/ink139.xml"/><Relationship Id="rId232" Type="http://schemas.openxmlformats.org/officeDocument/2006/relationships/image" Target="../media/image9780.png"/><Relationship Id="rId274" Type="http://schemas.openxmlformats.org/officeDocument/2006/relationships/customXml" Target="../ink/ink166.xml"/><Relationship Id="rId295" Type="http://schemas.openxmlformats.org/officeDocument/2006/relationships/image" Target="../media/image10190.png"/><Relationship Id="rId309" Type="http://schemas.openxmlformats.org/officeDocument/2006/relationships/image" Target="../media/image10290.png"/><Relationship Id="rId27" Type="http://schemas.openxmlformats.org/officeDocument/2006/relationships/image" Target="../media/image4090.png"/><Relationship Id="rId48" Type="http://schemas.openxmlformats.org/officeDocument/2006/relationships/customXml" Target="../ink/ink108.xml"/><Relationship Id="rId69" Type="http://schemas.openxmlformats.org/officeDocument/2006/relationships/image" Target="../media/image4300.png"/><Relationship Id="rId197" Type="http://schemas.openxmlformats.org/officeDocument/2006/relationships/image" Target="../media/image7220.png"/><Relationship Id="rId201" Type="http://schemas.openxmlformats.org/officeDocument/2006/relationships/image" Target="../media/image7240.png"/><Relationship Id="rId222" Type="http://schemas.openxmlformats.org/officeDocument/2006/relationships/image" Target="../media/image9740.png"/><Relationship Id="rId243" Type="http://schemas.openxmlformats.org/officeDocument/2006/relationships/customXml" Target="../ink/ink155.xml"/><Relationship Id="rId264" Type="http://schemas.openxmlformats.org/officeDocument/2006/relationships/customXml" Target="../ink/ink161.xml"/><Relationship Id="rId285" Type="http://schemas.openxmlformats.org/officeDocument/2006/relationships/image" Target="../media/image10150.png"/><Relationship Id="rId38" Type="http://schemas.openxmlformats.org/officeDocument/2006/relationships/customXml" Target="../ink/ink103.xml"/><Relationship Id="rId59" Type="http://schemas.openxmlformats.org/officeDocument/2006/relationships/image" Target="../media/image4250.png"/><Relationship Id="rId310" Type="http://schemas.openxmlformats.org/officeDocument/2006/relationships/customXml" Target="../ink/ink184.xml"/><Relationship Id="rId70" Type="http://schemas.openxmlformats.org/officeDocument/2006/relationships/customXml" Target="../ink/ink119.xml"/><Relationship Id="rId187" Type="http://schemas.openxmlformats.org/officeDocument/2006/relationships/image" Target="../media/image7170.png"/><Relationship Id="rId1" Type="http://schemas.microsoft.com/office/2007/relationships/media" Target="../media/media4.m4a"/><Relationship Id="rId212" Type="http://schemas.openxmlformats.org/officeDocument/2006/relationships/image" Target="../media/image9670.png"/><Relationship Id="rId233" Type="http://schemas.openxmlformats.org/officeDocument/2006/relationships/customXml" Target="../ink/ink150.xml"/><Relationship Id="rId28" Type="http://schemas.openxmlformats.org/officeDocument/2006/relationships/customXml" Target="../ink/ink98.xml"/><Relationship Id="rId49" Type="http://schemas.openxmlformats.org/officeDocument/2006/relationships/image" Target="../media/image4200.png"/><Relationship Id="rId275" Type="http://schemas.openxmlformats.org/officeDocument/2006/relationships/image" Target="../media/image10060.png"/><Relationship Id="rId296" Type="http://schemas.openxmlformats.org/officeDocument/2006/relationships/customXml" Target="../ink/ink177.xml"/><Relationship Id="rId300" Type="http://schemas.openxmlformats.org/officeDocument/2006/relationships/customXml" Target="../ink/ink179.xml"/><Relationship Id="rId60" Type="http://schemas.openxmlformats.org/officeDocument/2006/relationships/customXml" Target="../ink/ink114.xml"/><Relationship Id="rId177" Type="http://schemas.openxmlformats.org/officeDocument/2006/relationships/image" Target="../media/image7120.png"/><Relationship Id="rId198" Type="http://schemas.openxmlformats.org/officeDocument/2006/relationships/customXml" Target="../ink/ink132.xml"/><Relationship Id="rId202" Type="http://schemas.openxmlformats.org/officeDocument/2006/relationships/customXml" Target="../ink/ink134.xml"/><Relationship Id="rId223" Type="http://schemas.openxmlformats.org/officeDocument/2006/relationships/customXml" Target="../ink/ink145.xml"/><Relationship Id="rId244" Type="http://schemas.openxmlformats.org/officeDocument/2006/relationships/image" Target="../media/image9850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4.xml"/><Relationship Id="rId21" Type="http://schemas.openxmlformats.org/officeDocument/2006/relationships/image" Target="../media/image6760.png"/><Relationship Id="rId42" Type="http://schemas.openxmlformats.org/officeDocument/2006/relationships/customXml" Target="../ink/ink206.xml"/><Relationship Id="rId63" Type="http://schemas.openxmlformats.org/officeDocument/2006/relationships/image" Target="../media/image6960.png"/><Relationship Id="rId84" Type="http://schemas.openxmlformats.org/officeDocument/2006/relationships/customXml" Target="../ink/ink227.xml"/><Relationship Id="rId138" Type="http://schemas.openxmlformats.org/officeDocument/2006/relationships/image" Target="../media/image7400.png"/><Relationship Id="rId159" Type="http://schemas.openxmlformats.org/officeDocument/2006/relationships/customXml" Target="../ink/ink265.xml"/><Relationship Id="rId170" Type="http://schemas.openxmlformats.org/officeDocument/2006/relationships/image" Target="../media/image7460.png"/><Relationship Id="rId191" Type="http://schemas.openxmlformats.org/officeDocument/2006/relationships/customXml" Target="../ink/ink281.xml"/><Relationship Id="rId205" Type="http://schemas.openxmlformats.org/officeDocument/2006/relationships/customXml" Target="../ink/ink289.xml"/><Relationship Id="rId107" Type="http://schemas.openxmlformats.org/officeDocument/2006/relationships/image" Target="../media/image7240.png"/><Relationship Id="rId11" Type="http://schemas.openxmlformats.org/officeDocument/2006/relationships/image" Target="../media/image6711.png"/><Relationship Id="rId32" Type="http://schemas.openxmlformats.org/officeDocument/2006/relationships/customXml" Target="../ink/ink201.xml"/><Relationship Id="rId53" Type="http://schemas.openxmlformats.org/officeDocument/2006/relationships/image" Target="../media/image6911.png"/><Relationship Id="rId74" Type="http://schemas.openxmlformats.org/officeDocument/2006/relationships/customXml" Target="../ink/ink222.xml"/><Relationship Id="rId128" Type="http://schemas.openxmlformats.org/officeDocument/2006/relationships/image" Target="../media/image7350.png"/><Relationship Id="rId149" Type="http://schemas.openxmlformats.org/officeDocument/2006/relationships/customXml" Target="../ink/ink260.xml"/><Relationship Id="rId5" Type="http://schemas.openxmlformats.org/officeDocument/2006/relationships/image" Target="../media/image6660.png"/><Relationship Id="rId95" Type="http://schemas.openxmlformats.org/officeDocument/2006/relationships/image" Target="../media/image7180.png"/><Relationship Id="rId160" Type="http://schemas.openxmlformats.org/officeDocument/2006/relationships/image" Target="../media/image4480.png"/><Relationship Id="rId181" Type="http://schemas.openxmlformats.org/officeDocument/2006/relationships/customXml" Target="../ink/ink276.xml"/><Relationship Id="rId22" Type="http://schemas.openxmlformats.org/officeDocument/2006/relationships/customXml" Target="../ink/ink196.xml"/><Relationship Id="rId43" Type="http://schemas.openxmlformats.org/officeDocument/2006/relationships/image" Target="../media/image6880.png"/><Relationship Id="rId64" Type="http://schemas.openxmlformats.org/officeDocument/2006/relationships/customXml" Target="../ink/ink217.xml"/><Relationship Id="rId118" Type="http://schemas.openxmlformats.org/officeDocument/2006/relationships/image" Target="../media/image7300.png"/><Relationship Id="rId139" Type="http://schemas.openxmlformats.org/officeDocument/2006/relationships/customXml" Target="../ink/ink255.xml"/><Relationship Id="rId85" Type="http://schemas.openxmlformats.org/officeDocument/2006/relationships/image" Target="../media/image7130.png"/><Relationship Id="rId150" Type="http://schemas.openxmlformats.org/officeDocument/2006/relationships/image" Target="../media/image4430.png"/><Relationship Id="rId171" Type="http://schemas.openxmlformats.org/officeDocument/2006/relationships/customXml" Target="../ink/ink271.xml"/><Relationship Id="rId192" Type="http://schemas.openxmlformats.org/officeDocument/2006/relationships/image" Target="../media/image7560.png"/><Relationship Id="rId206" Type="http://schemas.openxmlformats.org/officeDocument/2006/relationships/image" Target="../media/image7620.png"/><Relationship Id="rId12" Type="http://schemas.openxmlformats.org/officeDocument/2006/relationships/customXml" Target="../ink/ink191.xml"/><Relationship Id="rId33" Type="http://schemas.openxmlformats.org/officeDocument/2006/relationships/image" Target="../media/image6820.png"/><Relationship Id="rId108" Type="http://schemas.openxmlformats.org/officeDocument/2006/relationships/customXml" Target="../ink/ink239.xml"/><Relationship Id="rId129" Type="http://schemas.openxmlformats.org/officeDocument/2006/relationships/customXml" Target="../ink/ink250.xml"/><Relationship Id="rId54" Type="http://schemas.openxmlformats.org/officeDocument/2006/relationships/customXml" Target="../ink/ink212.xml"/><Relationship Id="rId75" Type="http://schemas.openxmlformats.org/officeDocument/2006/relationships/image" Target="../media/image7060.png"/><Relationship Id="rId96" Type="http://schemas.openxmlformats.org/officeDocument/2006/relationships/customXml" Target="../ink/ink233.xml"/><Relationship Id="rId140" Type="http://schemas.openxmlformats.org/officeDocument/2006/relationships/image" Target="../media/image7412.png"/><Relationship Id="rId161" Type="http://schemas.openxmlformats.org/officeDocument/2006/relationships/customXml" Target="../ink/ink266.xml"/><Relationship Id="rId182" Type="http://schemas.openxmlformats.org/officeDocument/2006/relationships/image" Target="../media/image7513.png"/><Relationship Id="rId6" Type="http://schemas.openxmlformats.org/officeDocument/2006/relationships/customXml" Target="../ink/ink188.xml"/><Relationship Id="rId23" Type="http://schemas.openxmlformats.org/officeDocument/2006/relationships/image" Target="../media/image6770.png"/><Relationship Id="rId119" Type="http://schemas.openxmlformats.org/officeDocument/2006/relationships/customXml" Target="../ink/ink245.xml"/><Relationship Id="rId44" Type="http://schemas.openxmlformats.org/officeDocument/2006/relationships/customXml" Target="../ink/ink207.xml"/><Relationship Id="rId65" Type="http://schemas.openxmlformats.org/officeDocument/2006/relationships/image" Target="../media/image6970.png"/><Relationship Id="rId86" Type="http://schemas.openxmlformats.org/officeDocument/2006/relationships/customXml" Target="../ink/ink228.xml"/><Relationship Id="rId130" Type="http://schemas.openxmlformats.org/officeDocument/2006/relationships/image" Target="../media/image7360.png"/><Relationship Id="rId151" Type="http://schemas.openxmlformats.org/officeDocument/2006/relationships/customXml" Target="../ink/ink261.xml"/><Relationship Id="rId172" Type="http://schemas.openxmlformats.org/officeDocument/2006/relationships/image" Target="../media/image7470.png"/><Relationship Id="rId193" Type="http://schemas.openxmlformats.org/officeDocument/2006/relationships/customXml" Target="../ink/ink282.xml"/><Relationship Id="rId207" Type="http://schemas.openxmlformats.org/officeDocument/2006/relationships/customXml" Target="../ink/ink290.xml"/><Relationship Id="rId13" Type="http://schemas.openxmlformats.org/officeDocument/2006/relationships/image" Target="../media/image6720.png"/><Relationship Id="rId109" Type="http://schemas.openxmlformats.org/officeDocument/2006/relationships/image" Target="../media/image4850.png"/><Relationship Id="rId34" Type="http://schemas.openxmlformats.org/officeDocument/2006/relationships/customXml" Target="../ink/ink202.xml"/><Relationship Id="rId55" Type="http://schemas.openxmlformats.org/officeDocument/2006/relationships/image" Target="../media/image6920.png"/><Relationship Id="rId76" Type="http://schemas.openxmlformats.org/officeDocument/2006/relationships/customXml" Target="../ink/ink223.xml"/><Relationship Id="rId97" Type="http://schemas.openxmlformats.org/officeDocument/2006/relationships/image" Target="../media/image7190.png"/><Relationship Id="rId120" Type="http://schemas.openxmlformats.org/officeDocument/2006/relationships/image" Target="../media/image7312.png"/><Relationship Id="rId141" Type="http://schemas.openxmlformats.org/officeDocument/2006/relationships/customXml" Target="../ink/ink256.xml"/><Relationship Id="rId7" Type="http://schemas.openxmlformats.org/officeDocument/2006/relationships/image" Target="../media/image6690.png"/><Relationship Id="rId162" Type="http://schemas.openxmlformats.org/officeDocument/2006/relationships/image" Target="../media/image4490.png"/><Relationship Id="rId183" Type="http://schemas.openxmlformats.org/officeDocument/2006/relationships/customXml" Target="../ink/ink277.xml"/><Relationship Id="rId24" Type="http://schemas.openxmlformats.org/officeDocument/2006/relationships/customXml" Target="../ink/ink197.xml"/><Relationship Id="rId45" Type="http://schemas.openxmlformats.org/officeDocument/2006/relationships/image" Target="../media/image6890.png"/><Relationship Id="rId66" Type="http://schemas.openxmlformats.org/officeDocument/2006/relationships/customXml" Target="../ink/ink218.xml"/><Relationship Id="rId87" Type="http://schemas.openxmlformats.org/officeDocument/2006/relationships/image" Target="../media/image7140.png"/><Relationship Id="rId110" Type="http://schemas.openxmlformats.org/officeDocument/2006/relationships/customXml" Target="../ink/ink240.xml"/><Relationship Id="rId131" Type="http://schemas.openxmlformats.org/officeDocument/2006/relationships/customXml" Target="../ink/ink251.xml"/><Relationship Id="rId61" Type="http://schemas.openxmlformats.org/officeDocument/2006/relationships/image" Target="../media/image6950.png"/><Relationship Id="rId82" Type="http://schemas.openxmlformats.org/officeDocument/2006/relationships/customXml" Target="../ink/ink226.xml"/><Relationship Id="rId152" Type="http://schemas.openxmlformats.org/officeDocument/2006/relationships/image" Target="../media/image4440.png"/><Relationship Id="rId173" Type="http://schemas.openxmlformats.org/officeDocument/2006/relationships/customXml" Target="../ink/ink272.xml"/><Relationship Id="rId194" Type="http://schemas.openxmlformats.org/officeDocument/2006/relationships/image" Target="../media/image7570.png"/><Relationship Id="rId199" Type="http://schemas.openxmlformats.org/officeDocument/2006/relationships/image" Target="../media/image7590.png"/><Relationship Id="rId203" Type="http://schemas.openxmlformats.org/officeDocument/2006/relationships/customXml" Target="../ink/ink288.xml"/><Relationship Id="rId208" Type="http://schemas.openxmlformats.org/officeDocument/2006/relationships/image" Target="../media/image7630.png"/><Relationship Id="rId19" Type="http://schemas.openxmlformats.org/officeDocument/2006/relationships/image" Target="../media/image6750.png"/><Relationship Id="rId14" Type="http://schemas.openxmlformats.org/officeDocument/2006/relationships/customXml" Target="../ink/ink192.xml"/><Relationship Id="rId30" Type="http://schemas.openxmlformats.org/officeDocument/2006/relationships/customXml" Target="../ink/ink200.xml"/><Relationship Id="rId35" Type="http://schemas.openxmlformats.org/officeDocument/2006/relationships/image" Target="../media/image6830.png"/><Relationship Id="rId56" Type="http://schemas.openxmlformats.org/officeDocument/2006/relationships/customXml" Target="../ink/ink213.xml"/><Relationship Id="rId77" Type="http://schemas.openxmlformats.org/officeDocument/2006/relationships/image" Target="../media/image7080.png"/><Relationship Id="rId100" Type="http://schemas.openxmlformats.org/officeDocument/2006/relationships/customXml" Target="../ink/ink235.xml"/><Relationship Id="rId105" Type="http://schemas.openxmlformats.org/officeDocument/2006/relationships/image" Target="../media/image7230.png"/><Relationship Id="rId126" Type="http://schemas.openxmlformats.org/officeDocument/2006/relationships/image" Target="../media/image7340.png"/><Relationship Id="rId147" Type="http://schemas.openxmlformats.org/officeDocument/2006/relationships/customXml" Target="../ink/ink259.xml"/><Relationship Id="rId168" Type="http://schemas.openxmlformats.org/officeDocument/2006/relationships/image" Target="../media/image7450.png"/><Relationship Id="rId8" Type="http://schemas.openxmlformats.org/officeDocument/2006/relationships/customXml" Target="../ink/ink189.xml"/><Relationship Id="rId51" Type="http://schemas.openxmlformats.org/officeDocument/2006/relationships/image" Target="../media/image6900.png"/><Relationship Id="rId72" Type="http://schemas.openxmlformats.org/officeDocument/2006/relationships/customXml" Target="../ink/ink221.xml"/><Relationship Id="rId93" Type="http://schemas.openxmlformats.org/officeDocument/2006/relationships/image" Target="../media/image7170.png"/><Relationship Id="rId98" Type="http://schemas.openxmlformats.org/officeDocument/2006/relationships/customXml" Target="../ink/ink234.xml"/><Relationship Id="rId121" Type="http://schemas.openxmlformats.org/officeDocument/2006/relationships/customXml" Target="../ink/ink246.xml"/><Relationship Id="rId142" Type="http://schemas.openxmlformats.org/officeDocument/2006/relationships/image" Target="../media/image7420.png"/><Relationship Id="rId163" Type="http://schemas.openxmlformats.org/officeDocument/2006/relationships/customXml" Target="../ink/ink267.xml"/><Relationship Id="rId184" Type="http://schemas.openxmlformats.org/officeDocument/2006/relationships/image" Target="../media/image7520.png"/><Relationship Id="rId189" Type="http://schemas.openxmlformats.org/officeDocument/2006/relationships/customXml" Target="../ink/ink280.xml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6780.png"/><Relationship Id="rId46" Type="http://schemas.openxmlformats.org/officeDocument/2006/relationships/customXml" Target="../ink/ink208.xml"/><Relationship Id="rId67" Type="http://schemas.openxmlformats.org/officeDocument/2006/relationships/image" Target="../media/image6980.png"/><Relationship Id="rId116" Type="http://schemas.openxmlformats.org/officeDocument/2006/relationships/image" Target="../media/image7290.png"/><Relationship Id="rId137" Type="http://schemas.openxmlformats.org/officeDocument/2006/relationships/customXml" Target="../ink/ink254.xml"/><Relationship Id="rId158" Type="http://schemas.openxmlformats.org/officeDocument/2006/relationships/image" Target="../media/image4470.png"/><Relationship Id="rId20" Type="http://schemas.openxmlformats.org/officeDocument/2006/relationships/customXml" Target="../ink/ink195.xml"/><Relationship Id="rId41" Type="http://schemas.openxmlformats.org/officeDocument/2006/relationships/image" Target="../media/image6860.png"/><Relationship Id="rId62" Type="http://schemas.openxmlformats.org/officeDocument/2006/relationships/customXml" Target="../ink/ink216.xml"/><Relationship Id="rId83" Type="http://schemas.openxmlformats.org/officeDocument/2006/relationships/image" Target="../media/image7120.png"/><Relationship Id="rId88" Type="http://schemas.openxmlformats.org/officeDocument/2006/relationships/customXml" Target="../ink/ink229.xml"/><Relationship Id="rId111" Type="http://schemas.openxmlformats.org/officeDocument/2006/relationships/customXml" Target="../ink/ink241.xml"/><Relationship Id="rId132" Type="http://schemas.openxmlformats.org/officeDocument/2006/relationships/image" Target="../media/image7370.png"/><Relationship Id="rId153" Type="http://schemas.openxmlformats.org/officeDocument/2006/relationships/customXml" Target="../ink/ink262.xml"/><Relationship Id="rId174" Type="http://schemas.openxmlformats.org/officeDocument/2006/relationships/image" Target="../media/image5600.png"/><Relationship Id="rId179" Type="http://schemas.openxmlformats.org/officeDocument/2006/relationships/customXml" Target="../ink/ink275.xml"/><Relationship Id="rId195" Type="http://schemas.openxmlformats.org/officeDocument/2006/relationships/customXml" Target="../ink/ink283.xml"/><Relationship Id="rId209" Type="http://schemas.openxmlformats.org/officeDocument/2006/relationships/image" Target="../media/image1.png"/><Relationship Id="rId190" Type="http://schemas.openxmlformats.org/officeDocument/2006/relationships/image" Target="../media/image7550.png"/><Relationship Id="rId204" Type="http://schemas.openxmlformats.org/officeDocument/2006/relationships/image" Target="../media/image7613.png"/><Relationship Id="rId15" Type="http://schemas.openxmlformats.org/officeDocument/2006/relationships/image" Target="../media/image6730.png"/><Relationship Id="rId36" Type="http://schemas.openxmlformats.org/officeDocument/2006/relationships/customXml" Target="../ink/ink203.xml"/><Relationship Id="rId57" Type="http://schemas.openxmlformats.org/officeDocument/2006/relationships/image" Target="../media/image6930.png"/><Relationship Id="rId106" Type="http://schemas.openxmlformats.org/officeDocument/2006/relationships/customXml" Target="../ink/ink238.xml"/><Relationship Id="rId127" Type="http://schemas.openxmlformats.org/officeDocument/2006/relationships/customXml" Target="../ink/ink249.xml"/><Relationship Id="rId10" Type="http://schemas.openxmlformats.org/officeDocument/2006/relationships/customXml" Target="../ink/ink190.xml"/><Relationship Id="rId31" Type="http://schemas.openxmlformats.org/officeDocument/2006/relationships/image" Target="../media/image6812.png"/><Relationship Id="rId52" Type="http://schemas.openxmlformats.org/officeDocument/2006/relationships/customXml" Target="../ink/ink211.xml"/><Relationship Id="rId73" Type="http://schemas.openxmlformats.org/officeDocument/2006/relationships/image" Target="../media/image7050.png"/><Relationship Id="rId78" Type="http://schemas.openxmlformats.org/officeDocument/2006/relationships/customXml" Target="../ink/ink224.xml"/><Relationship Id="rId94" Type="http://schemas.openxmlformats.org/officeDocument/2006/relationships/customXml" Target="../ink/ink232.xml"/><Relationship Id="rId99" Type="http://schemas.openxmlformats.org/officeDocument/2006/relationships/image" Target="../media/image7200.png"/><Relationship Id="rId101" Type="http://schemas.openxmlformats.org/officeDocument/2006/relationships/image" Target="../media/image7212.png"/><Relationship Id="rId122" Type="http://schemas.openxmlformats.org/officeDocument/2006/relationships/image" Target="../media/image7320.png"/><Relationship Id="rId143" Type="http://schemas.openxmlformats.org/officeDocument/2006/relationships/customXml" Target="../ink/ink257.xml"/><Relationship Id="rId148" Type="http://schemas.openxmlformats.org/officeDocument/2006/relationships/image" Target="../media/image4420.png"/><Relationship Id="rId164" Type="http://schemas.openxmlformats.org/officeDocument/2006/relationships/image" Target="../media/image4500.png"/><Relationship Id="rId169" Type="http://schemas.openxmlformats.org/officeDocument/2006/relationships/customXml" Target="../ink/ink270.xml"/><Relationship Id="rId185" Type="http://schemas.openxmlformats.org/officeDocument/2006/relationships/customXml" Target="../ink/ink278.xml"/><Relationship Id="rId4" Type="http://schemas.openxmlformats.org/officeDocument/2006/relationships/customXml" Target="../ink/ink187.xml"/><Relationship Id="rId9" Type="http://schemas.openxmlformats.org/officeDocument/2006/relationships/image" Target="../media/image6700.png"/><Relationship Id="rId180" Type="http://schemas.openxmlformats.org/officeDocument/2006/relationships/image" Target="../media/image7500.png"/><Relationship Id="rId26" Type="http://schemas.openxmlformats.org/officeDocument/2006/relationships/customXml" Target="../ink/ink198.xml"/><Relationship Id="rId47" Type="http://schemas.openxmlformats.org/officeDocument/2006/relationships/image" Target="../media/image5040.png"/><Relationship Id="rId68" Type="http://schemas.openxmlformats.org/officeDocument/2006/relationships/customXml" Target="../ink/ink219.xml"/><Relationship Id="rId89" Type="http://schemas.openxmlformats.org/officeDocument/2006/relationships/image" Target="../media/image7150.png"/><Relationship Id="rId112" Type="http://schemas.openxmlformats.org/officeDocument/2006/relationships/image" Target="../media/image7260.png"/><Relationship Id="rId133" Type="http://schemas.openxmlformats.org/officeDocument/2006/relationships/customXml" Target="../ink/ink252.xml"/><Relationship Id="rId154" Type="http://schemas.openxmlformats.org/officeDocument/2006/relationships/image" Target="../media/image4450.png"/><Relationship Id="rId175" Type="http://schemas.openxmlformats.org/officeDocument/2006/relationships/customXml" Target="../ink/ink273.xml"/><Relationship Id="rId196" Type="http://schemas.openxmlformats.org/officeDocument/2006/relationships/image" Target="../media/image7580.png"/><Relationship Id="rId200" Type="http://schemas.openxmlformats.org/officeDocument/2006/relationships/customXml" Target="../ink/ink286.xml"/><Relationship Id="rId16" Type="http://schemas.openxmlformats.org/officeDocument/2006/relationships/customXml" Target="../ink/ink193.xml"/><Relationship Id="rId37" Type="http://schemas.openxmlformats.org/officeDocument/2006/relationships/image" Target="../media/image6840.png"/><Relationship Id="rId58" Type="http://schemas.openxmlformats.org/officeDocument/2006/relationships/customXml" Target="../ink/ink214.xml"/><Relationship Id="rId79" Type="http://schemas.openxmlformats.org/officeDocument/2006/relationships/image" Target="../media/image7090.png"/><Relationship Id="rId102" Type="http://schemas.openxmlformats.org/officeDocument/2006/relationships/customXml" Target="../ink/ink236.xml"/><Relationship Id="rId123" Type="http://schemas.openxmlformats.org/officeDocument/2006/relationships/customXml" Target="../ink/ink247.xml"/><Relationship Id="rId144" Type="http://schemas.openxmlformats.org/officeDocument/2006/relationships/image" Target="../media/image7430.png"/><Relationship Id="rId90" Type="http://schemas.openxmlformats.org/officeDocument/2006/relationships/customXml" Target="../ink/ink230.xml"/><Relationship Id="rId165" Type="http://schemas.openxmlformats.org/officeDocument/2006/relationships/customXml" Target="../ink/ink268.xml"/><Relationship Id="rId186" Type="http://schemas.openxmlformats.org/officeDocument/2006/relationships/image" Target="../media/image7530.png"/><Relationship Id="rId27" Type="http://schemas.openxmlformats.org/officeDocument/2006/relationships/image" Target="../media/image6790.png"/><Relationship Id="rId48" Type="http://schemas.openxmlformats.org/officeDocument/2006/relationships/customXml" Target="../ink/ink209.xml"/><Relationship Id="rId69" Type="http://schemas.openxmlformats.org/officeDocument/2006/relationships/image" Target="../media/image6990.png"/><Relationship Id="rId113" Type="http://schemas.openxmlformats.org/officeDocument/2006/relationships/customXml" Target="../ink/ink242.xml"/><Relationship Id="rId134" Type="http://schemas.openxmlformats.org/officeDocument/2006/relationships/image" Target="../media/image7380.png"/><Relationship Id="rId80" Type="http://schemas.openxmlformats.org/officeDocument/2006/relationships/customXml" Target="../ink/ink225.xml"/><Relationship Id="rId155" Type="http://schemas.openxmlformats.org/officeDocument/2006/relationships/customXml" Target="../ink/ink263.xml"/><Relationship Id="rId176" Type="http://schemas.openxmlformats.org/officeDocument/2006/relationships/image" Target="../media/image7480.png"/><Relationship Id="rId197" Type="http://schemas.openxmlformats.org/officeDocument/2006/relationships/customXml" Target="../ink/ink284.xml"/><Relationship Id="rId201" Type="http://schemas.openxmlformats.org/officeDocument/2006/relationships/customXml" Target="../ink/ink287.xml"/><Relationship Id="rId17" Type="http://schemas.openxmlformats.org/officeDocument/2006/relationships/image" Target="../media/image6740.png"/><Relationship Id="rId38" Type="http://schemas.openxmlformats.org/officeDocument/2006/relationships/customXml" Target="../ink/ink204.xml"/><Relationship Id="rId59" Type="http://schemas.openxmlformats.org/officeDocument/2006/relationships/image" Target="../media/image6940.png"/><Relationship Id="rId103" Type="http://schemas.openxmlformats.org/officeDocument/2006/relationships/image" Target="../media/image7220.png"/><Relationship Id="rId124" Type="http://schemas.openxmlformats.org/officeDocument/2006/relationships/image" Target="../media/image7330.png"/><Relationship Id="rId70" Type="http://schemas.openxmlformats.org/officeDocument/2006/relationships/customXml" Target="../ink/ink220.xml"/><Relationship Id="rId91" Type="http://schemas.openxmlformats.org/officeDocument/2006/relationships/image" Target="../media/image7160.png"/><Relationship Id="rId145" Type="http://schemas.openxmlformats.org/officeDocument/2006/relationships/customXml" Target="../ink/ink258.xml"/><Relationship Id="rId166" Type="http://schemas.openxmlformats.org/officeDocument/2006/relationships/image" Target="../media/image7440.png"/><Relationship Id="rId187" Type="http://schemas.openxmlformats.org/officeDocument/2006/relationships/customXml" Target="../ink/ink279.xml"/><Relationship Id="rId1" Type="http://schemas.microsoft.com/office/2007/relationships/media" Target="../media/media5.m4a"/><Relationship Id="rId28" Type="http://schemas.openxmlformats.org/officeDocument/2006/relationships/customXml" Target="../ink/ink199.xml"/><Relationship Id="rId49" Type="http://schemas.openxmlformats.org/officeDocument/2006/relationships/image" Target="../media/image3390.png"/><Relationship Id="rId114" Type="http://schemas.openxmlformats.org/officeDocument/2006/relationships/image" Target="../media/image7280.png"/><Relationship Id="rId60" Type="http://schemas.openxmlformats.org/officeDocument/2006/relationships/customXml" Target="../ink/ink215.xml"/><Relationship Id="rId81" Type="http://schemas.openxmlformats.org/officeDocument/2006/relationships/image" Target="../media/image7100.png"/><Relationship Id="rId135" Type="http://schemas.openxmlformats.org/officeDocument/2006/relationships/customXml" Target="../ink/ink253.xml"/><Relationship Id="rId156" Type="http://schemas.openxmlformats.org/officeDocument/2006/relationships/image" Target="../media/image4460.png"/><Relationship Id="rId177" Type="http://schemas.openxmlformats.org/officeDocument/2006/relationships/customXml" Target="../ink/ink274.xml"/><Relationship Id="rId198" Type="http://schemas.openxmlformats.org/officeDocument/2006/relationships/customXml" Target="../ink/ink285.xml"/><Relationship Id="rId202" Type="http://schemas.openxmlformats.org/officeDocument/2006/relationships/image" Target="../media/image7600.png"/><Relationship Id="rId18" Type="http://schemas.openxmlformats.org/officeDocument/2006/relationships/customXml" Target="../ink/ink194.xml"/><Relationship Id="rId39" Type="http://schemas.openxmlformats.org/officeDocument/2006/relationships/image" Target="../media/image6850.png"/><Relationship Id="rId50" Type="http://schemas.openxmlformats.org/officeDocument/2006/relationships/customXml" Target="../ink/ink210.xml"/><Relationship Id="rId104" Type="http://schemas.openxmlformats.org/officeDocument/2006/relationships/customXml" Target="../ink/ink237.xml"/><Relationship Id="rId125" Type="http://schemas.openxmlformats.org/officeDocument/2006/relationships/customXml" Target="../ink/ink248.xml"/><Relationship Id="rId146" Type="http://schemas.openxmlformats.org/officeDocument/2006/relationships/image" Target="../media/image4411.png"/><Relationship Id="rId167" Type="http://schemas.openxmlformats.org/officeDocument/2006/relationships/customXml" Target="../ink/ink269.xml"/><Relationship Id="rId188" Type="http://schemas.openxmlformats.org/officeDocument/2006/relationships/image" Target="../media/image7540.png"/><Relationship Id="rId71" Type="http://schemas.openxmlformats.org/officeDocument/2006/relationships/image" Target="../media/image7040.png"/><Relationship Id="rId92" Type="http://schemas.openxmlformats.org/officeDocument/2006/relationships/customXml" Target="../ink/ink231.xml"/><Relationship Id="rId2" Type="http://schemas.openxmlformats.org/officeDocument/2006/relationships/audio" Target="../media/media5.m4a"/><Relationship Id="rId29" Type="http://schemas.openxmlformats.org/officeDocument/2006/relationships/image" Target="../media/image6800.png"/><Relationship Id="rId40" Type="http://schemas.openxmlformats.org/officeDocument/2006/relationships/customXml" Target="../ink/ink205.xml"/><Relationship Id="rId115" Type="http://schemas.openxmlformats.org/officeDocument/2006/relationships/customXml" Target="../ink/ink243.xml"/><Relationship Id="rId136" Type="http://schemas.openxmlformats.org/officeDocument/2006/relationships/image" Target="../media/image7390.png"/><Relationship Id="rId157" Type="http://schemas.openxmlformats.org/officeDocument/2006/relationships/customXml" Target="../ink/ink264.xml"/><Relationship Id="rId178" Type="http://schemas.openxmlformats.org/officeDocument/2006/relationships/image" Target="../media/image7490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45.xml"/><Relationship Id="rId21" Type="http://schemas.openxmlformats.org/officeDocument/2006/relationships/image" Target="../media/image6260.png"/><Relationship Id="rId42" Type="http://schemas.openxmlformats.org/officeDocument/2006/relationships/customXml" Target="../ink/ink307.xml"/><Relationship Id="rId63" Type="http://schemas.openxmlformats.org/officeDocument/2006/relationships/image" Target="../media/image1039.png"/><Relationship Id="rId84" Type="http://schemas.openxmlformats.org/officeDocument/2006/relationships/customXml" Target="../ink/ink328.xml"/><Relationship Id="rId138" Type="http://schemas.openxmlformats.org/officeDocument/2006/relationships/image" Target="../media/image1092.png"/><Relationship Id="rId16" Type="http://schemas.openxmlformats.org/officeDocument/2006/relationships/customXml" Target="../ink/ink297.xml"/><Relationship Id="rId107" Type="http://schemas.openxmlformats.org/officeDocument/2006/relationships/customXml" Target="../ink/ink340.xml"/><Relationship Id="rId11" Type="http://schemas.openxmlformats.org/officeDocument/2006/relationships/image" Target="../media/image6212.png"/><Relationship Id="rId53" Type="http://schemas.openxmlformats.org/officeDocument/2006/relationships/image" Target="../media/image1034.png"/><Relationship Id="rId58" Type="http://schemas.openxmlformats.org/officeDocument/2006/relationships/customXml" Target="../ink/ink315.xml"/><Relationship Id="rId74" Type="http://schemas.openxmlformats.org/officeDocument/2006/relationships/customXml" Target="../ink/ink323.xml"/><Relationship Id="rId79" Type="http://schemas.openxmlformats.org/officeDocument/2006/relationships/image" Target="../media/image1049.png"/><Relationship Id="rId102" Type="http://schemas.openxmlformats.org/officeDocument/2006/relationships/image" Target="../media/image1068.png"/><Relationship Id="rId123" Type="http://schemas.openxmlformats.org/officeDocument/2006/relationships/customXml" Target="../ink/ink348.xml"/><Relationship Id="rId128" Type="http://schemas.openxmlformats.org/officeDocument/2006/relationships/image" Target="../media/image1085.png"/><Relationship Id="rId144" Type="http://schemas.openxmlformats.org/officeDocument/2006/relationships/image" Target="../media/image1095.png"/><Relationship Id="rId5" Type="http://schemas.openxmlformats.org/officeDocument/2006/relationships/image" Target="../media/image6180.png"/><Relationship Id="rId90" Type="http://schemas.openxmlformats.org/officeDocument/2006/relationships/customXml" Target="../ink/ink331.xml"/><Relationship Id="rId95" Type="http://schemas.openxmlformats.org/officeDocument/2006/relationships/customXml" Target="../ink/ink334.xml"/><Relationship Id="rId22" Type="http://schemas.openxmlformats.org/officeDocument/2006/relationships/customXml" Target="../ink/ink300.xml"/><Relationship Id="rId27" Type="http://schemas.openxmlformats.org/officeDocument/2006/relationships/image" Target="../media/image6290.png"/><Relationship Id="rId43" Type="http://schemas.openxmlformats.org/officeDocument/2006/relationships/image" Target="../media/image1027.png"/><Relationship Id="rId48" Type="http://schemas.openxmlformats.org/officeDocument/2006/relationships/customXml" Target="../ink/ink310.xml"/><Relationship Id="rId64" Type="http://schemas.openxmlformats.org/officeDocument/2006/relationships/customXml" Target="../ink/ink318.xml"/><Relationship Id="rId69" Type="http://schemas.openxmlformats.org/officeDocument/2006/relationships/image" Target="../media/image1044.png"/><Relationship Id="rId113" Type="http://schemas.openxmlformats.org/officeDocument/2006/relationships/customXml" Target="../ink/ink343.xml"/><Relationship Id="rId118" Type="http://schemas.openxmlformats.org/officeDocument/2006/relationships/image" Target="../media/image1078.png"/><Relationship Id="rId134" Type="http://schemas.openxmlformats.org/officeDocument/2006/relationships/image" Target="../media/image1088.png"/><Relationship Id="rId139" Type="http://schemas.openxmlformats.org/officeDocument/2006/relationships/customXml" Target="../ink/ink356.xml"/><Relationship Id="rId80" Type="http://schemas.openxmlformats.org/officeDocument/2006/relationships/customXml" Target="../ink/ink326.xml"/><Relationship Id="rId85" Type="http://schemas.openxmlformats.org/officeDocument/2006/relationships/image" Target="../media/image1057.png"/><Relationship Id="rId12" Type="http://schemas.openxmlformats.org/officeDocument/2006/relationships/customXml" Target="../ink/ink295.xml"/><Relationship Id="rId17" Type="http://schemas.openxmlformats.org/officeDocument/2006/relationships/image" Target="../media/image6240.png"/><Relationship Id="rId33" Type="http://schemas.openxmlformats.org/officeDocument/2006/relationships/image" Target="../media/image6320.png"/><Relationship Id="rId59" Type="http://schemas.openxmlformats.org/officeDocument/2006/relationships/image" Target="../media/image1037.png"/><Relationship Id="rId103" Type="http://schemas.openxmlformats.org/officeDocument/2006/relationships/customXml" Target="../ink/ink338.xml"/><Relationship Id="rId108" Type="http://schemas.openxmlformats.org/officeDocument/2006/relationships/image" Target="../media/image1073.png"/><Relationship Id="rId124" Type="http://schemas.openxmlformats.org/officeDocument/2006/relationships/image" Target="../media/image1083.png"/><Relationship Id="rId129" Type="http://schemas.openxmlformats.org/officeDocument/2006/relationships/customXml" Target="../ink/ink351.xml"/><Relationship Id="rId54" Type="http://schemas.openxmlformats.org/officeDocument/2006/relationships/customXml" Target="../ink/ink313.xml"/><Relationship Id="rId70" Type="http://schemas.openxmlformats.org/officeDocument/2006/relationships/customXml" Target="../ink/ink321.xml"/><Relationship Id="rId75" Type="http://schemas.openxmlformats.org/officeDocument/2006/relationships/image" Target="../media/image1047.png"/><Relationship Id="rId91" Type="http://schemas.openxmlformats.org/officeDocument/2006/relationships/image" Target="../media/image1062.png"/><Relationship Id="rId96" Type="http://schemas.openxmlformats.org/officeDocument/2006/relationships/image" Target="../media/image1064.png"/><Relationship Id="rId140" Type="http://schemas.openxmlformats.org/officeDocument/2006/relationships/image" Target="../media/image1093.png"/><Relationship Id="rId145" Type="http://schemas.openxmlformats.org/officeDocument/2006/relationships/image" Target="../media/image1.png"/><Relationship Id="rId1" Type="http://schemas.microsoft.com/office/2007/relationships/media" Target="../media/media6.m4a"/><Relationship Id="rId6" Type="http://schemas.openxmlformats.org/officeDocument/2006/relationships/customXml" Target="../ink/ink292.xml"/><Relationship Id="rId23" Type="http://schemas.openxmlformats.org/officeDocument/2006/relationships/image" Target="../media/image10650.png"/><Relationship Id="rId28" Type="http://schemas.openxmlformats.org/officeDocument/2006/relationships/customXml" Target="../ink/ink303.xml"/><Relationship Id="rId49" Type="http://schemas.openxmlformats.org/officeDocument/2006/relationships/image" Target="../media/image1032.png"/><Relationship Id="rId114" Type="http://schemas.openxmlformats.org/officeDocument/2006/relationships/image" Target="../media/image1076.png"/><Relationship Id="rId119" Type="http://schemas.openxmlformats.org/officeDocument/2006/relationships/customXml" Target="../ink/ink346.xml"/><Relationship Id="rId44" Type="http://schemas.openxmlformats.org/officeDocument/2006/relationships/customXml" Target="../ink/ink308.xml"/><Relationship Id="rId60" Type="http://schemas.openxmlformats.org/officeDocument/2006/relationships/customXml" Target="../ink/ink316.xml"/><Relationship Id="rId65" Type="http://schemas.openxmlformats.org/officeDocument/2006/relationships/image" Target="../media/image1042.png"/><Relationship Id="rId81" Type="http://schemas.openxmlformats.org/officeDocument/2006/relationships/image" Target="../media/image1055.png"/><Relationship Id="rId86" Type="http://schemas.openxmlformats.org/officeDocument/2006/relationships/customXml" Target="../ink/ink329.xml"/><Relationship Id="rId130" Type="http://schemas.openxmlformats.org/officeDocument/2006/relationships/image" Target="../media/image1086.png"/><Relationship Id="rId135" Type="http://schemas.openxmlformats.org/officeDocument/2006/relationships/customXml" Target="../ink/ink354.xml"/><Relationship Id="rId13" Type="http://schemas.openxmlformats.org/officeDocument/2006/relationships/image" Target="../media/image6220.png"/><Relationship Id="rId18" Type="http://schemas.openxmlformats.org/officeDocument/2006/relationships/customXml" Target="../ink/ink298.xml"/><Relationship Id="rId39" Type="http://schemas.openxmlformats.org/officeDocument/2006/relationships/image" Target="../media/image6701.png"/><Relationship Id="rId109" Type="http://schemas.openxmlformats.org/officeDocument/2006/relationships/customXml" Target="../ink/ink341.xml"/><Relationship Id="rId34" Type="http://schemas.openxmlformats.org/officeDocument/2006/relationships/customXml" Target="../ink/ink305.xml"/><Relationship Id="rId50" Type="http://schemas.openxmlformats.org/officeDocument/2006/relationships/customXml" Target="../ink/ink311.xml"/><Relationship Id="rId55" Type="http://schemas.openxmlformats.org/officeDocument/2006/relationships/image" Target="../media/image1035.png"/><Relationship Id="rId76" Type="http://schemas.openxmlformats.org/officeDocument/2006/relationships/customXml" Target="../ink/ink324.xml"/><Relationship Id="rId97" Type="http://schemas.openxmlformats.org/officeDocument/2006/relationships/customXml" Target="../ink/ink335.xml"/><Relationship Id="rId104" Type="http://schemas.openxmlformats.org/officeDocument/2006/relationships/image" Target="../media/image1069.png"/><Relationship Id="rId120" Type="http://schemas.openxmlformats.org/officeDocument/2006/relationships/image" Target="../media/image1079.png"/><Relationship Id="rId125" Type="http://schemas.openxmlformats.org/officeDocument/2006/relationships/customXml" Target="../ink/ink349.xml"/><Relationship Id="rId141" Type="http://schemas.openxmlformats.org/officeDocument/2006/relationships/customXml" Target="../ink/ink357.xml"/><Relationship Id="rId7" Type="http://schemas.openxmlformats.org/officeDocument/2006/relationships/image" Target="../media/image6190.png"/><Relationship Id="rId71" Type="http://schemas.openxmlformats.org/officeDocument/2006/relationships/image" Target="../media/image1045.png"/><Relationship Id="rId92" Type="http://schemas.openxmlformats.org/officeDocument/2006/relationships/customXml" Target="../ink/ink332.xml"/><Relationship Id="rId2" Type="http://schemas.openxmlformats.org/officeDocument/2006/relationships/audio" Target="../media/media6.m4a"/><Relationship Id="rId29" Type="http://schemas.openxmlformats.org/officeDocument/2006/relationships/image" Target="../media/image6300.png"/><Relationship Id="rId24" Type="http://schemas.openxmlformats.org/officeDocument/2006/relationships/customXml" Target="../ink/ink301.xml"/><Relationship Id="rId40" Type="http://schemas.openxmlformats.org/officeDocument/2006/relationships/customXml" Target="../ink/ink306.xml"/><Relationship Id="rId45" Type="http://schemas.openxmlformats.org/officeDocument/2006/relationships/image" Target="../media/image1028.png"/><Relationship Id="rId66" Type="http://schemas.openxmlformats.org/officeDocument/2006/relationships/customXml" Target="../ink/ink319.xml"/><Relationship Id="rId87" Type="http://schemas.openxmlformats.org/officeDocument/2006/relationships/image" Target="../media/image1058.png"/><Relationship Id="rId110" Type="http://schemas.openxmlformats.org/officeDocument/2006/relationships/image" Target="../media/image1074.png"/><Relationship Id="rId115" Type="http://schemas.openxmlformats.org/officeDocument/2006/relationships/customXml" Target="../ink/ink344.xml"/><Relationship Id="rId131" Type="http://schemas.openxmlformats.org/officeDocument/2006/relationships/customXml" Target="../ink/ink352.xml"/><Relationship Id="rId136" Type="http://schemas.openxmlformats.org/officeDocument/2006/relationships/image" Target="../media/image1089.png"/><Relationship Id="rId61" Type="http://schemas.openxmlformats.org/officeDocument/2006/relationships/image" Target="../media/image1038.png"/><Relationship Id="rId82" Type="http://schemas.openxmlformats.org/officeDocument/2006/relationships/customXml" Target="../ink/ink327.xml"/><Relationship Id="rId19" Type="http://schemas.openxmlformats.org/officeDocument/2006/relationships/image" Target="../media/image6250.png"/><Relationship Id="rId14" Type="http://schemas.openxmlformats.org/officeDocument/2006/relationships/customXml" Target="../ink/ink296.xml"/><Relationship Id="rId30" Type="http://schemas.openxmlformats.org/officeDocument/2006/relationships/customXml" Target="../ink/ink304.xml"/><Relationship Id="rId56" Type="http://schemas.openxmlformats.org/officeDocument/2006/relationships/customXml" Target="../ink/ink314.xml"/><Relationship Id="rId77" Type="http://schemas.openxmlformats.org/officeDocument/2006/relationships/image" Target="../media/image1048.png"/><Relationship Id="rId100" Type="http://schemas.openxmlformats.org/officeDocument/2006/relationships/image" Target="../media/image10670.png"/><Relationship Id="rId105" Type="http://schemas.openxmlformats.org/officeDocument/2006/relationships/customXml" Target="../ink/ink339.xml"/><Relationship Id="rId126" Type="http://schemas.openxmlformats.org/officeDocument/2006/relationships/image" Target="../media/image1084.png"/><Relationship Id="rId8" Type="http://schemas.openxmlformats.org/officeDocument/2006/relationships/customXml" Target="../ink/ink293.xml"/><Relationship Id="rId51" Type="http://schemas.openxmlformats.org/officeDocument/2006/relationships/image" Target="../media/image1033.png"/><Relationship Id="rId72" Type="http://schemas.openxmlformats.org/officeDocument/2006/relationships/customXml" Target="../ink/ink322.xml"/><Relationship Id="rId93" Type="http://schemas.openxmlformats.org/officeDocument/2006/relationships/image" Target="../media/image1063.png"/><Relationship Id="rId98" Type="http://schemas.openxmlformats.org/officeDocument/2006/relationships/image" Target="../media/image10660.png"/><Relationship Id="rId121" Type="http://schemas.openxmlformats.org/officeDocument/2006/relationships/customXml" Target="../ink/ink347.xml"/><Relationship Id="rId142" Type="http://schemas.openxmlformats.org/officeDocument/2006/relationships/image" Target="../media/image1094.png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6280.png"/><Relationship Id="rId46" Type="http://schemas.openxmlformats.org/officeDocument/2006/relationships/customXml" Target="../ink/ink309.xml"/><Relationship Id="rId67" Type="http://schemas.openxmlformats.org/officeDocument/2006/relationships/image" Target="../media/image1043.png"/><Relationship Id="rId116" Type="http://schemas.openxmlformats.org/officeDocument/2006/relationships/image" Target="../media/image1077.png"/><Relationship Id="rId137" Type="http://schemas.openxmlformats.org/officeDocument/2006/relationships/customXml" Target="../ink/ink355.xml"/><Relationship Id="rId20" Type="http://schemas.openxmlformats.org/officeDocument/2006/relationships/customXml" Target="../ink/ink299.xml"/><Relationship Id="rId41" Type="http://schemas.openxmlformats.org/officeDocument/2006/relationships/image" Target="../media/image6712.png"/><Relationship Id="rId62" Type="http://schemas.openxmlformats.org/officeDocument/2006/relationships/customXml" Target="../ink/ink317.xml"/><Relationship Id="rId83" Type="http://schemas.openxmlformats.org/officeDocument/2006/relationships/image" Target="../media/image1056.png"/><Relationship Id="rId88" Type="http://schemas.openxmlformats.org/officeDocument/2006/relationships/customXml" Target="../ink/ink330.xml"/><Relationship Id="rId111" Type="http://schemas.openxmlformats.org/officeDocument/2006/relationships/customXml" Target="../ink/ink342.xml"/><Relationship Id="rId132" Type="http://schemas.openxmlformats.org/officeDocument/2006/relationships/image" Target="../media/image1087.png"/><Relationship Id="rId15" Type="http://schemas.openxmlformats.org/officeDocument/2006/relationships/image" Target="../media/image6230.png"/><Relationship Id="rId57" Type="http://schemas.openxmlformats.org/officeDocument/2006/relationships/image" Target="../media/image1036.png"/><Relationship Id="rId106" Type="http://schemas.openxmlformats.org/officeDocument/2006/relationships/image" Target="../media/image1072.png"/><Relationship Id="rId127" Type="http://schemas.openxmlformats.org/officeDocument/2006/relationships/customXml" Target="../ink/ink350.xml"/><Relationship Id="rId10" Type="http://schemas.openxmlformats.org/officeDocument/2006/relationships/customXml" Target="../ink/ink294.xml"/><Relationship Id="rId52" Type="http://schemas.openxmlformats.org/officeDocument/2006/relationships/customXml" Target="../ink/ink312.xml"/><Relationship Id="rId73" Type="http://schemas.openxmlformats.org/officeDocument/2006/relationships/image" Target="../media/image1046.png"/><Relationship Id="rId78" Type="http://schemas.openxmlformats.org/officeDocument/2006/relationships/customXml" Target="../ink/ink325.xml"/><Relationship Id="rId94" Type="http://schemas.openxmlformats.org/officeDocument/2006/relationships/customXml" Target="../ink/ink333.xml"/><Relationship Id="rId99" Type="http://schemas.openxmlformats.org/officeDocument/2006/relationships/customXml" Target="../ink/ink336.xml"/><Relationship Id="rId101" Type="http://schemas.openxmlformats.org/officeDocument/2006/relationships/customXml" Target="../ink/ink337.xml"/><Relationship Id="rId122" Type="http://schemas.openxmlformats.org/officeDocument/2006/relationships/image" Target="../media/image1082.png"/><Relationship Id="rId143" Type="http://schemas.openxmlformats.org/officeDocument/2006/relationships/customXml" Target="../ink/ink358.xml"/><Relationship Id="rId4" Type="http://schemas.openxmlformats.org/officeDocument/2006/relationships/customXml" Target="../ink/ink291.xml"/><Relationship Id="rId9" Type="http://schemas.openxmlformats.org/officeDocument/2006/relationships/image" Target="../media/image6200.png"/><Relationship Id="rId26" Type="http://schemas.openxmlformats.org/officeDocument/2006/relationships/customXml" Target="../ink/ink302.xml"/><Relationship Id="rId47" Type="http://schemas.openxmlformats.org/officeDocument/2006/relationships/image" Target="../media/image1029.png"/><Relationship Id="rId68" Type="http://schemas.openxmlformats.org/officeDocument/2006/relationships/customXml" Target="../ink/ink320.xml"/><Relationship Id="rId89" Type="http://schemas.openxmlformats.org/officeDocument/2006/relationships/image" Target="../media/image1059.png"/><Relationship Id="rId112" Type="http://schemas.openxmlformats.org/officeDocument/2006/relationships/image" Target="../media/image1075.png"/><Relationship Id="rId133" Type="http://schemas.openxmlformats.org/officeDocument/2006/relationships/customXml" Target="../ink/ink353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97.png"/><Relationship Id="rId84" Type="http://schemas.openxmlformats.org/officeDocument/2006/relationships/image" Target="../media/image8013.png"/><Relationship Id="rId138" Type="http://schemas.openxmlformats.org/officeDocument/2006/relationships/customXml" Target="../ink/ink394.xml"/><Relationship Id="rId159" Type="http://schemas.openxmlformats.org/officeDocument/2006/relationships/image" Target="../media/image1123.png"/><Relationship Id="rId170" Type="http://schemas.openxmlformats.org/officeDocument/2006/relationships/customXml" Target="../ink/ink410.xml"/><Relationship Id="rId191" Type="http://schemas.openxmlformats.org/officeDocument/2006/relationships/image" Target="../media/image1142.png"/><Relationship Id="rId205" Type="http://schemas.openxmlformats.org/officeDocument/2006/relationships/image" Target="../media/image1149.png"/><Relationship Id="rId226" Type="http://schemas.openxmlformats.org/officeDocument/2006/relationships/customXml" Target="../ink/ink437.xml"/><Relationship Id="rId247" Type="http://schemas.openxmlformats.org/officeDocument/2006/relationships/image" Target="../media/image1172.png"/><Relationship Id="rId107" Type="http://schemas.openxmlformats.org/officeDocument/2006/relationships/customXml" Target="../ink/ink377.xml"/><Relationship Id="rId268" Type="http://schemas.openxmlformats.org/officeDocument/2006/relationships/image" Target="../media/image1183.png"/><Relationship Id="rId289" Type="http://schemas.openxmlformats.org/officeDocument/2006/relationships/customXml" Target="../ink/ink468.xml"/><Relationship Id="rId128" Type="http://schemas.openxmlformats.org/officeDocument/2006/relationships/customXml" Target="../ink/ink389.xml"/><Relationship Id="rId149" Type="http://schemas.openxmlformats.org/officeDocument/2006/relationships/image" Target="../media/image1117.png"/><Relationship Id="rId5" Type="http://schemas.openxmlformats.org/officeDocument/2006/relationships/image" Target="../media/image1096.png"/><Relationship Id="rId95" Type="http://schemas.openxmlformats.org/officeDocument/2006/relationships/customXml" Target="../ink/ink370.xml"/><Relationship Id="rId160" Type="http://schemas.openxmlformats.org/officeDocument/2006/relationships/customXml" Target="../ink/ink405.xml"/><Relationship Id="rId181" Type="http://schemas.openxmlformats.org/officeDocument/2006/relationships/image" Target="../media/image1136.png"/><Relationship Id="rId216" Type="http://schemas.openxmlformats.org/officeDocument/2006/relationships/customXml" Target="../ink/ink432.xml"/><Relationship Id="rId237" Type="http://schemas.openxmlformats.org/officeDocument/2006/relationships/image" Target="../media/image1167.png"/><Relationship Id="rId258" Type="http://schemas.openxmlformats.org/officeDocument/2006/relationships/customXml" Target="../ink/ink453.xml"/><Relationship Id="rId279" Type="http://schemas.openxmlformats.org/officeDocument/2006/relationships/customXml" Target="../ink/ink463.xml"/><Relationship Id="rId118" Type="http://schemas.openxmlformats.org/officeDocument/2006/relationships/customXml" Target="../ink/ink384.xml"/><Relationship Id="rId139" Type="http://schemas.openxmlformats.org/officeDocument/2006/relationships/image" Target="../media/image1109.png"/><Relationship Id="rId290" Type="http://schemas.openxmlformats.org/officeDocument/2006/relationships/image" Target="../media/image1195.png"/><Relationship Id="rId85" Type="http://schemas.openxmlformats.org/officeDocument/2006/relationships/customXml" Target="../ink/ink365.xml"/><Relationship Id="rId150" Type="http://schemas.openxmlformats.org/officeDocument/2006/relationships/customXml" Target="../ink/ink400.xml"/><Relationship Id="rId171" Type="http://schemas.openxmlformats.org/officeDocument/2006/relationships/image" Target="../media/image1129.png"/><Relationship Id="rId192" Type="http://schemas.openxmlformats.org/officeDocument/2006/relationships/customXml" Target="../ink/ink420.xml"/><Relationship Id="rId206" Type="http://schemas.openxmlformats.org/officeDocument/2006/relationships/customXml" Target="../ink/ink427.xml"/><Relationship Id="rId227" Type="http://schemas.openxmlformats.org/officeDocument/2006/relationships/image" Target="../media/image1162.png"/><Relationship Id="rId248" Type="http://schemas.openxmlformats.org/officeDocument/2006/relationships/customXml" Target="../ink/ink448.xml"/><Relationship Id="rId269" Type="http://schemas.openxmlformats.org/officeDocument/2006/relationships/customXml" Target="../ink/ink458.xml"/><Relationship Id="rId108" Type="http://schemas.openxmlformats.org/officeDocument/2006/relationships/customXml" Target="../ink/ink378.xml"/><Relationship Id="rId129" Type="http://schemas.openxmlformats.org/officeDocument/2006/relationships/image" Target="../media/image1105.png"/><Relationship Id="rId280" Type="http://schemas.openxmlformats.org/officeDocument/2006/relationships/image" Target="../media/image1189.png"/><Relationship Id="rId96" Type="http://schemas.openxmlformats.org/officeDocument/2006/relationships/image" Target="../media/image8070.png"/><Relationship Id="rId140" Type="http://schemas.openxmlformats.org/officeDocument/2006/relationships/customXml" Target="../ink/ink395.xml"/><Relationship Id="rId161" Type="http://schemas.openxmlformats.org/officeDocument/2006/relationships/image" Target="../media/image1124.png"/><Relationship Id="rId182" Type="http://schemas.openxmlformats.org/officeDocument/2006/relationships/customXml" Target="../ink/ink415.xml"/><Relationship Id="rId217" Type="http://schemas.openxmlformats.org/officeDocument/2006/relationships/image" Target="../media/image1156.png"/><Relationship Id="rId6" Type="http://schemas.openxmlformats.org/officeDocument/2006/relationships/customXml" Target="../ink/ink360.xml"/><Relationship Id="rId238" Type="http://schemas.openxmlformats.org/officeDocument/2006/relationships/customXml" Target="../ink/ink443.xml"/><Relationship Id="rId259" Type="http://schemas.openxmlformats.org/officeDocument/2006/relationships/image" Target="../media/image1178.png"/><Relationship Id="rId23" Type="http://schemas.openxmlformats.org/officeDocument/2006/relationships/image" Target="../media/image7230.png"/><Relationship Id="rId119" Type="http://schemas.openxmlformats.org/officeDocument/2006/relationships/image" Target="../media/image1098.png"/><Relationship Id="rId270" Type="http://schemas.openxmlformats.org/officeDocument/2006/relationships/image" Target="../media/image1184.png"/><Relationship Id="rId291" Type="http://schemas.openxmlformats.org/officeDocument/2006/relationships/customXml" Target="../ink/ink469.xml"/><Relationship Id="rId86" Type="http://schemas.openxmlformats.org/officeDocument/2006/relationships/image" Target="../media/image8020.png"/><Relationship Id="rId130" Type="http://schemas.openxmlformats.org/officeDocument/2006/relationships/customXml" Target="../ink/ink390.xml"/><Relationship Id="rId151" Type="http://schemas.openxmlformats.org/officeDocument/2006/relationships/image" Target="../media/image1118.png"/><Relationship Id="rId172" Type="http://schemas.openxmlformats.org/officeDocument/2006/relationships/customXml" Target="../ink/ink411.xml"/><Relationship Id="rId193" Type="http://schemas.openxmlformats.org/officeDocument/2006/relationships/image" Target="../media/image1143.png"/><Relationship Id="rId207" Type="http://schemas.openxmlformats.org/officeDocument/2006/relationships/image" Target="../media/image1151.png"/><Relationship Id="rId228" Type="http://schemas.openxmlformats.org/officeDocument/2006/relationships/customXml" Target="../ink/ink438.xml"/><Relationship Id="rId249" Type="http://schemas.openxmlformats.org/officeDocument/2006/relationships/image" Target="../media/image1173.png"/><Relationship Id="rId109" Type="http://schemas.openxmlformats.org/officeDocument/2006/relationships/image" Target="../media/image7590.png"/><Relationship Id="rId260" Type="http://schemas.openxmlformats.org/officeDocument/2006/relationships/customXml" Target="../ink/ink454.xml"/><Relationship Id="rId281" Type="http://schemas.openxmlformats.org/officeDocument/2006/relationships/customXml" Target="../ink/ink464.xml"/><Relationship Id="rId76" Type="http://schemas.openxmlformats.org/officeDocument/2006/relationships/image" Target="../media/image7970.png"/><Relationship Id="rId97" Type="http://schemas.openxmlformats.org/officeDocument/2006/relationships/customXml" Target="../ink/ink371.xml"/><Relationship Id="rId120" Type="http://schemas.openxmlformats.org/officeDocument/2006/relationships/customXml" Target="../ink/ink385.xml"/><Relationship Id="rId141" Type="http://schemas.openxmlformats.org/officeDocument/2006/relationships/image" Target="../media/image1113.png"/><Relationship Id="rId162" Type="http://schemas.openxmlformats.org/officeDocument/2006/relationships/customXml" Target="../ink/ink406.xml"/><Relationship Id="rId183" Type="http://schemas.openxmlformats.org/officeDocument/2006/relationships/image" Target="../media/image1137.png"/><Relationship Id="rId218" Type="http://schemas.openxmlformats.org/officeDocument/2006/relationships/customXml" Target="../ink/ink433.xml"/><Relationship Id="rId239" Type="http://schemas.openxmlformats.org/officeDocument/2006/relationships/image" Target="../media/image308.png"/><Relationship Id="rId250" Type="http://schemas.openxmlformats.org/officeDocument/2006/relationships/customXml" Target="../ink/ink449.xml"/><Relationship Id="rId271" Type="http://schemas.openxmlformats.org/officeDocument/2006/relationships/customXml" Target="../ink/ink459.xml"/><Relationship Id="rId87" Type="http://schemas.openxmlformats.org/officeDocument/2006/relationships/customXml" Target="../ink/ink366.xml"/><Relationship Id="rId110" Type="http://schemas.openxmlformats.org/officeDocument/2006/relationships/customXml" Target="../ink/ink379.xml"/><Relationship Id="rId131" Type="http://schemas.openxmlformats.org/officeDocument/2006/relationships/image" Target="../media/image1106.png"/><Relationship Id="rId152" Type="http://schemas.openxmlformats.org/officeDocument/2006/relationships/customXml" Target="../ink/ink401.xml"/><Relationship Id="rId173" Type="http://schemas.openxmlformats.org/officeDocument/2006/relationships/image" Target="../media/image1131.png"/><Relationship Id="rId194" Type="http://schemas.openxmlformats.org/officeDocument/2006/relationships/customXml" Target="../ink/ink421.xml"/><Relationship Id="rId208" Type="http://schemas.openxmlformats.org/officeDocument/2006/relationships/customXml" Target="../ink/ink428.xml"/><Relationship Id="rId229" Type="http://schemas.openxmlformats.org/officeDocument/2006/relationships/image" Target="../media/image1163.png"/><Relationship Id="rId240" Type="http://schemas.openxmlformats.org/officeDocument/2006/relationships/customXml" Target="../ink/ink444.xml"/><Relationship Id="rId261" Type="http://schemas.openxmlformats.org/officeDocument/2006/relationships/image" Target="../media/image1179.png"/><Relationship Id="rId77" Type="http://schemas.openxmlformats.org/officeDocument/2006/relationships/customXml" Target="../ink/ink361.xml"/><Relationship Id="rId100" Type="http://schemas.openxmlformats.org/officeDocument/2006/relationships/image" Target="../media/image8090.png"/><Relationship Id="rId35" Type="http://schemas.openxmlformats.org/officeDocument/2006/relationships/image" Target="../media/image3390.png"/><Relationship Id="rId282" Type="http://schemas.openxmlformats.org/officeDocument/2006/relationships/image" Target="../media/image1191.png"/><Relationship Id="rId98" Type="http://schemas.openxmlformats.org/officeDocument/2006/relationships/image" Target="../media/image8080.png"/><Relationship Id="rId121" Type="http://schemas.openxmlformats.org/officeDocument/2006/relationships/image" Target="../media/image1099.png"/><Relationship Id="rId142" Type="http://schemas.openxmlformats.org/officeDocument/2006/relationships/customXml" Target="../ink/ink396.xml"/><Relationship Id="rId163" Type="http://schemas.openxmlformats.org/officeDocument/2006/relationships/image" Target="../media/image1125.png"/><Relationship Id="rId184" Type="http://schemas.openxmlformats.org/officeDocument/2006/relationships/customXml" Target="../ink/ink416.xml"/><Relationship Id="rId219" Type="http://schemas.openxmlformats.org/officeDocument/2006/relationships/image" Target="../media/image1157.png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431.xml"/><Relationship Id="rId230" Type="http://schemas.openxmlformats.org/officeDocument/2006/relationships/customXml" Target="../ink/ink439.xml"/><Relationship Id="rId235" Type="http://schemas.openxmlformats.org/officeDocument/2006/relationships/image" Target="../media/image1166.png"/><Relationship Id="rId251" Type="http://schemas.openxmlformats.org/officeDocument/2006/relationships/image" Target="../media/image1174.png"/><Relationship Id="rId256" Type="http://schemas.openxmlformats.org/officeDocument/2006/relationships/customXml" Target="../ink/ink452.xml"/><Relationship Id="rId277" Type="http://schemas.openxmlformats.org/officeDocument/2006/relationships/customXml" Target="../ink/ink462.xml"/><Relationship Id="rId116" Type="http://schemas.openxmlformats.org/officeDocument/2006/relationships/customXml" Target="../ink/ink383.xml"/><Relationship Id="rId137" Type="http://schemas.openxmlformats.org/officeDocument/2006/relationships/image" Target="../media/image720.png"/><Relationship Id="rId158" Type="http://schemas.openxmlformats.org/officeDocument/2006/relationships/customXml" Target="../ink/ink404.xml"/><Relationship Id="rId272" Type="http://schemas.openxmlformats.org/officeDocument/2006/relationships/image" Target="../media/image1185.png"/><Relationship Id="rId83" Type="http://schemas.openxmlformats.org/officeDocument/2006/relationships/customXml" Target="../ink/ink364.xml"/><Relationship Id="rId88" Type="http://schemas.openxmlformats.org/officeDocument/2006/relationships/image" Target="../media/image8030.png"/><Relationship Id="rId111" Type="http://schemas.openxmlformats.org/officeDocument/2006/relationships/image" Target="../media/image8120.png"/><Relationship Id="rId132" Type="http://schemas.openxmlformats.org/officeDocument/2006/relationships/customXml" Target="../ink/ink391.xml"/><Relationship Id="rId153" Type="http://schemas.openxmlformats.org/officeDocument/2006/relationships/image" Target="../media/image1119.png"/><Relationship Id="rId174" Type="http://schemas.openxmlformats.org/officeDocument/2006/relationships/customXml" Target="../ink/ink412.xml"/><Relationship Id="rId179" Type="http://schemas.openxmlformats.org/officeDocument/2006/relationships/image" Target="../media/image3.png"/><Relationship Id="rId195" Type="http://schemas.openxmlformats.org/officeDocument/2006/relationships/image" Target="../media/image1144.png"/><Relationship Id="rId209" Type="http://schemas.openxmlformats.org/officeDocument/2006/relationships/image" Target="../media/image1152.png"/><Relationship Id="rId190" Type="http://schemas.openxmlformats.org/officeDocument/2006/relationships/customXml" Target="../ink/ink419.xml"/><Relationship Id="rId204" Type="http://schemas.openxmlformats.org/officeDocument/2006/relationships/customXml" Target="../ink/ink426.xml"/><Relationship Id="rId220" Type="http://schemas.openxmlformats.org/officeDocument/2006/relationships/customXml" Target="../ink/ink434.xml"/><Relationship Id="rId225" Type="http://schemas.openxmlformats.org/officeDocument/2006/relationships/image" Target="../media/image1161.png"/><Relationship Id="rId241" Type="http://schemas.openxmlformats.org/officeDocument/2006/relationships/image" Target="../media/image1168.png"/><Relationship Id="rId246" Type="http://schemas.openxmlformats.org/officeDocument/2006/relationships/customXml" Target="../ink/ink447.xml"/><Relationship Id="rId267" Type="http://schemas.openxmlformats.org/officeDocument/2006/relationships/customXml" Target="../ink/ink457.xml"/><Relationship Id="rId288" Type="http://schemas.openxmlformats.org/officeDocument/2006/relationships/image" Target="../media/image1194.png"/><Relationship Id="rId106" Type="http://schemas.openxmlformats.org/officeDocument/2006/relationships/image" Target="../media/image8112.png"/><Relationship Id="rId127" Type="http://schemas.openxmlformats.org/officeDocument/2006/relationships/image" Target="../media/image1104.png"/><Relationship Id="rId262" Type="http://schemas.openxmlformats.org/officeDocument/2006/relationships/customXml" Target="../ink/ink455.xml"/><Relationship Id="rId283" Type="http://schemas.openxmlformats.org/officeDocument/2006/relationships/customXml" Target="../ink/ink465.xml"/><Relationship Id="rId78" Type="http://schemas.openxmlformats.org/officeDocument/2006/relationships/image" Target="../media/image7980.png"/><Relationship Id="rId94" Type="http://schemas.openxmlformats.org/officeDocument/2006/relationships/image" Target="../media/image8060.png"/><Relationship Id="rId99" Type="http://schemas.openxmlformats.org/officeDocument/2006/relationships/customXml" Target="../ink/ink372.xml"/><Relationship Id="rId101" Type="http://schemas.openxmlformats.org/officeDocument/2006/relationships/customXml" Target="../ink/ink373.xml"/><Relationship Id="rId52" Type="http://schemas.openxmlformats.org/officeDocument/2006/relationships/image" Target="../media/image7850.png"/><Relationship Id="rId122" Type="http://schemas.openxmlformats.org/officeDocument/2006/relationships/customXml" Target="../ink/ink386.xml"/><Relationship Id="rId143" Type="http://schemas.openxmlformats.org/officeDocument/2006/relationships/image" Target="../media/image1114.png"/><Relationship Id="rId148" Type="http://schemas.openxmlformats.org/officeDocument/2006/relationships/customXml" Target="../ink/ink399.xml"/><Relationship Id="rId164" Type="http://schemas.openxmlformats.org/officeDocument/2006/relationships/customXml" Target="../ink/ink407.xml"/><Relationship Id="rId169" Type="http://schemas.openxmlformats.org/officeDocument/2006/relationships/image" Target="../media/image1128.png"/><Relationship Id="rId185" Type="http://schemas.openxmlformats.org/officeDocument/2006/relationships/image" Target="../media/image1138.png"/><Relationship Id="rId4" Type="http://schemas.openxmlformats.org/officeDocument/2006/relationships/customXml" Target="../ink/ink359.xml"/><Relationship Id="rId180" Type="http://schemas.openxmlformats.org/officeDocument/2006/relationships/customXml" Target="../ink/ink414.xml"/><Relationship Id="rId210" Type="http://schemas.openxmlformats.org/officeDocument/2006/relationships/customXml" Target="../ink/ink429.xml"/><Relationship Id="rId215" Type="http://schemas.openxmlformats.org/officeDocument/2006/relationships/image" Target="../media/image1155.png"/><Relationship Id="rId236" Type="http://schemas.openxmlformats.org/officeDocument/2006/relationships/customXml" Target="../ink/ink442.xml"/><Relationship Id="rId257" Type="http://schemas.openxmlformats.org/officeDocument/2006/relationships/image" Target="../media/image1177.png"/><Relationship Id="rId278" Type="http://schemas.openxmlformats.org/officeDocument/2006/relationships/image" Target="../media/image1188.png"/><Relationship Id="rId231" Type="http://schemas.openxmlformats.org/officeDocument/2006/relationships/image" Target="../media/image1164.png"/><Relationship Id="rId252" Type="http://schemas.openxmlformats.org/officeDocument/2006/relationships/customXml" Target="../ink/ink450.xml"/><Relationship Id="rId273" Type="http://schemas.openxmlformats.org/officeDocument/2006/relationships/customXml" Target="../ink/ink460.xml"/><Relationship Id="rId89" Type="http://schemas.openxmlformats.org/officeDocument/2006/relationships/customXml" Target="../ink/ink367.xml"/><Relationship Id="rId112" Type="http://schemas.openxmlformats.org/officeDocument/2006/relationships/customXml" Target="../ink/ink380.xml"/><Relationship Id="rId133" Type="http://schemas.openxmlformats.org/officeDocument/2006/relationships/image" Target="../media/image1107.png"/><Relationship Id="rId154" Type="http://schemas.openxmlformats.org/officeDocument/2006/relationships/customXml" Target="../ink/ink402.xml"/><Relationship Id="rId175" Type="http://schemas.openxmlformats.org/officeDocument/2006/relationships/image" Target="../media/image1132.png"/><Relationship Id="rId196" Type="http://schemas.openxmlformats.org/officeDocument/2006/relationships/customXml" Target="../ink/ink422.xml"/><Relationship Id="rId200" Type="http://schemas.openxmlformats.org/officeDocument/2006/relationships/customXml" Target="../ink/ink424.xml"/><Relationship Id="rId221" Type="http://schemas.openxmlformats.org/officeDocument/2006/relationships/image" Target="../media/image1158.png"/><Relationship Id="rId242" Type="http://schemas.openxmlformats.org/officeDocument/2006/relationships/customXml" Target="../ink/ink445.xml"/><Relationship Id="rId263" Type="http://schemas.openxmlformats.org/officeDocument/2006/relationships/image" Target="../media/image1181.png"/><Relationship Id="rId284" Type="http://schemas.openxmlformats.org/officeDocument/2006/relationships/image" Target="../media/image1192.png"/><Relationship Id="rId79" Type="http://schemas.openxmlformats.org/officeDocument/2006/relationships/customXml" Target="../ink/ink362.xml"/><Relationship Id="rId102" Type="http://schemas.openxmlformats.org/officeDocument/2006/relationships/image" Target="../media/image8100.png"/><Relationship Id="rId123" Type="http://schemas.openxmlformats.org/officeDocument/2006/relationships/image" Target="../media/image1102.png"/><Relationship Id="rId144" Type="http://schemas.openxmlformats.org/officeDocument/2006/relationships/customXml" Target="../ink/ink397.xml"/><Relationship Id="rId90" Type="http://schemas.openxmlformats.org/officeDocument/2006/relationships/image" Target="../media/image8040.png"/><Relationship Id="rId165" Type="http://schemas.openxmlformats.org/officeDocument/2006/relationships/image" Target="../media/image1126.png"/><Relationship Id="rId186" Type="http://schemas.openxmlformats.org/officeDocument/2006/relationships/customXml" Target="../ink/ink417.xml"/><Relationship Id="rId211" Type="http://schemas.openxmlformats.org/officeDocument/2006/relationships/image" Target="../media/image1153.png"/><Relationship Id="rId232" Type="http://schemas.openxmlformats.org/officeDocument/2006/relationships/customXml" Target="../ink/ink440.xml"/><Relationship Id="rId253" Type="http://schemas.openxmlformats.org/officeDocument/2006/relationships/image" Target="../media/image1175.png"/><Relationship Id="rId274" Type="http://schemas.openxmlformats.org/officeDocument/2006/relationships/image" Target="../media/image1186.png"/><Relationship Id="rId113" Type="http://schemas.openxmlformats.org/officeDocument/2006/relationships/image" Target="../media/image8130.png"/><Relationship Id="rId134" Type="http://schemas.openxmlformats.org/officeDocument/2006/relationships/customXml" Target="../ink/ink392.xml"/><Relationship Id="rId80" Type="http://schemas.openxmlformats.org/officeDocument/2006/relationships/image" Target="../media/image7990.png"/><Relationship Id="rId155" Type="http://schemas.openxmlformats.org/officeDocument/2006/relationships/image" Target="../media/image1121.png"/><Relationship Id="rId176" Type="http://schemas.openxmlformats.org/officeDocument/2006/relationships/customXml" Target="../ink/ink413.xml"/><Relationship Id="rId197" Type="http://schemas.openxmlformats.org/officeDocument/2006/relationships/image" Target="../media/image1145.png"/><Relationship Id="rId201" Type="http://schemas.openxmlformats.org/officeDocument/2006/relationships/image" Target="../media/image1147.png"/><Relationship Id="rId222" Type="http://schemas.openxmlformats.org/officeDocument/2006/relationships/customXml" Target="../ink/ink435.xml"/><Relationship Id="rId243" Type="http://schemas.openxmlformats.org/officeDocument/2006/relationships/image" Target="../media/image1169.png"/><Relationship Id="rId264" Type="http://schemas.openxmlformats.org/officeDocument/2006/relationships/customXml" Target="../ink/ink456.xml"/><Relationship Id="rId285" Type="http://schemas.openxmlformats.org/officeDocument/2006/relationships/customXml" Target="../ink/ink466.xml"/><Relationship Id="rId103" Type="http://schemas.openxmlformats.org/officeDocument/2006/relationships/customXml" Target="../ink/ink374.xml"/><Relationship Id="rId124" Type="http://schemas.openxmlformats.org/officeDocument/2006/relationships/customXml" Target="../ink/ink387.xml"/><Relationship Id="rId91" Type="http://schemas.openxmlformats.org/officeDocument/2006/relationships/customXml" Target="../ink/ink368.xml"/><Relationship Id="rId145" Type="http://schemas.openxmlformats.org/officeDocument/2006/relationships/image" Target="../media/image1115.png"/><Relationship Id="rId166" Type="http://schemas.openxmlformats.org/officeDocument/2006/relationships/customXml" Target="../ink/ink408.xml"/><Relationship Id="rId187" Type="http://schemas.openxmlformats.org/officeDocument/2006/relationships/image" Target="../media/image1139.png"/><Relationship Id="rId1" Type="http://schemas.microsoft.com/office/2007/relationships/media" Target="../media/media7.m4a"/><Relationship Id="rId212" Type="http://schemas.openxmlformats.org/officeDocument/2006/relationships/customXml" Target="../ink/ink430.xml"/><Relationship Id="rId233" Type="http://schemas.openxmlformats.org/officeDocument/2006/relationships/image" Target="../media/image1165.png"/><Relationship Id="rId254" Type="http://schemas.openxmlformats.org/officeDocument/2006/relationships/customXml" Target="../ink/ink451.xml"/><Relationship Id="rId114" Type="http://schemas.openxmlformats.org/officeDocument/2006/relationships/customXml" Target="../ink/ink381.xml"/><Relationship Id="rId275" Type="http://schemas.openxmlformats.org/officeDocument/2006/relationships/customXml" Target="../ink/ink461.xml"/><Relationship Id="rId81" Type="http://schemas.openxmlformats.org/officeDocument/2006/relationships/customXml" Target="../ink/ink363.xml"/><Relationship Id="rId135" Type="http://schemas.openxmlformats.org/officeDocument/2006/relationships/image" Target="../media/image1108.png"/><Relationship Id="rId156" Type="http://schemas.openxmlformats.org/officeDocument/2006/relationships/customXml" Target="../ink/ink403.xml"/><Relationship Id="rId177" Type="http://schemas.openxmlformats.org/officeDocument/2006/relationships/image" Target="../media/image1133.png"/><Relationship Id="rId198" Type="http://schemas.openxmlformats.org/officeDocument/2006/relationships/customXml" Target="../ink/ink423.xml"/><Relationship Id="rId202" Type="http://schemas.openxmlformats.org/officeDocument/2006/relationships/customXml" Target="../ink/ink425.xml"/><Relationship Id="rId223" Type="http://schemas.openxmlformats.org/officeDocument/2006/relationships/image" Target="../media/image1159.png"/><Relationship Id="rId244" Type="http://schemas.openxmlformats.org/officeDocument/2006/relationships/customXml" Target="../ink/ink446.xml"/><Relationship Id="rId265" Type="http://schemas.openxmlformats.org/officeDocument/2006/relationships/image" Target="../media/image1182.png"/><Relationship Id="rId286" Type="http://schemas.openxmlformats.org/officeDocument/2006/relationships/image" Target="../media/image1193.png"/><Relationship Id="rId104" Type="http://schemas.openxmlformats.org/officeDocument/2006/relationships/customXml" Target="../ink/ink375.xml"/><Relationship Id="rId125" Type="http://schemas.openxmlformats.org/officeDocument/2006/relationships/image" Target="../media/image1103.png"/><Relationship Id="rId146" Type="http://schemas.openxmlformats.org/officeDocument/2006/relationships/customXml" Target="../ink/ink398.xml"/><Relationship Id="rId167" Type="http://schemas.openxmlformats.org/officeDocument/2006/relationships/image" Target="../media/image1127.png"/><Relationship Id="rId188" Type="http://schemas.openxmlformats.org/officeDocument/2006/relationships/customXml" Target="../ink/ink418.xml"/><Relationship Id="rId92" Type="http://schemas.openxmlformats.org/officeDocument/2006/relationships/image" Target="../media/image8050.png"/><Relationship Id="rId213" Type="http://schemas.openxmlformats.org/officeDocument/2006/relationships/image" Target="../media/image1154.png"/><Relationship Id="rId234" Type="http://schemas.openxmlformats.org/officeDocument/2006/relationships/customXml" Target="../ink/ink441.xml"/><Relationship Id="rId2" Type="http://schemas.openxmlformats.org/officeDocument/2006/relationships/audio" Target="../media/media7.m4a"/><Relationship Id="rId255" Type="http://schemas.openxmlformats.org/officeDocument/2006/relationships/image" Target="../media/image1176.png"/><Relationship Id="rId276" Type="http://schemas.openxmlformats.org/officeDocument/2006/relationships/image" Target="../media/image1187.png"/><Relationship Id="rId115" Type="http://schemas.openxmlformats.org/officeDocument/2006/relationships/customXml" Target="../ink/ink382.xml"/><Relationship Id="rId136" Type="http://schemas.openxmlformats.org/officeDocument/2006/relationships/customXml" Target="../ink/ink393.xml"/><Relationship Id="rId157" Type="http://schemas.openxmlformats.org/officeDocument/2006/relationships/image" Target="../media/image1122.png"/><Relationship Id="rId178" Type="http://schemas.openxmlformats.org/officeDocument/2006/relationships/image" Target="../media/image2.png"/><Relationship Id="rId82" Type="http://schemas.openxmlformats.org/officeDocument/2006/relationships/image" Target="../media/image8000.png"/><Relationship Id="rId199" Type="http://schemas.openxmlformats.org/officeDocument/2006/relationships/image" Target="../media/image1146.png"/><Relationship Id="rId203" Type="http://schemas.openxmlformats.org/officeDocument/2006/relationships/image" Target="../media/image1148.png"/><Relationship Id="rId224" Type="http://schemas.openxmlformats.org/officeDocument/2006/relationships/customXml" Target="../ink/ink436.xml"/><Relationship Id="rId245" Type="http://schemas.openxmlformats.org/officeDocument/2006/relationships/image" Target="../media/image1171.png"/><Relationship Id="rId266" Type="http://schemas.openxmlformats.org/officeDocument/2006/relationships/image" Target="../media/image1.png"/><Relationship Id="rId287" Type="http://schemas.openxmlformats.org/officeDocument/2006/relationships/customXml" Target="../ink/ink467.xml"/><Relationship Id="rId105" Type="http://schemas.openxmlformats.org/officeDocument/2006/relationships/customXml" Target="../ink/ink376.xml"/><Relationship Id="rId126" Type="http://schemas.openxmlformats.org/officeDocument/2006/relationships/customXml" Target="../ink/ink388.xml"/><Relationship Id="rId147" Type="http://schemas.openxmlformats.org/officeDocument/2006/relationships/image" Target="../media/image1116.png"/><Relationship Id="rId168" Type="http://schemas.openxmlformats.org/officeDocument/2006/relationships/customXml" Target="../ink/ink409.xml"/><Relationship Id="rId93" Type="http://schemas.openxmlformats.org/officeDocument/2006/relationships/customXml" Target="../ink/ink369.xml"/><Relationship Id="rId189" Type="http://schemas.openxmlformats.org/officeDocument/2006/relationships/image" Target="../media/image1141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62.png"/><Relationship Id="rId21" Type="http://schemas.openxmlformats.org/officeDocument/2006/relationships/image" Target="../media/image1205.png"/><Relationship Id="rId42" Type="http://schemas.openxmlformats.org/officeDocument/2006/relationships/customXml" Target="../ink/ink487.xml"/><Relationship Id="rId63" Type="http://schemas.openxmlformats.org/officeDocument/2006/relationships/image" Target="../media/image1232.png"/><Relationship Id="rId84" Type="http://schemas.openxmlformats.org/officeDocument/2006/relationships/customXml" Target="../ink/ink508.xml"/><Relationship Id="rId138" Type="http://schemas.openxmlformats.org/officeDocument/2006/relationships/customXml" Target="../ink/ink535.xml"/><Relationship Id="rId159" Type="http://schemas.openxmlformats.org/officeDocument/2006/relationships/image" Target="../media/image1285.png"/><Relationship Id="rId170" Type="http://schemas.openxmlformats.org/officeDocument/2006/relationships/image" Target="../media/image1291.png"/><Relationship Id="rId107" Type="http://schemas.openxmlformats.org/officeDocument/2006/relationships/image" Target="../media/image1256.png"/><Relationship Id="rId11" Type="http://schemas.openxmlformats.org/officeDocument/2006/relationships/image" Target="../media/image1199.png"/><Relationship Id="rId32" Type="http://schemas.openxmlformats.org/officeDocument/2006/relationships/customXml" Target="../ink/ink482.xml"/><Relationship Id="rId53" Type="http://schemas.openxmlformats.org/officeDocument/2006/relationships/image" Target="../media/image1226.png"/><Relationship Id="rId74" Type="http://schemas.openxmlformats.org/officeDocument/2006/relationships/customXml" Target="../ink/ink503.xml"/><Relationship Id="rId128" Type="http://schemas.openxmlformats.org/officeDocument/2006/relationships/customXml" Target="../ink/ink530.xml"/><Relationship Id="rId149" Type="http://schemas.openxmlformats.org/officeDocument/2006/relationships/image" Target="../media/image1279.png"/><Relationship Id="rId5" Type="http://schemas.openxmlformats.org/officeDocument/2006/relationships/slideLayout" Target="../slideLayouts/slideLayout7.xml"/><Relationship Id="rId95" Type="http://schemas.openxmlformats.org/officeDocument/2006/relationships/image" Target="../media/image1249.png"/><Relationship Id="rId160" Type="http://schemas.openxmlformats.org/officeDocument/2006/relationships/customXml" Target="../ink/ink546.xml"/><Relationship Id="rId22" Type="http://schemas.openxmlformats.org/officeDocument/2006/relationships/customXml" Target="../ink/ink477.xml"/><Relationship Id="rId43" Type="http://schemas.openxmlformats.org/officeDocument/2006/relationships/image" Target="../media/image1219.png"/><Relationship Id="rId64" Type="http://schemas.openxmlformats.org/officeDocument/2006/relationships/customXml" Target="../ink/ink498.xml"/><Relationship Id="rId118" Type="http://schemas.openxmlformats.org/officeDocument/2006/relationships/customXml" Target="../ink/ink525.xml"/><Relationship Id="rId139" Type="http://schemas.openxmlformats.org/officeDocument/2006/relationships/image" Target="../media/image1274.png"/><Relationship Id="rId85" Type="http://schemas.openxmlformats.org/officeDocument/2006/relationships/image" Target="../media/image1244.png"/><Relationship Id="rId150" Type="http://schemas.openxmlformats.org/officeDocument/2006/relationships/customXml" Target="../ink/ink541.xml"/><Relationship Id="rId12" Type="http://schemas.openxmlformats.org/officeDocument/2006/relationships/customXml" Target="../ink/ink472.xml"/><Relationship Id="rId33" Type="http://schemas.openxmlformats.org/officeDocument/2006/relationships/image" Target="../media/image1214.png"/><Relationship Id="rId108" Type="http://schemas.openxmlformats.org/officeDocument/2006/relationships/customXml" Target="../ink/ink520.xml"/><Relationship Id="rId129" Type="http://schemas.openxmlformats.org/officeDocument/2006/relationships/image" Target="../media/image1268.png"/><Relationship Id="rId54" Type="http://schemas.openxmlformats.org/officeDocument/2006/relationships/customXml" Target="../ink/ink493.xml"/><Relationship Id="rId70" Type="http://schemas.openxmlformats.org/officeDocument/2006/relationships/customXml" Target="../ink/ink501.xml"/><Relationship Id="rId75" Type="http://schemas.openxmlformats.org/officeDocument/2006/relationships/image" Target="../media/image1238.png"/><Relationship Id="rId91" Type="http://schemas.openxmlformats.org/officeDocument/2006/relationships/image" Target="../media/image1247.png"/><Relationship Id="rId96" Type="http://schemas.openxmlformats.org/officeDocument/2006/relationships/customXml" Target="../ink/ink514.xml"/><Relationship Id="rId140" Type="http://schemas.openxmlformats.org/officeDocument/2006/relationships/customXml" Target="../ink/ink536.xml"/><Relationship Id="rId145" Type="http://schemas.openxmlformats.org/officeDocument/2006/relationships/image" Target="../media/image1277.png"/><Relationship Id="rId161" Type="http://schemas.openxmlformats.org/officeDocument/2006/relationships/image" Target="../media/image1286.png"/><Relationship Id="rId166" Type="http://schemas.openxmlformats.org/officeDocument/2006/relationships/image" Target="../media/image1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23" Type="http://schemas.openxmlformats.org/officeDocument/2006/relationships/image" Target="../media/image1206.png"/><Relationship Id="rId28" Type="http://schemas.openxmlformats.org/officeDocument/2006/relationships/customXml" Target="../ink/ink480.xml"/><Relationship Id="rId49" Type="http://schemas.openxmlformats.org/officeDocument/2006/relationships/image" Target="../media/image1224.png"/><Relationship Id="rId114" Type="http://schemas.openxmlformats.org/officeDocument/2006/relationships/customXml" Target="../ink/ink523.xml"/><Relationship Id="rId119" Type="http://schemas.openxmlformats.org/officeDocument/2006/relationships/image" Target="../media/image1263.png"/><Relationship Id="rId44" Type="http://schemas.openxmlformats.org/officeDocument/2006/relationships/customXml" Target="../ink/ink488.xml"/><Relationship Id="rId60" Type="http://schemas.openxmlformats.org/officeDocument/2006/relationships/customXml" Target="../ink/ink496.xml"/><Relationship Id="rId65" Type="http://schemas.openxmlformats.org/officeDocument/2006/relationships/image" Target="../media/image1233.png"/><Relationship Id="rId81" Type="http://schemas.openxmlformats.org/officeDocument/2006/relationships/image" Target="../media/image1242.png"/><Relationship Id="rId86" Type="http://schemas.openxmlformats.org/officeDocument/2006/relationships/customXml" Target="../ink/ink509.xml"/><Relationship Id="rId130" Type="http://schemas.openxmlformats.org/officeDocument/2006/relationships/customXml" Target="../ink/ink531.xml"/><Relationship Id="rId135" Type="http://schemas.openxmlformats.org/officeDocument/2006/relationships/image" Target="../media/image1272.png"/><Relationship Id="rId151" Type="http://schemas.openxmlformats.org/officeDocument/2006/relationships/image" Target="../media/image1281.png"/><Relationship Id="rId156" Type="http://schemas.openxmlformats.org/officeDocument/2006/relationships/customXml" Target="../ink/ink544.xml"/><Relationship Id="rId13" Type="http://schemas.openxmlformats.org/officeDocument/2006/relationships/image" Target="../media/image301.png"/><Relationship Id="rId18" Type="http://schemas.openxmlformats.org/officeDocument/2006/relationships/customXml" Target="../ink/ink475.xml"/><Relationship Id="rId39" Type="http://schemas.openxmlformats.org/officeDocument/2006/relationships/image" Target="../media/image1217.png"/><Relationship Id="rId109" Type="http://schemas.openxmlformats.org/officeDocument/2006/relationships/image" Target="../media/image1257.png"/><Relationship Id="rId34" Type="http://schemas.openxmlformats.org/officeDocument/2006/relationships/customXml" Target="../ink/ink483.xml"/><Relationship Id="rId50" Type="http://schemas.openxmlformats.org/officeDocument/2006/relationships/customXml" Target="../ink/ink491.xml"/><Relationship Id="rId55" Type="http://schemas.openxmlformats.org/officeDocument/2006/relationships/image" Target="../media/image1227.png"/><Relationship Id="rId76" Type="http://schemas.openxmlformats.org/officeDocument/2006/relationships/customXml" Target="../ink/ink504.xml"/><Relationship Id="rId97" Type="http://schemas.openxmlformats.org/officeDocument/2006/relationships/image" Target="../media/image1251.png"/><Relationship Id="rId104" Type="http://schemas.openxmlformats.org/officeDocument/2006/relationships/customXml" Target="../ink/ink518.xml"/><Relationship Id="rId120" Type="http://schemas.openxmlformats.org/officeDocument/2006/relationships/customXml" Target="../ink/ink526.xml"/><Relationship Id="rId125" Type="http://schemas.openxmlformats.org/officeDocument/2006/relationships/image" Target="../media/image1266.png"/><Relationship Id="rId141" Type="http://schemas.openxmlformats.org/officeDocument/2006/relationships/image" Target="../media/image1275.png"/><Relationship Id="rId146" Type="http://schemas.openxmlformats.org/officeDocument/2006/relationships/customXml" Target="../ink/ink539.xml"/><Relationship Id="rId167" Type="http://schemas.openxmlformats.org/officeDocument/2006/relationships/customXml" Target="../ink/ink549.xml"/><Relationship Id="rId7" Type="http://schemas.openxmlformats.org/officeDocument/2006/relationships/image" Target="../media/image5.png"/><Relationship Id="rId71" Type="http://schemas.openxmlformats.org/officeDocument/2006/relationships/image" Target="../media/image1236.png"/><Relationship Id="rId92" Type="http://schemas.openxmlformats.org/officeDocument/2006/relationships/customXml" Target="../ink/ink512.xml"/><Relationship Id="rId162" Type="http://schemas.openxmlformats.org/officeDocument/2006/relationships/customXml" Target="../ink/ink547.xml"/><Relationship Id="rId2" Type="http://schemas.microsoft.com/office/2007/relationships/media" Target="../media/media8.m4a"/><Relationship Id="rId29" Type="http://schemas.openxmlformats.org/officeDocument/2006/relationships/image" Target="../media/image1209.png"/><Relationship Id="rId24" Type="http://schemas.openxmlformats.org/officeDocument/2006/relationships/customXml" Target="../ink/ink478.xml"/><Relationship Id="rId40" Type="http://schemas.openxmlformats.org/officeDocument/2006/relationships/customXml" Target="../ink/ink486.xml"/><Relationship Id="rId45" Type="http://schemas.openxmlformats.org/officeDocument/2006/relationships/image" Target="../media/image1222.png"/><Relationship Id="rId66" Type="http://schemas.openxmlformats.org/officeDocument/2006/relationships/customXml" Target="../ink/ink499.xml"/><Relationship Id="rId87" Type="http://schemas.openxmlformats.org/officeDocument/2006/relationships/image" Target="../media/image1245.png"/><Relationship Id="rId110" Type="http://schemas.openxmlformats.org/officeDocument/2006/relationships/customXml" Target="../ink/ink521.xml"/><Relationship Id="rId115" Type="http://schemas.openxmlformats.org/officeDocument/2006/relationships/image" Target="../media/image1261.png"/><Relationship Id="rId131" Type="http://schemas.openxmlformats.org/officeDocument/2006/relationships/image" Target="../media/image1269.png"/><Relationship Id="rId136" Type="http://schemas.openxmlformats.org/officeDocument/2006/relationships/customXml" Target="../ink/ink534.xml"/><Relationship Id="rId157" Type="http://schemas.openxmlformats.org/officeDocument/2006/relationships/image" Target="../media/image1284.png"/><Relationship Id="rId61" Type="http://schemas.openxmlformats.org/officeDocument/2006/relationships/image" Target="../media/image1231.png"/><Relationship Id="rId82" Type="http://schemas.openxmlformats.org/officeDocument/2006/relationships/customXml" Target="../ink/ink507.xml"/><Relationship Id="rId152" Type="http://schemas.openxmlformats.org/officeDocument/2006/relationships/customXml" Target="../ink/ink542.xml"/><Relationship Id="rId19" Type="http://schemas.openxmlformats.org/officeDocument/2006/relationships/image" Target="../media/image1204.png"/><Relationship Id="rId14" Type="http://schemas.openxmlformats.org/officeDocument/2006/relationships/customXml" Target="../ink/ink473.xml"/><Relationship Id="rId30" Type="http://schemas.openxmlformats.org/officeDocument/2006/relationships/customXml" Target="../ink/ink481.xml"/><Relationship Id="rId35" Type="http://schemas.openxmlformats.org/officeDocument/2006/relationships/image" Target="../media/image1215.png"/><Relationship Id="rId56" Type="http://schemas.openxmlformats.org/officeDocument/2006/relationships/customXml" Target="../ink/ink494.xml"/><Relationship Id="rId77" Type="http://schemas.openxmlformats.org/officeDocument/2006/relationships/image" Target="../media/image1239.png"/><Relationship Id="rId100" Type="http://schemas.openxmlformats.org/officeDocument/2006/relationships/customXml" Target="../ink/ink516.xml"/><Relationship Id="rId105" Type="http://schemas.openxmlformats.org/officeDocument/2006/relationships/image" Target="../media/image1255.png"/><Relationship Id="rId126" Type="http://schemas.openxmlformats.org/officeDocument/2006/relationships/customXml" Target="../ink/ink529.xml"/><Relationship Id="rId147" Type="http://schemas.openxmlformats.org/officeDocument/2006/relationships/image" Target="../media/image1278.png"/><Relationship Id="rId168" Type="http://schemas.openxmlformats.org/officeDocument/2006/relationships/image" Target="../media/image1289.png"/><Relationship Id="rId8" Type="http://schemas.openxmlformats.org/officeDocument/2006/relationships/customXml" Target="../ink/ink470.xml"/><Relationship Id="rId51" Type="http://schemas.openxmlformats.org/officeDocument/2006/relationships/image" Target="../media/image1225.png"/><Relationship Id="rId72" Type="http://schemas.openxmlformats.org/officeDocument/2006/relationships/customXml" Target="../ink/ink502.xml"/><Relationship Id="rId93" Type="http://schemas.openxmlformats.org/officeDocument/2006/relationships/image" Target="../media/image1248.png"/><Relationship Id="rId98" Type="http://schemas.openxmlformats.org/officeDocument/2006/relationships/customXml" Target="../ink/ink515.xml"/><Relationship Id="rId121" Type="http://schemas.openxmlformats.org/officeDocument/2006/relationships/image" Target="../media/image1264.png"/><Relationship Id="rId142" Type="http://schemas.openxmlformats.org/officeDocument/2006/relationships/customXml" Target="../ink/ink537.xml"/><Relationship Id="rId163" Type="http://schemas.openxmlformats.org/officeDocument/2006/relationships/image" Target="../media/image1287.png"/><Relationship Id="rId3" Type="http://schemas.openxmlformats.org/officeDocument/2006/relationships/audio" Target="../media/media8.m4a"/><Relationship Id="rId25" Type="http://schemas.openxmlformats.org/officeDocument/2006/relationships/image" Target="../media/image1207.png"/><Relationship Id="rId46" Type="http://schemas.openxmlformats.org/officeDocument/2006/relationships/customXml" Target="../ink/ink489.xml"/><Relationship Id="rId67" Type="http://schemas.openxmlformats.org/officeDocument/2006/relationships/image" Target="../media/image1234.png"/><Relationship Id="rId116" Type="http://schemas.openxmlformats.org/officeDocument/2006/relationships/customXml" Target="../ink/ink524.xml"/><Relationship Id="rId137" Type="http://schemas.openxmlformats.org/officeDocument/2006/relationships/image" Target="../media/image1273.png"/><Relationship Id="rId158" Type="http://schemas.openxmlformats.org/officeDocument/2006/relationships/customXml" Target="../ink/ink545.xml"/><Relationship Id="rId20" Type="http://schemas.openxmlformats.org/officeDocument/2006/relationships/customXml" Target="../ink/ink476.xml"/><Relationship Id="rId41" Type="http://schemas.openxmlformats.org/officeDocument/2006/relationships/image" Target="../media/image1218.png"/><Relationship Id="rId62" Type="http://schemas.openxmlformats.org/officeDocument/2006/relationships/customXml" Target="../ink/ink497.xml"/><Relationship Id="rId83" Type="http://schemas.openxmlformats.org/officeDocument/2006/relationships/image" Target="../media/image1243.png"/><Relationship Id="rId88" Type="http://schemas.openxmlformats.org/officeDocument/2006/relationships/customXml" Target="../ink/ink510.xml"/><Relationship Id="rId111" Type="http://schemas.openxmlformats.org/officeDocument/2006/relationships/image" Target="../media/image1258.png"/><Relationship Id="rId132" Type="http://schemas.openxmlformats.org/officeDocument/2006/relationships/customXml" Target="../ink/ink532.xml"/><Relationship Id="rId153" Type="http://schemas.openxmlformats.org/officeDocument/2006/relationships/image" Target="../media/image1282.png"/><Relationship Id="rId15" Type="http://schemas.openxmlformats.org/officeDocument/2006/relationships/image" Target="../media/image1202.png"/><Relationship Id="rId36" Type="http://schemas.openxmlformats.org/officeDocument/2006/relationships/customXml" Target="../ink/ink484.xml"/><Relationship Id="rId57" Type="http://schemas.openxmlformats.org/officeDocument/2006/relationships/image" Target="../media/image1228.png"/><Relationship Id="rId106" Type="http://schemas.openxmlformats.org/officeDocument/2006/relationships/customXml" Target="../ink/ink519.xml"/><Relationship Id="rId127" Type="http://schemas.openxmlformats.org/officeDocument/2006/relationships/image" Target="../media/image1267.png"/><Relationship Id="rId10" Type="http://schemas.openxmlformats.org/officeDocument/2006/relationships/customXml" Target="../ink/ink471.xml"/><Relationship Id="rId31" Type="http://schemas.openxmlformats.org/officeDocument/2006/relationships/image" Target="../media/image1213.png"/><Relationship Id="rId52" Type="http://schemas.openxmlformats.org/officeDocument/2006/relationships/customXml" Target="../ink/ink492.xml"/><Relationship Id="rId73" Type="http://schemas.openxmlformats.org/officeDocument/2006/relationships/image" Target="../media/image1237.png"/><Relationship Id="rId78" Type="http://schemas.openxmlformats.org/officeDocument/2006/relationships/customXml" Target="../ink/ink505.xml"/><Relationship Id="rId94" Type="http://schemas.openxmlformats.org/officeDocument/2006/relationships/customXml" Target="../ink/ink513.xml"/><Relationship Id="rId99" Type="http://schemas.openxmlformats.org/officeDocument/2006/relationships/image" Target="../media/image1252.png"/><Relationship Id="rId101" Type="http://schemas.openxmlformats.org/officeDocument/2006/relationships/image" Target="../media/image1253.png"/><Relationship Id="rId122" Type="http://schemas.openxmlformats.org/officeDocument/2006/relationships/customXml" Target="../ink/ink527.xml"/><Relationship Id="rId143" Type="http://schemas.openxmlformats.org/officeDocument/2006/relationships/image" Target="../media/image1276.png"/><Relationship Id="rId148" Type="http://schemas.openxmlformats.org/officeDocument/2006/relationships/customXml" Target="../ink/ink540.xml"/><Relationship Id="rId164" Type="http://schemas.openxmlformats.org/officeDocument/2006/relationships/customXml" Target="../ink/ink548.xml"/><Relationship Id="rId169" Type="http://schemas.openxmlformats.org/officeDocument/2006/relationships/customXml" Target="../ink/ink550.xml"/><Relationship Id="rId4" Type="http://schemas.openxmlformats.org/officeDocument/2006/relationships/tags" Target="../tags/tag3.xml"/><Relationship Id="rId9" Type="http://schemas.openxmlformats.org/officeDocument/2006/relationships/image" Target="../media/image1198.png"/><Relationship Id="rId26" Type="http://schemas.openxmlformats.org/officeDocument/2006/relationships/customXml" Target="../ink/ink479.xml"/><Relationship Id="rId47" Type="http://schemas.openxmlformats.org/officeDocument/2006/relationships/image" Target="../media/image1223.png"/><Relationship Id="rId68" Type="http://schemas.openxmlformats.org/officeDocument/2006/relationships/customXml" Target="../ink/ink500.xml"/><Relationship Id="rId89" Type="http://schemas.openxmlformats.org/officeDocument/2006/relationships/image" Target="../media/image1246.png"/><Relationship Id="rId112" Type="http://schemas.openxmlformats.org/officeDocument/2006/relationships/customXml" Target="../ink/ink522.xml"/><Relationship Id="rId133" Type="http://schemas.openxmlformats.org/officeDocument/2006/relationships/image" Target="../media/image1271.png"/><Relationship Id="rId154" Type="http://schemas.openxmlformats.org/officeDocument/2006/relationships/customXml" Target="../ink/ink543.xml"/><Relationship Id="rId16" Type="http://schemas.openxmlformats.org/officeDocument/2006/relationships/customXml" Target="../ink/ink474.xml"/><Relationship Id="rId37" Type="http://schemas.openxmlformats.org/officeDocument/2006/relationships/image" Target="../media/image1216.png"/><Relationship Id="rId58" Type="http://schemas.openxmlformats.org/officeDocument/2006/relationships/customXml" Target="../ink/ink495.xml"/><Relationship Id="rId79" Type="http://schemas.openxmlformats.org/officeDocument/2006/relationships/image" Target="../media/image1241.png"/><Relationship Id="rId102" Type="http://schemas.openxmlformats.org/officeDocument/2006/relationships/customXml" Target="../ink/ink517.xml"/><Relationship Id="rId123" Type="http://schemas.openxmlformats.org/officeDocument/2006/relationships/image" Target="../media/image1265.png"/><Relationship Id="rId144" Type="http://schemas.openxmlformats.org/officeDocument/2006/relationships/customXml" Target="../ink/ink538.xml"/><Relationship Id="rId90" Type="http://schemas.openxmlformats.org/officeDocument/2006/relationships/customXml" Target="../ink/ink511.xml"/><Relationship Id="rId165" Type="http://schemas.openxmlformats.org/officeDocument/2006/relationships/image" Target="../media/image1288.png"/><Relationship Id="rId27" Type="http://schemas.openxmlformats.org/officeDocument/2006/relationships/image" Target="../media/image1208.png"/><Relationship Id="rId48" Type="http://schemas.openxmlformats.org/officeDocument/2006/relationships/customXml" Target="../ink/ink490.xml"/><Relationship Id="rId69" Type="http://schemas.openxmlformats.org/officeDocument/2006/relationships/image" Target="../media/image1235.png"/><Relationship Id="rId113" Type="http://schemas.openxmlformats.org/officeDocument/2006/relationships/image" Target="../media/image1259.png"/><Relationship Id="rId134" Type="http://schemas.openxmlformats.org/officeDocument/2006/relationships/customXml" Target="../ink/ink533.xml"/><Relationship Id="rId80" Type="http://schemas.openxmlformats.org/officeDocument/2006/relationships/customXml" Target="../ink/ink506.xml"/><Relationship Id="rId155" Type="http://schemas.openxmlformats.org/officeDocument/2006/relationships/image" Target="../media/image1283.png"/><Relationship Id="rId17" Type="http://schemas.openxmlformats.org/officeDocument/2006/relationships/image" Target="../media/image1203.png"/><Relationship Id="rId38" Type="http://schemas.openxmlformats.org/officeDocument/2006/relationships/customXml" Target="../ink/ink485.xml"/><Relationship Id="rId59" Type="http://schemas.openxmlformats.org/officeDocument/2006/relationships/image" Target="../media/image1229.png"/><Relationship Id="rId103" Type="http://schemas.openxmlformats.org/officeDocument/2006/relationships/image" Target="../media/image1254.png"/><Relationship Id="rId124" Type="http://schemas.openxmlformats.org/officeDocument/2006/relationships/customXml" Target="../ink/ink528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07.xml"/><Relationship Id="rId21" Type="http://schemas.openxmlformats.org/officeDocument/2006/relationships/customXml" Target="../ink/ink559.xml"/><Relationship Id="rId63" Type="http://schemas.openxmlformats.org/officeDocument/2006/relationships/customXml" Target="../ink/ink580.xml"/><Relationship Id="rId159" Type="http://schemas.openxmlformats.org/officeDocument/2006/relationships/image" Target="../media/image9530.png"/><Relationship Id="rId170" Type="http://schemas.openxmlformats.org/officeDocument/2006/relationships/customXml" Target="../ink/ink636.xml"/><Relationship Id="rId226" Type="http://schemas.openxmlformats.org/officeDocument/2006/relationships/customXml" Target="../ink/ink664.xml"/><Relationship Id="rId268" Type="http://schemas.openxmlformats.org/officeDocument/2006/relationships/customXml" Target="../ink/ink685.xml"/><Relationship Id="rId32" Type="http://schemas.openxmlformats.org/officeDocument/2006/relationships/image" Target="../media/image8890.png"/><Relationship Id="rId74" Type="http://schemas.openxmlformats.org/officeDocument/2006/relationships/image" Target="../media/image9120.png"/><Relationship Id="rId128" Type="http://schemas.openxmlformats.org/officeDocument/2006/relationships/customXml" Target="../ink/ink613.xml"/><Relationship Id="rId5" Type="http://schemas.openxmlformats.org/officeDocument/2006/relationships/customXml" Target="../ink/ink551.xml"/><Relationship Id="rId181" Type="http://schemas.openxmlformats.org/officeDocument/2006/relationships/image" Target="../media/image11820.png"/><Relationship Id="rId237" Type="http://schemas.openxmlformats.org/officeDocument/2006/relationships/image" Target="../media/image1318.png"/><Relationship Id="rId258" Type="http://schemas.openxmlformats.org/officeDocument/2006/relationships/customXml" Target="../ink/ink680.xml"/><Relationship Id="rId279" Type="http://schemas.openxmlformats.org/officeDocument/2006/relationships/image" Target="../media/image1342.png"/><Relationship Id="rId22" Type="http://schemas.openxmlformats.org/officeDocument/2006/relationships/image" Target="../media/image8830.png"/><Relationship Id="rId43" Type="http://schemas.openxmlformats.org/officeDocument/2006/relationships/customXml" Target="../ink/ink570.xml"/><Relationship Id="rId64" Type="http://schemas.openxmlformats.org/officeDocument/2006/relationships/image" Target="../media/image9070.png"/><Relationship Id="rId118" Type="http://schemas.openxmlformats.org/officeDocument/2006/relationships/image" Target="../media/image5570.png"/><Relationship Id="rId139" Type="http://schemas.openxmlformats.org/officeDocument/2006/relationships/customXml" Target="../ink/ink619.xml"/><Relationship Id="rId85" Type="http://schemas.openxmlformats.org/officeDocument/2006/relationships/customXml" Target="../ink/ink591.xml"/><Relationship Id="rId150" Type="http://schemas.openxmlformats.org/officeDocument/2006/relationships/image" Target="../media/image9490.png"/><Relationship Id="rId171" Type="http://schemas.openxmlformats.org/officeDocument/2006/relationships/image" Target="../media/image9590.png"/><Relationship Id="rId192" Type="http://schemas.openxmlformats.org/officeDocument/2006/relationships/customXml" Target="../ink/ink647.xml"/><Relationship Id="rId206" Type="http://schemas.openxmlformats.org/officeDocument/2006/relationships/customXml" Target="../ink/ink654.xml"/><Relationship Id="rId227" Type="http://schemas.openxmlformats.org/officeDocument/2006/relationships/image" Target="../media/image1313.png"/><Relationship Id="rId248" Type="http://schemas.openxmlformats.org/officeDocument/2006/relationships/customXml" Target="../ink/ink675.xml"/><Relationship Id="rId269" Type="http://schemas.openxmlformats.org/officeDocument/2006/relationships/image" Target="../media/image1336.png"/><Relationship Id="rId12" Type="http://schemas.openxmlformats.org/officeDocument/2006/relationships/image" Target="../media/image8780.png"/><Relationship Id="rId33" Type="http://schemas.openxmlformats.org/officeDocument/2006/relationships/customXml" Target="../ink/ink565.xml"/><Relationship Id="rId108" Type="http://schemas.openxmlformats.org/officeDocument/2006/relationships/image" Target="../media/image9313.png"/><Relationship Id="rId129" Type="http://schemas.openxmlformats.org/officeDocument/2006/relationships/customXml" Target="../ink/ink614.xml"/><Relationship Id="rId280" Type="http://schemas.openxmlformats.org/officeDocument/2006/relationships/image" Target="../media/image1.png"/><Relationship Id="rId54" Type="http://schemas.openxmlformats.org/officeDocument/2006/relationships/image" Target="../media/image9020.png"/><Relationship Id="rId75" Type="http://schemas.openxmlformats.org/officeDocument/2006/relationships/customXml" Target="../ink/ink586.xml"/><Relationship Id="rId96" Type="http://schemas.openxmlformats.org/officeDocument/2006/relationships/image" Target="../media/image9230.png"/><Relationship Id="rId140" Type="http://schemas.openxmlformats.org/officeDocument/2006/relationships/image" Target="../media/image9450.png"/><Relationship Id="rId161" Type="http://schemas.openxmlformats.org/officeDocument/2006/relationships/image" Target="../media/image9540.png"/><Relationship Id="rId182" Type="http://schemas.openxmlformats.org/officeDocument/2006/relationships/customXml" Target="../ink/ink642.xml"/><Relationship Id="rId217" Type="http://schemas.openxmlformats.org/officeDocument/2006/relationships/image" Target="../media/image1306.png"/><Relationship Id="rId6" Type="http://schemas.openxmlformats.org/officeDocument/2006/relationships/image" Target="../media/image8750.png"/><Relationship Id="rId238" Type="http://schemas.openxmlformats.org/officeDocument/2006/relationships/customXml" Target="../ink/ink670.xml"/><Relationship Id="rId259" Type="http://schemas.openxmlformats.org/officeDocument/2006/relationships/image" Target="../media/image1331.png"/><Relationship Id="rId23" Type="http://schemas.openxmlformats.org/officeDocument/2006/relationships/customXml" Target="../ink/ink560.xml"/><Relationship Id="rId119" Type="http://schemas.openxmlformats.org/officeDocument/2006/relationships/customXml" Target="../ink/ink608.xml"/><Relationship Id="rId270" Type="http://schemas.openxmlformats.org/officeDocument/2006/relationships/customXml" Target="../ink/ink686.xml"/><Relationship Id="rId44" Type="http://schemas.openxmlformats.org/officeDocument/2006/relationships/image" Target="../media/image8970.png"/><Relationship Id="rId65" Type="http://schemas.openxmlformats.org/officeDocument/2006/relationships/customXml" Target="../ink/ink581.xml"/><Relationship Id="rId86" Type="http://schemas.openxmlformats.org/officeDocument/2006/relationships/image" Target="../media/image9180.png"/><Relationship Id="rId130" Type="http://schemas.openxmlformats.org/officeDocument/2006/relationships/image" Target="../media/image9400.png"/><Relationship Id="rId151" Type="http://schemas.openxmlformats.org/officeDocument/2006/relationships/customXml" Target="../ink/ink626.xml"/><Relationship Id="rId172" Type="http://schemas.openxmlformats.org/officeDocument/2006/relationships/customXml" Target="../ink/ink637.xml"/><Relationship Id="rId193" Type="http://schemas.openxmlformats.org/officeDocument/2006/relationships/image" Target="../media/image11880.png"/><Relationship Id="rId207" Type="http://schemas.openxmlformats.org/officeDocument/2006/relationships/image" Target="../media/image1301.png"/><Relationship Id="rId228" Type="http://schemas.openxmlformats.org/officeDocument/2006/relationships/customXml" Target="../ink/ink665.xml"/><Relationship Id="rId249" Type="http://schemas.openxmlformats.org/officeDocument/2006/relationships/image" Target="../media/image1325.png"/><Relationship Id="rId13" Type="http://schemas.openxmlformats.org/officeDocument/2006/relationships/customXml" Target="../ink/ink555.xml"/><Relationship Id="rId109" Type="http://schemas.openxmlformats.org/officeDocument/2006/relationships/customXml" Target="../ink/ink603.xml"/><Relationship Id="rId260" Type="http://schemas.openxmlformats.org/officeDocument/2006/relationships/customXml" Target="../ink/ink681.xml"/><Relationship Id="rId34" Type="http://schemas.openxmlformats.org/officeDocument/2006/relationships/image" Target="../media/image8900.png"/><Relationship Id="rId55" Type="http://schemas.openxmlformats.org/officeDocument/2006/relationships/customXml" Target="../ink/ink576.xml"/><Relationship Id="rId76" Type="http://schemas.openxmlformats.org/officeDocument/2006/relationships/image" Target="../media/image9130.png"/><Relationship Id="rId97" Type="http://schemas.openxmlformats.org/officeDocument/2006/relationships/customXml" Target="../ink/ink597.xml"/><Relationship Id="rId120" Type="http://schemas.openxmlformats.org/officeDocument/2006/relationships/image" Target="../media/image9360.png"/><Relationship Id="rId141" Type="http://schemas.openxmlformats.org/officeDocument/2006/relationships/customXml" Target="../ink/ink620.xml"/><Relationship Id="rId7" Type="http://schemas.openxmlformats.org/officeDocument/2006/relationships/customXml" Target="../ink/ink552.xml"/><Relationship Id="rId162" Type="http://schemas.openxmlformats.org/officeDocument/2006/relationships/customXml" Target="../ink/ink632.xml"/><Relationship Id="rId183" Type="http://schemas.openxmlformats.org/officeDocument/2006/relationships/image" Target="../media/image11830.png"/><Relationship Id="rId218" Type="http://schemas.openxmlformats.org/officeDocument/2006/relationships/customXml" Target="../ink/ink660.xml"/><Relationship Id="rId239" Type="http://schemas.openxmlformats.org/officeDocument/2006/relationships/image" Target="../media/image1319.png"/><Relationship Id="rId250" Type="http://schemas.openxmlformats.org/officeDocument/2006/relationships/customXml" Target="../ink/ink676.xml"/><Relationship Id="rId271" Type="http://schemas.openxmlformats.org/officeDocument/2006/relationships/image" Target="../media/image1337.png"/><Relationship Id="rId24" Type="http://schemas.openxmlformats.org/officeDocument/2006/relationships/image" Target="../media/image8840.png"/><Relationship Id="rId45" Type="http://schemas.openxmlformats.org/officeDocument/2006/relationships/customXml" Target="../ink/ink571.xml"/><Relationship Id="rId66" Type="http://schemas.openxmlformats.org/officeDocument/2006/relationships/image" Target="../media/image9080.png"/><Relationship Id="rId87" Type="http://schemas.openxmlformats.org/officeDocument/2006/relationships/customXml" Target="../ink/ink592.xml"/><Relationship Id="rId110" Type="http://schemas.openxmlformats.org/officeDocument/2006/relationships/image" Target="../media/image9320.png"/><Relationship Id="rId131" Type="http://schemas.openxmlformats.org/officeDocument/2006/relationships/customXml" Target="../ink/ink615.xml"/><Relationship Id="rId152" Type="http://schemas.openxmlformats.org/officeDocument/2006/relationships/image" Target="../media/image9500.png"/><Relationship Id="rId173" Type="http://schemas.openxmlformats.org/officeDocument/2006/relationships/image" Target="../media/image11770.png"/><Relationship Id="rId194" Type="http://schemas.openxmlformats.org/officeDocument/2006/relationships/customXml" Target="../ink/ink648.xml"/><Relationship Id="rId208" Type="http://schemas.openxmlformats.org/officeDocument/2006/relationships/customXml" Target="../ink/ink655.xml"/><Relationship Id="rId229" Type="http://schemas.openxmlformats.org/officeDocument/2006/relationships/image" Target="../media/image1314.png"/><Relationship Id="rId240" Type="http://schemas.openxmlformats.org/officeDocument/2006/relationships/customXml" Target="../ink/ink671.xml"/><Relationship Id="rId261" Type="http://schemas.openxmlformats.org/officeDocument/2006/relationships/image" Target="../media/image1332.png"/><Relationship Id="rId14" Type="http://schemas.openxmlformats.org/officeDocument/2006/relationships/image" Target="../media/image8790.png"/><Relationship Id="rId35" Type="http://schemas.openxmlformats.org/officeDocument/2006/relationships/customXml" Target="../ink/ink566.xml"/><Relationship Id="rId56" Type="http://schemas.openxmlformats.org/officeDocument/2006/relationships/image" Target="../media/image9030.png"/><Relationship Id="rId77" Type="http://schemas.openxmlformats.org/officeDocument/2006/relationships/customXml" Target="../ink/ink587.xml"/><Relationship Id="rId100" Type="http://schemas.openxmlformats.org/officeDocument/2006/relationships/image" Target="../media/image9270.png"/><Relationship Id="rId8" Type="http://schemas.openxmlformats.org/officeDocument/2006/relationships/image" Target="../media/image8760.png"/><Relationship Id="rId98" Type="http://schemas.openxmlformats.org/officeDocument/2006/relationships/image" Target="../media/image9240.png"/><Relationship Id="rId121" Type="http://schemas.openxmlformats.org/officeDocument/2006/relationships/customXml" Target="../ink/ink609.xml"/><Relationship Id="rId142" Type="http://schemas.openxmlformats.org/officeDocument/2006/relationships/image" Target="../media/image9460.png"/><Relationship Id="rId163" Type="http://schemas.openxmlformats.org/officeDocument/2006/relationships/image" Target="../media/image9550.png"/><Relationship Id="rId184" Type="http://schemas.openxmlformats.org/officeDocument/2006/relationships/customXml" Target="../ink/ink643.xml"/><Relationship Id="rId219" Type="http://schemas.openxmlformats.org/officeDocument/2006/relationships/image" Target="../media/image1307.png"/><Relationship Id="rId230" Type="http://schemas.openxmlformats.org/officeDocument/2006/relationships/customXml" Target="../ink/ink666.xml"/><Relationship Id="rId251" Type="http://schemas.openxmlformats.org/officeDocument/2006/relationships/image" Target="../media/image1326.png"/><Relationship Id="rId25" Type="http://schemas.openxmlformats.org/officeDocument/2006/relationships/customXml" Target="../ink/ink561.xml"/><Relationship Id="rId46" Type="http://schemas.openxmlformats.org/officeDocument/2006/relationships/image" Target="../media/image8980.png"/><Relationship Id="rId67" Type="http://schemas.openxmlformats.org/officeDocument/2006/relationships/customXml" Target="../ink/ink582.xml"/><Relationship Id="rId272" Type="http://schemas.openxmlformats.org/officeDocument/2006/relationships/customXml" Target="../ink/ink687.xml"/><Relationship Id="rId88" Type="http://schemas.openxmlformats.org/officeDocument/2006/relationships/image" Target="../media/image1292.png"/><Relationship Id="rId111" Type="http://schemas.openxmlformats.org/officeDocument/2006/relationships/customXml" Target="../ink/ink604.xml"/><Relationship Id="rId132" Type="http://schemas.openxmlformats.org/officeDocument/2006/relationships/image" Target="../media/image9413.png"/><Relationship Id="rId153" Type="http://schemas.openxmlformats.org/officeDocument/2006/relationships/customXml" Target="../ink/ink627.xml"/><Relationship Id="rId174" Type="http://schemas.openxmlformats.org/officeDocument/2006/relationships/customXml" Target="../ink/ink638.xml"/><Relationship Id="rId195" Type="http://schemas.openxmlformats.org/officeDocument/2006/relationships/image" Target="../media/image11890.png"/><Relationship Id="rId209" Type="http://schemas.openxmlformats.org/officeDocument/2006/relationships/image" Target="../media/image1302.png"/><Relationship Id="rId220" Type="http://schemas.openxmlformats.org/officeDocument/2006/relationships/customXml" Target="../ink/ink661.xml"/><Relationship Id="rId241" Type="http://schemas.openxmlformats.org/officeDocument/2006/relationships/image" Target="../media/image1321.png"/><Relationship Id="rId15" Type="http://schemas.openxmlformats.org/officeDocument/2006/relationships/customXml" Target="../ink/ink556.xml"/><Relationship Id="rId36" Type="http://schemas.openxmlformats.org/officeDocument/2006/relationships/image" Target="../media/image8912.png"/><Relationship Id="rId57" Type="http://schemas.openxmlformats.org/officeDocument/2006/relationships/customXml" Target="../ink/ink577.xml"/><Relationship Id="rId262" Type="http://schemas.openxmlformats.org/officeDocument/2006/relationships/customXml" Target="../ink/ink682.xml"/><Relationship Id="rId78" Type="http://schemas.openxmlformats.org/officeDocument/2006/relationships/image" Target="../media/image9140.png"/><Relationship Id="rId99" Type="http://schemas.openxmlformats.org/officeDocument/2006/relationships/customXml" Target="../ink/ink598.xml"/><Relationship Id="rId101" Type="http://schemas.openxmlformats.org/officeDocument/2006/relationships/customXml" Target="../ink/ink599.xml"/><Relationship Id="rId122" Type="http://schemas.openxmlformats.org/officeDocument/2006/relationships/image" Target="../media/image9370.png"/><Relationship Id="rId143" Type="http://schemas.openxmlformats.org/officeDocument/2006/relationships/customXml" Target="../ink/ink621.xml"/><Relationship Id="rId164" Type="http://schemas.openxmlformats.org/officeDocument/2006/relationships/customXml" Target="../ink/ink633.xml"/><Relationship Id="rId185" Type="http://schemas.openxmlformats.org/officeDocument/2006/relationships/image" Target="../media/image11840.png"/><Relationship Id="rId9" Type="http://schemas.openxmlformats.org/officeDocument/2006/relationships/customXml" Target="../ink/ink553.xml"/><Relationship Id="rId210" Type="http://schemas.openxmlformats.org/officeDocument/2006/relationships/customXml" Target="../ink/ink656.xml"/><Relationship Id="rId26" Type="http://schemas.openxmlformats.org/officeDocument/2006/relationships/image" Target="../media/image8850.png"/><Relationship Id="rId231" Type="http://schemas.openxmlformats.org/officeDocument/2006/relationships/image" Target="../media/image1315.png"/><Relationship Id="rId252" Type="http://schemas.openxmlformats.org/officeDocument/2006/relationships/customXml" Target="../ink/ink677.xml"/><Relationship Id="rId273" Type="http://schemas.openxmlformats.org/officeDocument/2006/relationships/image" Target="../media/image1338.png"/><Relationship Id="rId47" Type="http://schemas.openxmlformats.org/officeDocument/2006/relationships/customXml" Target="../ink/ink572.xml"/><Relationship Id="rId68" Type="http://schemas.openxmlformats.org/officeDocument/2006/relationships/image" Target="../media/image9090.png"/><Relationship Id="rId89" Type="http://schemas.openxmlformats.org/officeDocument/2006/relationships/customXml" Target="../ink/ink593.xml"/><Relationship Id="rId112" Type="http://schemas.openxmlformats.org/officeDocument/2006/relationships/image" Target="../media/image9330.png"/><Relationship Id="rId133" Type="http://schemas.openxmlformats.org/officeDocument/2006/relationships/customXml" Target="../ink/ink616.xml"/><Relationship Id="rId154" Type="http://schemas.openxmlformats.org/officeDocument/2006/relationships/customXml" Target="../ink/ink628.xml"/><Relationship Id="rId175" Type="http://schemas.openxmlformats.org/officeDocument/2006/relationships/image" Target="../media/image11780.png"/><Relationship Id="rId196" Type="http://schemas.openxmlformats.org/officeDocument/2006/relationships/customXml" Target="../ink/ink649.xml"/><Relationship Id="rId200" Type="http://schemas.openxmlformats.org/officeDocument/2006/relationships/customXml" Target="../ink/ink651.xml"/><Relationship Id="rId16" Type="http://schemas.openxmlformats.org/officeDocument/2006/relationships/image" Target="../media/image8800.png"/><Relationship Id="rId221" Type="http://schemas.openxmlformats.org/officeDocument/2006/relationships/image" Target="../media/image1308.png"/><Relationship Id="rId242" Type="http://schemas.openxmlformats.org/officeDocument/2006/relationships/customXml" Target="../ink/ink672.xml"/><Relationship Id="rId263" Type="http://schemas.openxmlformats.org/officeDocument/2006/relationships/image" Target="../media/image1333.png"/><Relationship Id="rId37" Type="http://schemas.openxmlformats.org/officeDocument/2006/relationships/customXml" Target="../ink/ink567.xml"/><Relationship Id="rId58" Type="http://schemas.openxmlformats.org/officeDocument/2006/relationships/image" Target="../media/image9040.png"/><Relationship Id="rId79" Type="http://schemas.openxmlformats.org/officeDocument/2006/relationships/customXml" Target="../ink/ink588.xml"/><Relationship Id="rId102" Type="http://schemas.openxmlformats.org/officeDocument/2006/relationships/image" Target="../media/image9280.png"/><Relationship Id="rId123" Type="http://schemas.openxmlformats.org/officeDocument/2006/relationships/customXml" Target="../ink/ink610.xml"/><Relationship Id="rId144" Type="http://schemas.openxmlformats.org/officeDocument/2006/relationships/image" Target="../media/image9470.png"/><Relationship Id="rId90" Type="http://schemas.openxmlformats.org/officeDocument/2006/relationships/image" Target="../media/image1293.png"/><Relationship Id="rId165" Type="http://schemas.openxmlformats.org/officeDocument/2006/relationships/image" Target="../media/image9560.png"/><Relationship Id="rId186" Type="http://schemas.openxmlformats.org/officeDocument/2006/relationships/customXml" Target="../ink/ink644.xml"/><Relationship Id="rId211" Type="http://schemas.openxmlformats.org/officeDocument/2006/relationships/image" Target="../media/image1303.png"/><Relationship Id="rId232" Type="http://schemas.openxmlformats.org/officeDocument/2006/relationships/customXml" Target="../ink/ink667.xml"/><Relationship Id="rId253" Type="http://schemas.openxmlformats.org/officeDocument/2006/relationships/image" Target="../media/image1327.png"/><Relationship Id="rId274" Type="http://schemas.openxmlformats.org/officeDocument/2006/relationships/customXml" Target="../ink/ink688.xml"/><Relationship Id="rId27" Type="http://schemas.openxmlformats.org/officeDocument/2006/relationships/customXml" Target="../ink/ink562.xml"/><Relationship Id="rId48" Type="http://schemas.openxmlformats.org/officeDocument/2006/relationships/image" Target="../media/image8990.png"/><Relationship Id="rId69" Type="http://schemas.openxmlformats.org/officeDocument/2006/relationships/customXml" Target="../ink/ink583.xml"/><Relationship Id="rId113" Type="http://schemas.openxmlformats.org/officeDocument/2006/relationships/customXml" Target="../ink/ink605.xml"/><Relationship Id="rId134" Type="http://schemas.openxmlformats.org/officeDocument/2006/relationships/image" Target="../media/image9420.png"/><Relationship Id="rId80" Type="http://schemas.openxmlformats.org/officeDocument/2006/relationships/image" Target="../media/image9150.png"/><Relationship Id="rId155" Type="http://schemas.openxmlformats.org/officeDocument/2006/relationships/image" Target="../media/image9513.png"/><Relationship Id="rId176" Type="http://schemas.openxmlformats.org/officeDocument/2006/relationships/customXml" Target="../ink/ink639.xml"/><Relationship Id="rId197" Type="http://schemas.openxmlformats.org/officeDocument/2006/relationships/image" Target="../media/image11910.png"/><Relationship Id="rId201" Type="http://schemas.openxmlformats.org/officeDocument/2006/relationships/image" Target="../media/image1297.png"/><Relationship Id="rId222" Type="http://schemas.openxmlformats.org/officeDocument/2006/relationships/customXml" Target="../ink/ink662.xml"/><Relationship Id="rId243" Type="http://schemas.openxmlformats.org/officeDocument/2006/relationships/image" Target="../media/image1322.png"/><Relationship Id="rId264" Type="http://schemas.openxmlformats.org/officeDocument/2006/relationships/customXml" Target="../ink/ink683.xml"/><Relationship Id="rId17" Type="http://schemas.openxmlformats.org/officeDocument/2006/relationships/customXml" Target="../ink/ink557.xml"/><Relationship Id="rId38" Type="http://schemas.openxmlformats.org/officeDocument/2006/relationships/image" Target="../media/image8920.png"/><Relationship Id="rId59" Type="http://schemas.openxmlformats.org/officeDocument/2006/relationships/customXml" Target="../ink/ink578.xml"/><Relationship Id="rId103" Type="http://schemas.openxmlformats.org/officeDocument/2006/relationships/customXml" Target="../ink/ink600.xml"/><Relationship Id="rId124" Type="http://schemas.openxmlformats.org/officeDocument/2006/relationships/image" Target="../media/image9380.png"/><Relationship Id="rId70" Type="http://schemas.openxmlformats.org/officeDocument/2006/relationships/image" Target="../media/image9100.png"/><Relationship Id="rId91" Type="http://schemas.openxmlformats.org/officeDocument/2006/relationships/customXml" Target="../ink/ink594.xml"/><Relationship Id="rId145" Type="http://schemas.openxmlformats.org/officeDocument/2006/relationships/customXml" Target="../ink/ink622.xml"/><Relationship Id="rId166" Type="http://schemas.openxmlformats.org/officeDocument/2006/relationships/customXml" Target="../ink/ink634.xml"/><Relationship Id="rId187" Type="http://schemas.openxmlformats.org/officeDocument/2006/relationships/image" Target="../media/image11850.png"/><Relationship Id="rId1" Type="http://schemas.openxmlformats.org/officeDocument/2006/relationships/tags" Target="../tags/tag4.xml"/><Relationship Id="rId212" Type="http://schemas.openxmlformats.org/officeDocument/2006/relationships/customXml" Target="../ink/ink657.xml"/><Relationship Id="rId233" Type="http://schemas.openxmlformats.org/officeDocument/2006/relationships/image" Target="../media/image1316.png"/><Relationship Id="rId254" Type="http://schemas.openxmlformats.org/officeDocument/2006/relationships/customXml" Target="../ink/ink678.xml"/><Relationship Id="rId28" Type="http://schemas.openxmlformats.org/officeDocument/2006/relationships/image" Target="../media/image8860.png"/><Relationship Id="rId49" Type="http://schemas.openxmlformats.org/officeDocument/2006/relationships/customXml" Target="../ink/ink573.xml"/><Relationship Id="rId114" Type="http://schemas.openxmlformats.org/officeDocument/2006/relationships/image" Target="../media/image9340.png"/><Relationship Id="rId275" Type="http://schemas.openxmlformats.org/officeDocument/2006/relationships/image" Target="../media/image1339.png"/><Relationship Id="rId60" Type="http://schemas.openxmlformats.org/officeDocument/2006/relationships/image" Target="../media/image9050.png"/><Relationship Id="rId81" Type="http://schemas.openxmlformats.org/officeDocument/2006/relationships/customXml" Target="../ink/ink589.xml"/><Relationship Id="rId135" Type="http://schemas.openxmlformats.org/officeDocument/2006/relationships/customXml" Target="../ink/ink617.xml"/><Relationship Id="rId156" Type="http://schemas.openxmlformats.org/officeDocument/2006/relationships/customXml" Target="../ink/ink629.xml"/><Relationship Id="rId177" Type="http://schemas.openxmlformats.org/officeDocument/2006/relationships/image" Target="../media/image11790.png"/><Relationship Id="rId198" Type="http://schemas.openxmlformats.org/officeDocument/2006/relationships/customXml" Target="../ink/ink650.xml"/><Relationship Id="rId202" Type="http://schemas.openxmlformats.org/officeDocument/2006/relationships/customXml" Target="../ink/ink652.xml"/><Relationship Id="rId223" Type="http://schemas.openxmlformats.org/officeDocument/2006/relationships/image" Target="../media/image1309.png"/><Relationship Id="rId244" Type="http://schemas.openxmlformats.org/officeDocument/2006/relationships/customXml" Target="../ink/ink673.xml"/><Relationship Id="rId18" Type="http://schemas.openxmlformats.org/officeDocument/2006/relationships/image" Target="../media/image8812.png"/><Relationship Id="rId39" Type="http://schemas.openxmlformats.org/officeDocument/2006/relationships/customXml" Target="../ink/ink568.xml"/><Relationship Id="rId265" Type="http://schemas.openxmlformats.org/officeDocument/2006/relationships/image" Target="../media/image1334.png"/><Relationship Id="rId50" Type="http://schemas.openxmlformats.org/officeDocument/2006/relationships/image" Target="../media/image9000.png"/><Relationship Id="rId104" Type="http://schemas.openxmlformats.org/officeDocument/2006/relationships/image" Target="../media/image9290.png"/><Relationship Id="rId125" Type="http://schemas.openxmlformats.org/officeDocument/2006/relationships/customXml" Target="../ink/ink611.xml"/><Relationship Id="rId146" Type="http://schemas.openxmlformats.org/officeDocument/2006/relationships/customXml" Target="../ink/ink623.xml"/><Relationship Id="rId167" Type="http://schemas.openxmlformats.org/officeDocument/2006/relationships/image" Target="../media/image9570.png"/><Relationship Id="rId188" Type="http://schemas.openxmlformats.org/officeDocument/2006/relationships/customXml" Target="../ink/ink645.xml"/><Relationship Id="rId71" Type="http://schemas.openxmlformats.org/officeDocument/2006/relationships/customXml" Target="../ink/ink584.xml"/><Relationship Id="rId92" Type="http://schemas.openxmlformats.org/officeDocument/2006/relationships/image" Target="../media/image1294.png"/><Relationship Id="rId213" Type="http://schemas.openxmlformats.org/officeDocument/2006/relationships/image" Target="../media/image1304.png"/><Relationship Id="rId234" Type="http://schemas.openxmlformats.org/officeDocument/2006/relationships/customXml" Target="../ink/ink668.xml"/><Relationship Id="rId2" Type="http://schemas.microsoft.com/office/2007/relationships/media" Target="../media/media9.m4a"/><Relationship Id="rId29" Type="http://schemas.openxmlformats.org/officeDocument/2006/relationships/customXml" Target="../ink/ink563.xml"/><Relationship Id="rId255" Type="http://schemas.openxmlformats.org/officeDocument/2006/relationships/image" Target="../media/image1328.png"/><Relationship Id="rId276" Type="http://schemas.openxmlformats.org/officeDocument/2006/relationships/customXml" Target="../ink/ink689.xml"/><Relationship Id="rId40" Type="http://schemas.openxmlformats.org/officeDocument/2006/relationships/image" Target="../media/image8950.png"/><Relationship Id="rId115" Type="http://schemas.openxmlformats.org/officeDocument/2006/relationships/customXml" Target="../ink/ink606.xml"/><Relationship Id="rId136" Type="http://schemas.openxmlformats.org/officeDocument/2006/relationships/image" Target="../media/image9430.png"/><Relationship Id="rId157" Type="http://schemas.openxmlformats.org/officeDocument/2006/relationships/image" Target="../media/image9520.png"/><Relationship Id="rId178" Type="http://schemas.openxmlformats.org/officeDocument/2006/relationships/customXml" Target="../ink/ink640.xml"/><Relationship Id="rId61" Type="http://schemas.openxmlformats.org/officeDocument/2006/relationships/customXml" Target="../ink/ink579.xml"/><Relationship Id="rId82" Type="http://schemas.openxmlformats.org/officeDocument/2006/relationships/image" Target="../media/image9160.png"/><Relationship Id="rId199" Type="http://schemas.openxmlformats.org/officeDocument/2006/relationships/image" Target="../media/image1296.png"/><Relationship Id="rId203" Type="http://schemas.openxmlformats.org/officeDocument/2006/relationships/image" Target="../media/image1298.png"/><Relationship Id="rId19" Type="http://schemas.openxmlformats.org/officeDocument/2006/relationships/customXml" Target="../ink/ink558.xml"/><Relationship Id="rId224" Type="http://schemas.openxmlformats.org/officeDocument/2006/relationships/customXml" Target="../ink/ink663.xml"/><Relationship Id="rId245" Type="http://schemas.openxmlformats.org/officeDocument/2006/relationships/image" Target="../media/image1323.png"/><Relationship Id="rId266" Type="http://schemas.openxmlformats.org/officeDocument/2006/relationships/customXml" Target="../ink/ink684.xml"/><Relationship Id="rId30" Type="http://schemas.openxmlformats.org/officeDocument/2006/relationships/image" Target="../media/image8880.png"/><Relationship Id="rId105" Type="http://schemas.openxmlformats.org/officeDocument/2006/relationships/customXml" Target="../ink/ink601.xml"/><Relationship Id="rId126" Type="http://schemas.openxmlformats.org/officeDocument/2006/relationships/image" Target="../media/image9390.png"/><Relationship Id="rId147" Type="http://schemas.openxmlformats.org/officeDocument/2006/relationships/customXml" Target="../ink/ink624.xml"/><Relationship Id="rId168" Type="http://schemas.openxmlformats.org/officeDocument/2006/relationships/customXml" Target="../ink/ink635.xml"/><Relationship Id="rId51" Type="http://schemas.openxmlformats.org/officeDocument/2006/relationships/customXml" Target="../ink/ink574.xml"/><Relationship Id="rId72" Type="http://schemas.openxmlformats.org/officeDocument/2006/relationships/image" Target="../media/image9113.png"/><Relationship Id="rId93" Type="http://schemas.openxmlformats.org/officeDocument/2006/relationships/customXml" Target="../ink/ink595.xml"/><Relationship Id="rId189" Type="http://schemas.openxmlformats.org/officeDocument/2006/relationships/image" Target="../media/image11860.png"/><Relationship Id="rId3" Type="http://schemas.openxmlformats.org/officeDocument/2006/relationships/audio" Target="../media/media9.m4a"/><Relationship Id="rId214" Type="http://schemas.openxmlformats.org/officeDocument/2006/relationships/customXml" Target="../ink/ink658.xml"/><Relationship Id="rId235" Type="http://schemas.openxmlformats.org/officeDocument/2006/relationships/image" Target="../media/image1317.png"/><Relationship Id="rId256" Type="http://schemas.openxmlformats.org/officeDocument/2006/relationships/customXml" Target="../ink/ink679.xml"/><Relationship Id="rId277" Type="http://schemas.openxmlformats.org/officeDocument/2006/relationships/image" Target="../media/image1341.png"/><Relationship Id="rId116" Type="http://schemas.openxmlformats.org/officeDocument/2006/relationships/image" Target="../media/image9350.png"/><Relationship Id="rId137" Type="http://schemas.openxmlformats.org/officeDocument/2006/relationships/customXml" Target="../ink/ink618.xml"/><Relationship Id="rId158" Type="http://schemas.openxmlformats.org/officeDocument/2006/relationships/customXml" Target="../ink/ink630.xml"/><Relationship Id="rId20" Type="http://schemas.openxmlformats.org/officeDocument/2006/relationships/image" Target="../media/image8820.png"/><Relationship Id="rId41" Type="http://schemas.openxmlformats.org/officeDocument/2006/relationships/customXml" Target="../ink/ink569.xml"/><Relationship Id="rId62" Type="http://schemas.openxmlformats.org/officeDocument/2006/relationships/image" Target="../media/image9060.png"/><Relationship Id="rId83" Type="http://schemas.openxmlformats.org/officeDocument/2006/relationships/customXml" Target="../ink/ink590.xml"/><Relationship Id="rId179" Type="http://schemas.openxmlformats.org/officeDocument/2006/relationships/image" Target="../media/image11810.png"/><Relationship Id="rId190" Type="http://schemas.openxmlformats.org/officeDocument/2006/relationships/customXml" Target="../ink/ink646.xml"/><Relationship Id="rId204" Type="http://schemas.openxmlformats.org/officeDocument/2006/relationships/customXml" Target="../ink/ink653.xml"/><Relationship Id="rId225" Type="http://schemas.openxmlformats.org/officeDocument/2006/relationships/image" Target="../media/image1312.png"/><Relationship Id="rId246" Type="http://schemas.openxmlformats.org/officeDocument/2006/relationships/customXml" Target="../ink/ink674.xml"/><Relationship Id="rId267" Type="http://schemas.openxmlformats.org/officeDocument/2006/relationships/image" Target="../media/image1335.png"/><Relationship Id="rId106" Type="http://schemas.openxmlformats.org/officeDocument/2006/relationships/image" Target="../media/image9300.png"/><Relationship Id="rId127" Type="http://schemas.openxmlformats.org/officeDocument/2006/relationships/customXml" Target="../ink/ink612.xml"/><Relationship Id="rId10" Type="http://schemas.openxmlformats.org/officeDocument/2006/relationships/image" Target="../media/image8770.png"/><Relationship Id="rId31" Type="http://schemas.openxmlformats.org/officeDocument/2006/relationships/customXml" Target="../ink/ink564.xml"/><Relationship Id="rId52" Type="http://schemas.openxmlformats.org/officeDocument/2006/relationships/image" Target="../media/image9013.png"/><Relationship Id="rId73" Type="http://schemas.openxmlformats.org/officeDocument/2006/relationships/customXml" Target="../ink/ink585.xml"/><Relationship Id="rId94" Type="http://schemas.openxmlformats.org/officeDocument/2006/relationships/image" Target="../media/image1295.png"/><Relationship Id="rId148" Type="http://schemas.openxmlformats.org/officeDocument/2006/relationships/image" Target="../media/image9480.png"/><Relationship Id="rId169" Type="http://schemas.openxmlformats.org/officeDocument/2006/relationships/image" Target="../media/image9580.png"/><Relationship Id="rId4" Type="http://schemas.openxmlformats.org/officeDocument/2006/relationships/slideLayout" Target="../slideLayouts/slideLayout7.xml"/><Relationship Id="rId180" Type="http://schemas.openxmlformats.org/officeDocument/2006/relationships/customXml" Target="../ink/ink641.xml"/><Relationship Id="rId215" Type="http://schemas.openxmlformats.org/officeDocument/2006/relationships/image" Target="../media/image1305.png"/><Relationship Id="rId236" Type="http://schemas.openxmlformats.org/officeDocument/2006/relationships/customXml" Target="../ink/ink669.xml"/><Relationship Id="rId257" Type="http://schemas.openxmlformats.org/officeDocument/2006/relationships/image" Target="../media/image1329.png"/><Relationship Id="rId278" Type="http://schemas.openxmlformats.org/officeDocument/2006/relationships/customXml" Target="../ink/ink690.xml"/><Relationship Id="rId42" Type="http://schemas.openxmlformats.org/officeDocument/2006/relationships/image" Target="../media/image8960.png"/><Relationship Id="rId84" Type="http://schemas.openxmlformats.org/officeDocument/2006/relationships/image" Target="../media/image9170.png"/><Relationship Id="rId138" Type="http://schemas.openxmlformats.org/officeDocument/2006/relationships/image" Target="../media/image9440.png"/><Relationship Id="rId191" Type="http://schemas.openxmlformats.org/officeDocument/2006/relationships/image" Target="../media/image11870.png"/><Relationship Id="rId205" Type="http://schemas.openxmlformats.org/officeDocument/2006/relationships/image" Target="../media/image1299.png"/><Relationship Id="rId247" Type="http://schemas.openxmlformats.org/officeDocument/2006/relationships/image" Target="../media/image1324.png"/><Relationship Id="rId107" Type="http://schemas.openxmlformats.org/officeDocument/2006/relationships/customXml" Target="../ink/ink602.xml"/><Relationship Id="rId11" Type="http://schemas.openxmlformats.org/officeDocument/2006/relationships/customXml" Target="../ink/ink554.xml"/><Relationship Id="rId53" Type="http://schemas.openxmlformats.org/officeDocument/2006/relationships/customXml" Target="../ink/ink575.xml"/><Relationship Id="rId149" Type="http://schemas.openxmlformats.org/officeDocument/2006/relationships/customXml" Target="../ink/ink625.xml"/><Relationship Id="rId95" Type="http://schemas.openxmlformats.org/officeDocument/2006/relationships/customXml" Target="../ink/ink596.xml"/><Relationship Id="rId160" Type="http://schemas.openxmlformats.org/officeDocument/2006/relationships/customXml" Target="../ink/ink631.xml"/><Relationship Id="rId216" Type="http://schemas.openxmlformats.org/officeDocument/2006/relationships/customXml" Target="../ink/ink6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381452" y="3048000"/>
            <a:ext cx="6200736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3D. From single PN junction to MOS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transistor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2FDFC2-0487-7D96-7C03-A6F40D704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0"/>
    </mc:Choice>
    <mc:Fallback xmlns="">
      <p:transition spd="slow" advTm="2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588948" y="3586"/>
            <a:ext cx="3966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Short-channel effects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41041" name="Group 41040">
            <a:extLst>
              <a:ext uri="{FF2B5EF4-FFF2-40B4-BE49-F238E27FC236}">
                <a16:creationId xmlns:a16="http://schemas.microsoft.com/office/drawing/2014/main" id="{013596EE-76D3-9240-22CB-DDCE73676B70}"/>
              </a:ext>
            </a:extLst>
          </p:cNvPr>
          <p:cNvGrpSpPr/>
          <p:nvPr/>
        </p:nvGrpSpPr>
        <p:grpSpPr>
          <a:xfrm>
            <a:off x="2445522" y="926449"/>
            <a:ext cx="471240" cy="458280"/>
            <a:chOff x="2445522" y="926449"/>
            <a:chExt cx="471240" cy="45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40E587C-01C2-4D27-6059-CBDDA8984C2E}"/>
                    </a:ext>
                  </a:extLst>
                </p14:cNvPr>
                <p14:cNvContentPartPr/>
                <p14:nvPr/>
              </p14:nvContentPartPr>
              <p14:xfrm>
                <a:off x="2445522" y="926449"/>
                <a:ext cx="119520" cy="458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40E587C-01C2-4D27-6059-CBDDA8984C2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36522" y="917809"/>
                  <a:ext cx="13716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38C0594-3D63-7DE0-A501-4F2AB85C487E}"/>
                    </a:ext>
                  </a:extLst>
                </p14:cNvPr>
                <p14:cNvContentPartPr/>
                <p14:nvPr/>
              </p14:nvContentPartPr>
              <p14:xfrm>
                <a:off x="2616522" y="1000969"/>
                <a:ext cx="106200" cy="214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38C0594-3D63-7DE0-A501-4F2AB85C48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07882" y="991969"/>
                  <a:ext cx="1238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7FA48A1-5A28-913E-666C-DF454A0BD951}"/>
                    </a:ext>
                  </a:extLst>
                </p14:cNvPr>
                <p14:cNvContentPartPr/>
                <p14:nvPr/>
              </p14:nvContentPartPr>
              <p14:xfrm>
                <a:off x="2702202" y="985849"/>
                <a:ext cx="125280" cy="242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7FA48A1-5A28-913E-666C-DF454A0BD95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93562" y="976849"/>
                  <a:ext cx="1429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545A227-3DBB-B670-7647-AEAF7C53CF76}"/>
                    </a:ext>
                  </a:extLst>
                </p14:cNvPr>
                <p14:cNvContentPartPr/>
                <p14:nvPr/>
              </p14:nvContentPartPr>
              <p14:xfrm>
                <a:off x="2913882" y="951649"/>
                <a:ext cx="2880" cy="284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545A227-3DBB-B670-7647-AEAF7C53CF7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05242" y="942649"/>
                  <a:ext cx="20520" cy="30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43" name="Group 41042">
            <a:extLst>
              <a:ext uri="{FF2B5EF4-FFF2-40B4-BE49-F238E27FC236}">
                <a16:creationId xmlns:a16="http://schemas.microsoft.com/office/drawing/2014/main" id="{FD7D4401-5A1A-8B77-1C5D-9A7FA9183910}"/>
              </a:ext>
            </a:extLst>
          </p:cNvPr>
          <p:cNvGrpSpPr/>
          <p:nvPr/>
        </p:nvGrpSpPr>
        <p:grpSpPr>
          <a:xfrm>
            <a:off x="666942" y="2456629"/>
            <a:ext cx="2781360" cy="2064240"/>
            <a:chOff x="796362" y="859489"/>
            <a:chExt cx="2781360" cy="206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52F0A42-9B75-E5E3-E139-46134EB87E19}"/>
                    </a:ext>
                  </a:extLst>
                </p14:cNvPr>
                <p14:cNvContentPartPr/>
                <p14:nvPr/>
              </p14:nvContentPartPr>
              <p14:xfrm>
                <a:off x="796362" y="2566609"/>
                <a:ext cx="2125080" cy="113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52F0A42-9B75-E5E3-E139-46134EB87E1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7722" y="2557969"/>
                  <a:ext cx="2142720" cy="130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42" name="Group 41041">
              <a:extLst>
                <a:ext uri="{FF2B5EF4-FFF2-40B4-BE49-F238E27FC236}">
                  <a16:creationId xmlns:a16="http://schemas.microsoft.com/office/drawing/2014/main" id="{9558C817-F8D8-FE0E-8C5C-22F6BDFA9598}"/>
                </a:ext>
              </a:extLst>
            </p:cNvPr>
            <p:cNvGrpSpPr/>
            <p:nvPr/>
          </p:nvGrpSpPr>
          <p:grpSpPr>
            <a:xfrm>
              <a:off x="981762" y="859489"/>
              <a:ext cx="2595960" cy="2064240"/>
              <a:chOff x="981762" y="859489"/>
              <a:chExt cx="2595960" cy="2064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B1AE32FD-9C57-C335-BCB7-E068A0368D69}"/>
                      </a:ext>
                    </a:extLst>
                  </p14:cNvPr>
                  <p14:cNvContentPartPr/>
                  <p14:nvPr/>
                </p14:nvContentPartPr>
                <p14:xfrm>
                  <a:off x="981762" y="1159009"/>
                  <a:ext cx="110880" cy="14940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B1AE32FD-9C57-C335-BCB7-E068A0368D69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973122" y="1150369"/>
                    <a:ext cx="12852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12E069A0-39FE-C861-1A65-9F57754B8EDF}"/>
                      </a:ext>
                    </a:extLst>
                  </p14:cNvPr>
                  <p14:cNvContentPartPr/>
                  <p14:nvPr/>
                </p14:nvContentPartPr>
                <p14:xfrm>
                  <a:off x="1007682" y="1195729"/>
                  <a:ext cx="39240" cy="135108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12E069A0-39FE-C861-1A65-9F57754B8EDF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998682" y="1186729"/>
                    <a:ext cx="56880" cy="136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11C34CB1-3456-E0DF-C377-AFBA02611AD5}"/>
                      </a:ext>
                    </a:extLst>
                  </p14:cNvPr>
                  <p14:cNvContentPartPr/>
                  <p14:nvPr/>
                </p14:nvContentPartPr>
                <p14:xfrm>
                  <a:off x="2845122" y="2600809"/>
                  <a:ext cx="97920" cy="20664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11C34CB1-3456-E0DF-C377-AFBA02611AD5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836122" y="2591809"/>
                    <a:ext cx="115560" cy="2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E07B337D-AEFF-B044-180F-9A281DFB25B2}"/>
                      </a:ext>
                    </a:extLst>
                  </p14:cNvPr>
                  <p14:cNvContentPartPr/>
                  <p14:nvPr/>
                </p14:nvContentPartPr>
                <p14:xfrm>
                  <a:off x="991482" y="859489"/>
                  <a:ext cx="172080" cy="190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E07B337D-AEFF-B044-180F-9A281DFB25B2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982482" y="850849"/>
                    <a:ext cx="18972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3D241C88-AD3A-DD38-9FB6-6217847C98CE}"/>
                      </a:ext>
                    </a:extLst>
                  </p14:cNvPr>
                  <p14:cNvContentPartPr/>
                  <p14:nvPr/>
                </p14:nvContentPartPr>
                <p14:xfrm>
                  <a:off x="1106322" y="865609"/>
                  <a:ext cx="360" cy="13104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3D241C88-AD3A-DD38-9FB6-6217847C98CE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097322" y="856969"/>
                    <a:ext cx="18000" cy="14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5BE213A7-6D6B-9CDD-7750-7ED3BFA7C678}"/>
                      </a:ext>
                    </a:extLst>
                  </p14:cNvPr>
                  <p14:cNvContentPartPr/>
                  <p14:nvPr/>
                </p14:nvContentPartPr>
                <p14:xfrm>
                  <a:off x="987522" y="1031929"/>
                  <a:ext cx="195120" cy="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5BE213A7-6D6B-9CDD-7750-7ED3BFA7C678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978882" y="1023289"/>
                    <a:ext cx="212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B91F4734-18CB-90F8-6457-8B210705F5EF}"/>
                      </a:ext>
                    </a:extLst>
                  </p14:cNvPr>
                  <p14:cNvContentPartPr/>
                  <p14:nvPr/>
                </p14:nvContentPartPr>
                <p14:xfrm>
                  <a:off x="1257882" y="893329"/>
                  <a:ext cx="129600" cy="2170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B91F4734-18CB-90F8-6457-8B210705F5E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248882" y="884329"/>
                    <a:ext cx="147240" cy="23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605AB940-0128-74F6-8E42-7985090156BB}"/>
                      </a:ext>
                    </a:extLst>
                  </p14:cNvPr>
                  <p14:cNvContentPartPr/>
                  <p14:nvPr/>
                </p14:nvContentPartPr>
                <p14:xfrm>
                  <a:off x="3154002" y="2617009"/>
                  <a:ext cx="120960" cy="23904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605AB940-0128-74F6-8E42-7985090156B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145362" y="2608369"/>
                    <a:ext cx="138600" cy="25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F09E74E-D392-BFDF-22D5-E0C98312940A}"/>
                      </a:ext>
                    </a:extLst>
                  </p14:cNvPr>
                  <p14:cNvContentPartPr/>
                  <p14:nvPr/>
                </p14:nvContentPartPr>
                <p14:xfrm>
                  <a:off x="3302682" y="2754169"/>
                  <a:ext cx="116640" cy="1623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F09E74E-D392-BFDF-22D5-E0C98312940A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293682" y="2745529"/>
                    <a:ext cx="134280" cy="18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890D2AD-5222-80AC-942B-2CC63AC189A4}"/>
                      </a:ext>
                    </a:extLst>
                  </p14:cNvPr>
                  <p14:cNvContentPartPr/>
                  <p14:nvPr/>
                </p14:nvContentPartPr>
                <p14:xfrm>
                  <a:off x="3469002" y="2737969"/>
                  <a:ext cx="108720" cy="1857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890D2AD-5222-80AC-942B-2CC63AC189A4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460362" y="2729329"/>
                    <a:ext cx="126360" cy="20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21251162-4240-5490-F23D-1176703D22A7}"/>
                      </a:ext>
                    </a:extLst>
                  </p14:cNvPr>
                  <p14:cNvContentPartPr/>
                  <p14:nvPr/>
                </p14:nvContentPartPr>
                <p14:xfrm>
                  <a:off x="1009842" y="2259529"/>
                  <a:ext cx="1416240" cy="3585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21251162-4240-5490-F23D-1176703D22A7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000842" y="2250529"/>
                    <a:ext cx="1433880" cy="37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8FBA419-2281-CC28-1A80-92F0294E63E1}"/>
                      </a:ext>
                    </a:extLst>
                  </p14:cNvPr>
                  <p14:cNvContentPartPr/>
                  <p14:nvPr/>
                </p14:nvContentPartPr>
                <p14:xfrm>
                  <a:off x="987162" y="1846249"/>
                  <a:ext cx="1429920" cy="73944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38FBA419-2281-CC28-1A80-92F0294E63E1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978522" y="1837609"/>
                    <a:ext cx="1447560" cy="75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467291C3-8043-7B7D-3243-C23B7915BC72}"/>
                      </a:ext>
                    </a:extLst>
                  </p14:cNvPr>
                  <p14:cNvContentPartPr/>
                  <p14:nvPr/>
                </p14:nvContentPartPr>
                <p14:xfrm>
                  <a:off x="982842" y="1432969"/>
                  <a:ext cx="1468440" cy="117180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467291C3-8043-7B7D-3243-C23B7915BC72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973842" y="1423969"/>
                    <a:ext cx="1486080" cy="1189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1040" name="Group 41039">
            <a:extLst>
              <a:ext uri="{FF2B5EF4-FFF2-40B4-BE49-F238E27FC236}">
                <a16:creationId xmlns:a16="http://schemas.microsoft.com/office/drawing/2014/main" id="{C2EEDB1B-1171-D314-CB35-E9F04B6964DA}"/>
              </a:ext>
            </a:extLst>
          </p:cNvPr>
          <p:cNvGrpSpPr/>
          <p:nvPr/>
        </p:nvGrpSpPr>
        <p:grpSpPr>
          <a:xfrm>
            <a:off x="753342" y="747889"/>
            <a:ext cx="1605600" cy="1557360"/>
            <a:chOff x="826602" y="3170329"/>
            <a:chExt cx="1605600" cy="155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48C637D-3235-A19E-DAAB-C1C58BBC0C5A}"/>
                    </a:ext>
                  </a:extLst>
                </p14:cNvPr>
                <p14:cNvContentPartPr/>
                <p14:nvPr/>
              </p14:nvContentPartPr>
              <p14:xfrm>
                <a:off x="826602" y="3391009"/>
                <a:ext cx="1605600" cy="689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48C637D-3235-A19E-DAAB-C1C58BBC0C5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17962" y="3382009"/>
                  <a:ext cx="1623240" cy="70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B9407D8-19B2-D22F-4C23-B63411803900}"/>
                    </a:ext>
                  </a:extLst>
                </p14:cNvPr>
                <p14:cNvContentPartPr/>
                <p14:nvPr/>
              </p14:nvContentPartPr>
              <p14:xfrm>
                <a:off x="1045482" y="3427009"/>
                <a:ext cx="1350720" cy="815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B9407D8-19B2-D22F-4C23-B6341180390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36482" y="3418009"/>
                  <a:ext cx="1368360" cy="833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2FC7124-5384-402F-F3CC-27E041676F5C}"/>
                </a:ext>
              </a:extLst>
            </p:cNvPr>
            <p:cNvGrpSpPr/>
            <p:nvPr/>
          </p:nvGrpSpPr>
          <p:grpSpPr>
            <a:xfrm>
              <a:off x="857562" y="3485329"/>
              <a:ext cx="1529640" cy="960480"/>
              <a:chOff x="857562" y="3485329"/>
              <a:chExt cx="1529640" cy="96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F37B7080-793F-48B5-740A-447D4DF028CE}"/>
                      </a:ext>
                    </a:extLst>
                  </p14:cNvPr>
                  <p14:cNvContentPartPr/>
                  <p14:nvPr/>
                </p14:nvContentPartPr>
                <p14:xfrm>
                  <a:off x="1077162" y="3485329"/>
                  <a:ext cx="1310040" cy="9604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F37B7080-793F-48B5-740A-447D4DF028CE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068522" y="3476689"/>
                    <a:ext cx="1327680" cy="97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695CA68-64D7-F944-A67B-592EDED0684E}"/>
                      </a:ext>
                    </a:extLst>
                  </p14:cNvPr>
                  <p14:cNvContentPartPr/>
                  <p14:nvPr/>
                </p14:nvContentPartPr>
                <p14:xfrm>
                  <a:off x="857562" y="3771169"/>
                  <a:ext cx="106200" cy="14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695CA68-64D7-F944-A67B-592EDED0684E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48562" y="3762529"/>
                    <a:ext cx="123840" cy="16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E4159DB-2069-734D-EB78-0FF0CA51B3DC}"/>
                    </a:ext>
                  </a:extLst>
                </p14:cNvPr>
                <p14:cNvContentPartPr/>
                <p14:nvPr/>
              </p14:nvContentPartPr>
              <p14:xfrm>
                <a:off x="2103162" y="4527529"/>
                <a:ext cx="136080" cy="200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E4159DB-2069-734D-EB78-0FF0CA51B3D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094162" y="4518529"/>
                  <a:ext cx="1537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99162E4-0107-A62C-C100-AA717A792B89}"/>
                    </a:ext>
                  </a:extLst>
                </p14:cNvPr>
                <p14:cNvContentPartPr/>
                <p14:nvPr/>
              </p14:nvContentPartPr>
              <p14:xfrm>
                <a:off x="979962" y="3170329"/>
                <a:ext cx="345240" cy="354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99162E4-0107-A62C-C100-AA717A792B8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70962" y="3161689"/>
                  <a:ext cx="36288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16695EA-C68E-781D-6753-A322442C910E}"/>
                    </a:ext>
                  </a:extLst>
                </p14:cNvPr>
                <p14:cNvContentPartPr/>
                <p14:nvPr/>
              </p14:nvContentPartPr>
              <p14:xfrm>
                <a:off x="2205042" y="3596209"/>
                <a:ext cx="205560" cy="312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16695EA-C68E-781D-6753-A322442C910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196042" y="3587209"/>
                  <a:ext cx="223200" cy="330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78E5032-8560-9995-FA3B-DDEA4AC61BB4}"/>
                  </a:ext>
                </a:extLst>
              </p14:cNvPr>
              <p14:cNvContentPartPr/>
              <p14:nvPr/>
            </p14:nvContentPartPr>
            <p14:xfrm>
              <a:off x="1088142" y="5265487"/>
              <a:ext cx="148680" cy="1558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78E5032-8560-9995-FA3B-DDEA4AC61BB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79502" y="5256487"/>
                <a:ext cx="166320" cy="17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29" name="Group 41028">
            <a:extLst>
              <a:ext uri="{FF2B5EF4-FFF2-40B4-BE49-F238E27FC236}">
                <a16:creationId xmlns:a16="http://schemas.microsoft.com/office/drawing/2014/main" id="{1642B550-7507-95BE-5BDC-D7B02AB92B10}"/>
              </a:ext>
            </a:extLst>
          </p:cNvPr>
          <p:cNvGrpSpPr/>
          <p:nvPr/>
        </p:nvGrpSpPr>
        <p:grpSpPr>
          <a:xfrm>
            <a:off x="666942" y="4893607"/>
            <a:ext cx="2610000" cy="1864080"/>
            <a:chOff x="661362" y="4580449"/>
            <a:chExt cx="2610000" cy="186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2CBE240-CDB6-A244-EA91-EABA97F4067A}"/>
                    </a:ext>
                  </a:extLst>
                </p14:cNvPr>
                <p14:cNvContentPartPr/>
                <p14:nvPr/>
              </p14:nvContentPartPr>
              <p14:xfrm>
                <a:off x="1192002" y="5008129"/>
                <a:ext cx="57960" cy="1080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2CBE240-CDB6-A244-EA91-EABA97F4067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83002" y="4999129"/>
                  <a:ext cx="75600" cy="10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798578E-99B3-9E75-C0BD-49B9C8FB8E01}"/>
                    </a:ext>
                  </a:extLst>
                </p14:cNvPr>
                <p14:cNvContentPartPr/>
                <p14:nvPr/>
              </p14:nvContentPartPr>
              <p14:xfrm>
                <a:off x="1066362" y="6034849"/>
                <a:ext cx="1734120" cy="19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798578E-99B3-9E75-C0BD-49B9C8FB8E0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57722" y="6026209"/>
                  <a:ext cx="1751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9E7CB3C-F0C7-24D3-2EBC-DE03A9B2EBEE}"/>
                    </a:ext>
                  </a:extLst>
                </p14:cNvPr>
                <p14:cNvContentPartPr/>
                <p14:nvPr/>
              </p14:nvContentPartPr>
              <p14:xfrm>
                <a:off x="2699682" y="5967529"/>
                <a:ext cx="147600" cy="215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9E7CB3C-F0C7-24D3-2EBC-DE03A9B2EBE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690682" y="5958889"/>
                  <a:ext cx="1652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EE90DA7-C478-54D2-AE93-78FD070C8681}"/>
                    </a:ext>
                  </a:extLst>
                </p14:cNvPr>
                <p14:cNvContentPartPr/>
                <p14:nvPr/>
              </p14:nvContentPartPr>
              <p14:xfrm>
                <a:off x="2978322" y="6014329"/>
                <a:ext cx="102960" cy="233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EE90DA7-C478-54D2-AE93-78FD070C868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969682" y="6005689"/>
                  <a:ext cx="1206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1A14F89-801A-B195-319F-621A69DAE5B4}"/>
                    </a:ext>
                  </a:extLst>
                </p14:cNvPr>
                <p14:cNvContentPartPr/>
                <p14:nvPr/>
              </p14:nvContentPartPr>
              <p14:xfrm>
                <a:off x="3110082" y="6267769"/>
                <a:ext cx="161280" cy="17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1A14F89-801A-B195-319F-621A69DAE5B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101082" y="6258769"/>
                  <a:ext cx="1789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CE689F4-9354-5309-3D66-AD97D607C86F}"/>
                    </a:ext>
                  </a:extLst>
                </p14:cNvPr>
                <p14:cNvContentPartPr/>
                <p14:nvPr/>
              </p14:nvContentPartPr>
              <p14:xfrm>
                <a:off x="3074082" y="6080929"/>
                <a:ext cx="19440" cy="576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CE689F4-9354-5309-3D66-AD97D607C86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065082" y="6071929"/>
                  <a:ext cx="370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58CD408-D62B-4313-DA15-F660418BEB80}"/>
                    </a:ext>
                  </a:extLst>
                </p14:cNvPr>
                <p14:cNvContentPartPr/>
                <p14:nvPr/>
              </p14:nvContentPartPr>
              <p14:xfrm>
                <a:off x="661362" y="4608169"/>
                <a:ext cx="139320" cy="231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58CD408-D62B-4313-DA15-F660418BEB8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52722" y="4599169"/>
                  <a:ext cx="15696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D98716C-F914-9FAD-9295-5CBDD3E53650}"/>
                    </a:ext>
                  </a:extLst>
                </p14:cNvPr>
                <p14:cNvContentPartPr/>
                <p14:nvPr/>
              </p14:nvContentPartPr>
              <p14:xfrm>
                <a:off x="838842" y="4580449"/>
                <a:ext cx="361440" cy="280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D98716C-F914-9FAD-9295-5CBDD3E5365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30202" y="4571809"/>
                  <a:ext cx="37908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B66F4E8-6E78-A5FB-51B9-349256913EB7}"/>
                    </a:ext>
                  </a:extLst>
                </p14:cNvPr>
                <p14:cNvContentPartPr/>
                <p14:nvPr/>
              </p14:nvContentPartPr>
              <p14:xfrm>
                <a:off x="1121802" y="4642009"/>
                <a:ext cx="84240" cy="6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B66F4E8-6E78-A5FB-51B9-349256913EB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12802" y="4633009"/>
                  <a:ext cx="101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08E8700-2C8B-469D-839B-9760190192F7}"/>
                    </a:ext>
                  </a:extLst>
                </p14:cNvPr>
                <p14:cNvContentPartPr/>
                <p14:nvPr/>
              </p14:nvContentPartPr>
              <p14:xfrm>
                <a:off x="3088122" y="6110809"/>
                <a:ext cx="34560" cy="53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08E8700-2C8B-469D-839B-9760190192F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079122" y="6102169"/>
                  <a:ext cx="522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B85276C-186D-4B57-C8C9-23527FDDB186}"/>
                    </a:ext>
                  </a:extLst>
                </p14:cNvPr>
                <p14:cNvContentPartPr/>
                <p14:nvPr/>
              </p14:nvContentPartPr>
              <p14:xfrm>
                <a:off x="3050322" y="6345169"/>
                <a:ext cx="66240" cy="72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B85276C-186D-4B57-C8C9-23527FDDB18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041682" y="6336169"/>
                  <a:ext cx="8388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996425F-936A-938A-44CE-3F4310DBFA88}"/>
                    </a:ext>
                  </a:extLst>
                </p14:cNvPr>
                <p14:cNvContentPartPr/>
                <p14:nvPr/>
              </p14:nvContentPartPr>
              <p14:xfrm>
                <a:off x="1193082" y="5201809"/>
                <a:ext cx="1018080" cy="757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996425F-936A-938A-44CE-3F4310DBFA8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184442" y="5192809"/>
                  <a:ext cx="1035720" cy="77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754DDA1-B79B-530F-877A-3F9BB4B1AD1C}"/>
                    </a:ext>
                  </a:extLst>
                </p14:cNvPr>
                <p14:cNvContentPartPr/>
                <p14:nvPr/>
              </p14:nvContentPartPr>
              <p14:xfrm>
                <a:off x="1692762" y="5363809"/>
                <a:ext cx="277200" cy="189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754DDA1-B79B-530F-877A-3F9BB4B1AD1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683762" y="5355169"/>
                  <a:ext cx="2948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C366A09-C36C-3C2E-BE11-B980991AD1FC}"/>
                    </a:ext>
                  </a:extLst>
                </p14:cNvPr>
                <p14:cNvContentPartPr/>
                <p14:nvPr/>
              </p14:nvContentPartPr>
              <p14:xfrm>
                <a:off x="1706442" y="5463529"/>
                <a:ext cx="81720" cy="136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C366A09-C36C-3C2E-BE11-B980991AD1F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697442" y="5454529"/>
                  <a:ext cx="9936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728117E-05E6-3BE6-5812-ECDFAC989DEF}"/>
                    </a:ext>
                  </a:extLst>
                </p14:cNvPr>
                <p14:cNvContentPartPr/>
                <p14:nvPr/>
              </p14:nvContentPartPr>
              <p14:xfrm>
                <a:off x="2067522" y="5329249"/>
                <a:ext cx="128520" cy="348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728117E-05E6-3BE6-5812-ECDFAC989DE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058522" y="5320609"/>
                  <a:ext cx="14616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1025" name="Ink 41024">
                  <a:extLst>
                    <a:ext uri="{FF2B5EF4-FFF2-40B4-BE49-F238E27FC236}">
                      <a16:creationId xmlns:a16="http://schemas.microsoft.com/office/drawing/2014/main" id="{6266EB2D-61F1-4113-5A1D-37C3FC194B08}"/>
                    </a:ext>
                  </a:extLst>
                </p14:cNvPr>
                <p14:cNvContentPartPr/>
                <p14:nvPr/>
              </p14:nvContentPartPr>
              <p14:xfrm>
                <a:off x="2260482" y="5351569"/>
                <a:ext cx="129600" cy="116280"/>
              </p14:xfrm>
            </p:contentPart>
          </mc:Choice>
          <mc:Fallback xmlns="">
            <p:pic>
              <p:nvPicPr>
                <p:cNvPr id="41025" name="Ink 41024">
                  <a:extLst>
                    <a:ext uri="{FF2B5EF4-FFF2-40B4-BE49-F238E27FC236}">
                      <a16:creationId xmlns:a16="http://schemas.microsoft.com/office/drawing/2014/main" id="{6266EB2D-61F1-4113-5A1D-37C3FC194B0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251842" y="5342569"/>
                  <a:ext cx="1472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1027" name="Ink 41026">
                  <a:extLst>
                    <a:ext uri="{FF2B5EF4-FFF2-40B4-BE49-F238E27FC236}">
                      <a16:creationId xmlns:a16="http://schemas.microsoft.com/office/drawing/2014/main" id="{7CF25F90-547E-AF3B-A00E-B779EDBC7F56}"/>
                    </a:ext>
                  </a:extLst>
                </p14:cNvPr>
                <p14:cNvContentPartPr/>
                <p14:nvPr/>
              </p14:nvContentPartPr>
              <p14:xfrm>
                <a:off x="2320602" y="5309449"/>
                <a:ext cx="172800" cy="174240"/>
              </p14:xfrm>
            </p:contentPart>
          </mc:Choice>
          <mc:Fallback xmlns="">
            <p:pic>
              <p:nvPicPr>
                <p:cNvPr id="41027" name="Ink 41026">
                  <a:extLst>
                    <a:ext uri="{FF2B5EF4-FFF2-40B4-BE49-F238E27FC236}">
                      <a16:creationId xmlns:a16="http://schemas.microsoft.com/office/drawing/2014/main" id="{7CF25F90-547E-AF3B-A00E-B779EDBC7F5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311602" y="5300809"/>
                  <a:ext cx="19044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1028" name="Ink 41027">
                  <a:extLst>
                    <a:ext uri="{FF2B5EF4-FFF2-40B4-BE49-F238E27FC236}">
                      <a16:creationId xmlns:a16="http://schemas.microsoft.com/office/drawing/2014/main" id="{376BD01F-1335-0591-C5A2-303796D7BEE5}"/>
                    </a:ext>
                  </a:extLst>
                </p14:cNvPr>
                <p14:cNvContentPartPr/>
                <p14:nvPr/>
              </p14:nvContentPartPr>
              <p14:xfrm>
                <a:off x="2646402" y="5214769"/>
                <a:ext cx="2880" cy="314640"/>
              </p14:xfrm>
            </p:contentPart>
          </mc:Choice>
          <mc:Fallback xmlns="">
            <p:pic>
              <p:nvPicPr>
                <p:cNvPr id="41028" name="Ink 41027">
                  <a:extLst>
                    <a:ext uri="{FF2B5EF4-FFF2-40B4-BE49-F238E27FC236}">
                      <a16:creationId xmlns:a16="http://schemas.microsoft.com/office/drawing/2014/main" id="{376BD01F-1335-0591-C5A2-303796D7BEE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637762" y="5205769"/>
                  <a:ext cx="20520" cy="33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69" name="Group 41068">
            <a:extLst>
              <a:ext uri="{FF2B5EF4-FFF2-40B4-BE49-F238E27FC236}">
                <a16:creationId xmlns:a16="http://schemas.microsoft.com/office/drawing/2014/main" id="{B0AB8AEE-A3A9-2CCD-9BF7-13A472F15C01}"/>
              </a:ext>
            </a:extLst>
          </p:cNvPr>
          <p:cNvGrpSpPr/>
          <p:nvPr/>
        </p:nvGrpSpPr>
        <p:grpSpPr>
          <a:xfrm>
            <a:off x="5424162" y="682369"/>
            <a:ext cx="3296160" cy="5955703"/>
            <a:chOff x="5424162" y="682369"/>
            <a:chExt cx="3296160" cy="5955703"/>
          </a:xfrm>
        </p:grpSpPr>
        <p:grpSp>
          <p:nvGrpSpPr>
            <p:cNvPr id="41046" name="Group 41045">
              <a:extLst>
                <a:ext uri="{FF2B5EF4-FFF2-40B4-BE49-F238E27FC236}">
                  <a16:creationId xmlns:a16="http://schemas.microsoft.com/office/drawing/2014/main" id="{B8B36C95-7C53-13AF-2A6D-2B7E6ECC59E1}"/>
                </a:ext>
              </a:extLst>
            </p:cNvPr>
            <p:cNvGrpSpPr/>
            <p:nvPr/>
          </p:nvGrpSpPr>
          <p:grpSpPr>
            <a:xfrm>
              <a:off x="5424162" y="2556709"/>
              <a:ext cx="3296160" cy="1951560"/>
              <a:chOff x="5421282" y="772369"/>
              <a:chExt cx="3296160" cy="1951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0980" name="Ink 40979">
                    <a:extLst>
                      <a:ext uri="{FF2B5EF4-FFF2-40B4-BE49-F238E27FC236}">
                        <a16:creationId xmlns:a16="http://schemas.microsoft.com/office/drawing/2014/main" id="{7F67CE03-9ACC-F313-AAAD-C7EA89DCFC7A}"/>
                      </a:ext>
                    </a:extLst>
                  </p14:cNvPr>
                  <p14:cNvContentPartPr/>
                  <p14:nvPr/>
                </p14:nvContentPartPr>
                <p14:xfrm>
                  <a:off x="6173322" y="1119769"/>
                  <a:ext cx="1297080" cy="1277640"/>
                </p14:xfrm>
              </p:contentPart>
            </mc:Choice>
            <mc:Fallback xmlns="">
              <p:pic>
                <p:nvPicPr>
                  <p:cNvPr id="40980" name="Ink 40979">
                    <a:extLst>
                      <a:ext uri="{FF2B5EF4-FFF2-40B4-BE49-F238E27FC236}">
                        <a16:creationId xmlns:a16="http://schemas.microsoft.com/office/drawing/2014/main" id="{7F67CE03-9ACC-F313-AAAD-C7EA89DCFC7A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164682" y="1111129"/>
                    <a:ext cx="1314720" cy="129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ECD67435-0B4C-E039-CC2C-48F151532A63}"/>
                      </a:ext>
                    </a:extLst>
                  </p14:cNvPr>
                  <p14:cNvContentPartPr/>
                  <p14:nvPr/>
                </p14:nvContentPartPr>
                <p14:xfrm>
                  <a:off x="6198522" y="1428649"/>
                  <a:ext cx="1468800" cy="96408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ECD67435-0B4C-E039-CC2C-48F151532A63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6189522" y="1419649"/>
                    <a:ext cx="1486440" cy="981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0989" name="Group 40988">
                <a:extLst>
                  <a:ext uri="{FF2B5EF4-FFF2-40B4-BE49-F238E27FC236}">
                    <a16:creationId xmlns:a16="http://schemas.microsoft.com/office/drawing/2014/main" id="{3EC679CF-60E4-480B-245A-11F676AC3143}"/>
                  </a:ext>
                </a:extLst>
              </p:cNvPr>
              <p:cNvGrpSpPr/>
              <p:nvPr/>
            </p:nvGrpSpPr>
            <p:grpSpPr>
              <a:xfrm>
                <a:off x="5421282" y="772369"/>
                <a:ext cx="3296160" cy="1951560"/>
                <a:chOff x="5421282" y="772369"/>
                <a:chExt cx="3296160" cy="1951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7">
                  <p14:nvContentPartPr>
                    <p14:cNvPr id="62" name="Ink 61">
                      <a:extLst>
                        <a:ext uri="{FF2B5EF4-FFF2-40B4-BE49-F238E27FC236}">
                          <a16:creationId xmlns:a16="http://schemas.microsoft.com/office/drawing/2014/main" id="{D99A6AC4-C5CE-9EFC-0091-77B326FAF4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73602" y="826729"/>
                    <a:ext cx="120240" cy="99360"/>
                  </p14:xfrm>
                </p:contentPart>
              </mc:Choice>
              <mc:Fallback xmlns="">
                <p:pic>
                  <p:nvPicPr>
                    <p:cNvPr id="62" name="Ink 61">
                      <a:extLst>
                        <a:ext uri="{FF2B5EF4-FFF2-40B4-BE49-F238E27FC236}">
                          <a16:creationId xmlns:a16="http://schemas.microsoft.com/office/drawing/2014/main" id="{D99A6AC4-C5CE-9EFC-0091-77B326FAF4EF}"/>
                        </a:ext>
                      </a:extLst>
                    </p:cNvPr>
                    <p:cNvPicPr/>
                    <p:nvPr/>
                  </p:nvPicPr>
                  <p:blipFill>
                    <a:blip r:embed="rId98"/>
                    <a:stretch>
                      <a:fillRect/>
                    </a:stretch>
                  </p:blipFill>
                  <p:spPr>
                    <a:xfrm>
                      <a:off x="6064962" y="817729"/>
                      <a:ext cx="137880" cy="117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9">
                  <p14:nvContentPartPr>
                    <p14:cNvPr id="63" name="Ink 62">
                      <a:extLst>
                        <a:ext uri="{FF2B5EF4-FFF2-40B4-BE49-F238E27FC236}">
                          <a16:creationId xmlns:a16="http://schemas.microsoft.com/office/drawing/2014/main" id="{FDF1F91C-BA0F-59E6-55E9-7905695A23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20402" y="868489"/>
                    <a:ext cx="19440" cy="1651320"/>
                  </p14:xfrm>
                </p:contentPart>
              </mc:Choice>
              <mc:Fallback xmlns="">
                <p:pic>
                  <p:nvPicPr>
                    <p:cNvPr id="63" name="Ink 62">
                      <a:extLst>
                        <a:ext uri="{FF2B5EF4-FFF2-40B4-BE49-F238E27FC236}">
                          <a16:creationId xmlns:a16="http://schemas.microsoft.com/office/drawing/2014/main" id="{FDF1F91C-BA0F-59E6-55E9-7905695A23B0}"/>
                        </a:ext>
                      </a:extLst>
                    </p:cNvPr>
                    <p:cNvPicPr/>
                    <p:nvPr/>
                  </p:nvPicPr>
                  <p:blipFill>
                    <a:blip r:embed="rId100"/>
                    <a:stretch>
                      <a:fillRect/>
                    </a:stretch>
                  </p:blipFill>
                  <p:spPr>
                    <a:xfrm>
                      <a:off x="6111762" y="859489"/>
                      <a:ext cx="37080" cy="166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1">
                  <p14:nvContentPartPr>
                    <p14:cNvPr id="40960" name="Ink 40959">
                      <a:extLst>
                        <a:ext uri="{FF2B5EF4-FFF2-40B4-BE49-F238E27FC236}">
                          <a16:creationId xmlns:a16="http://schemas.microsoft.com/office/drawing/2014/main" id="{1286CEE1-AB29-F262-FFAF-49EC5326826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20962" y="2311009"/>
                    <a:ext cx="2258280" cy="140040"/>
                  </p14:xfrm>
                </p:contentPart>
              </mc:Choice>
              <mc:Fallback xmlns="">
                <p:pic>
                  <p:nvPicPr>
                    <p:cNvPr id="40960" name="Ink 40959">
                      <a:extLst>
                        <a:ext uri="{FF2B5EF4-FFF2-40B4-BE49-F238E27FC236}">
                          <a16:creationId xmlns:a16="http://schemas.microsoft.com/office/drawing/2014/main" id="{1286CEE1-AB29-F262-FFAF-49EC53268262}"/>
                        </a:ext>
                      </a:extLst>
                    </p:cNvPr>
                    <p:cNvPicPr/>
                    <p:nvPr/>
                  </p:nvPicPr>
                  <p:blipFill>
                    <a:blip r:embed="rId102"/>
                    <a:stretch>
                      <a:fillRect/>
                    </a:stretch>
                  </p:blipFill>
                  <p:spPr>
                    <a:xfrm>
                      <a:off x="5911962" y="2302369"/>
                      <a:ext cx="2275920" cy="15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3">
                  <p14:nvContentPartPr>
                    <p14:cNvPr id="40963" name="Ink 40962">
                      <a:extLst>
                        <a:ext uri="{FF2B5EF4-FFF2-40B4-BE49-F238E27FC236}">
                          <a16:creationId xmlns:a16="http://schemas.microsoft.com/office/drawing/2014/main" id="{D705D81A-A4F0-733D-6618-6AA965E914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62242" y="2365369"/>
                    <a:ext cx="93600" cy="142920"/>
                  </p14:xfrm>
                </p:contentPart>
              </mc:Choice>
              <mc:Fallback xmlns="">
                <p:pic>
                  <p:nvPicPr>
                    <p:cNvPr id="40963" name="Ink 40962">
                      <a:extLst>
                        <a:ext uri="{FF2B5EF4-FFF2-40B4-BE49-F238E27FC236}">
                          <a16:creationId xmlns:a16="http://schemas.microsoft.com/office/drawing/2014/main" id="{D705D81A-A4F0-733D-6618-6AA965E914DB}"/>
                        </a:ext>
                      </a:extLst>
                    </p:cNvPr>
                    <p:cNvPicPr/>
                    <p:nvPr/>
                  </p:nvPicPr>
                  <p:blipFill>
                    <a:blip r:embed="rId104"/>
                    <a:stretch>
                      <a:fillRect/>
                    </a:stretch>
                  </p:blipFill>
                  <p:spPr>
                    <a:xfrm>
                      <a:off x="8053602" y="2356369"/>
                      <a:ext cx="111240" cy="160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5">
                  <p14:nvContentPartPr>
                    <p14:cNvPr id="40964" name="Ink 40963">
                      <a:extLst>
                        <a:ext uri="{FF2B5EF4-FFF2-40B4-BE49-F238E27FC236}">
                          <a16:creationId xmlns:a16="http://schemas.microsoft.com/office/drawing/2014/main" id="{254A9625-98EA-95B3-A7A2-447C963256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326122" y="2407489"/>
                    <a:ext cx="113040" cy="249120"/>
                  </p14:xfrm>
                </p:contentPart>
              </mc:Choice>
              <mc:Fallback xmlns="">
                <p:pic>
                  <p:nvPicPr>
                    <p:cNvPr id="40964" name="Ink 40963">
                      <a:extLst>
                        <a:ext uri="{FF2B5EF4-FFF2-40B4-BE49-F238E27FC236}">
                          <a16:creationId xmlns:a16="http://schemas.microsoft.com/office/drawing/2014/main" id="{254A9625-98EA-95B3-A7A2-447C963256A6}"/>
                        </a:ext>
                      </a:extLst>
                    </p:cNvPr>
                    <p:cNvPicPr/>
                    <p:nvPr/>
                  </p:nvPicPr>
                  <p:blipFill>
                    <a:blip r:embed="rId106"/>
                    <a:stretch>
                      <a:fillRect/>
                    </a:stretch>
                  </p:blipFill>
                  <p:spPr>
                    <a:xfrm>
                      <a:off x="8317482" y="2398849"/>
                      <a:ext cx="130680" cy="26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7">
                  <p14:nvContentPartPr>
                    <p14:cNvPr id="40965" name="Ink 40964">
                      <a:extLst>
                        <a:ext uri="{FF2B5EF4-FFF2-40B4-BE49-F238E27FC236}">
                          <a16:creationId xmlns:a16="http://schemas.microsoft.com/office/drawing/2014/main" id="{E2462752-0447-C6D0-E50C-3C189D8CA7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441682" y="2557609"/>
                    <a:ext cx="119520" cy="166320"/>
                  </p14:xfrm>
                </p:contentPart>
              </mc:Choice>
              <mc:Fallback xmlns="">
                <p:pic>
                  <p:nvPicPr>
                    <p:cNvPr id="40965" name="Ink 40964">
                      <a:extLst>
                        <a:ext uri="{FF2B5EF4-FFF2-40B4-BE49-F238E27FC236}">
                          <a16:creationId xmlns:a16="http://schemas.microsoft.com/office/drawing/2014/main" id="{E2462752-0447-C6D0-E50C-3C189D8CA760}"/>
                        </a:ext>
                      </a:extLst>
                    </p:cNvPr>
                    <p:cNvPicPr/>
                    <p:nvPr/>
                  </p:nvPicPr>
                  <p:blipFill>
                    <a:blip r:embed="rId108"/>
                    <a:stretch>
                      <a:fillRect/>
                    </a:stretch>
                  </p:blipFill>
                  <p:spPr>
                    <a:xfrm>
                      <a:off x="8432682" y="2548969"/>
                      <a:ext cx="137160" cy="183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40966" name="Ink 40965">
                      <a:extLst>
                        <a:ext uri="{FF2B5EF4-FFF2-40B4-BE49-F238E27FC236}">
                          <a16:creationId xmlns:a16="http://schemas.microsoft.com/office/drawing/2014/main" id="{F46F43A5-B1BA-052E-02DB-8E2D72B96EB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78482" y="2537809"/>
                    <a:ext cx="138960" cy="176400"/>
                  </p14:xfrm>
                </p:contentPart>
              </mc:Choice>
              <mc:Fallback xmlns="">
                <p:pic>
                  <p:nvPicPr>
                    <p:cNvPr id="40966" name="Ink 40965">
                      <a:extLst>
                        <a:ext uri="{FF2B5EF4-FFF2-40B4-BE49-F238E27FC236}">
                          <a16:creationId xmlns:a16="http://schemas.microsoft.com/office/drawing/2014/main" id="{F46F43A5-B1BA-052E-02DB-8E2D72B96EB4}"/>
                        </a:ext>
                      </a:extLst>
                    </p:cNvPr>
                    <p:cNvPicPr/>
                    <p:nvPr/>
                  </p:nvPicPr>
                  <p:blipFill>
                    <a:blip r:embed="rId110"/>
                    <a:stretch>
                      <a:fillRect/>
                    </a:stretch>
                  </p:blipFill>
                  <p:spPr>
                    <a:xfrm>
                      <a:off x="8569482" y="2529169"/>
                      <a:ext cx="156600" cy="19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1">
                  <p14:nvContentPartPr>
                    <p14:cNvPr id="40969" name="Ink 40968">
                      <a:extLst>
                        <a:ext uri="{FF2B5EF4-FFF2-40B4-BE49-F238E27FC236}">
                          <a16:creationId xmlns:a16="http://schemas.microsoft.com/office/drawing/2014/main" id="{49A12C32-9C29-EA38-E5E0-A131C1263F3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21282" y="772369"/>
                    <a:ext cx="192240" cy="360"/>
                  </p14:xfrm>
                </p:contentPart>
              </mc:Choice>
              <mc:Fallback xmlns="">
                <p:pic>
                  <p:nvPicPr>
                    <p:cNvPr id="40969" name="Ink 40968">
                      <a:extLst>
                        <a:ext uri="{FF2B5EF4-FFF2-40B4-BE49-F238E27FC236}">
                          <a16:creationId xmlns:a16="http://schemas.microsoft.com/office/drawing/2014/main" id="{49A12C32-9C29-EA38-E5E0-A131C1263F37}"/>
                        </a:ext>
                      </a:extLst>
                    </p:cNvPr>
                    <p:cNvPicPr/>
                    <p:nvPr/>
                  </p:nvPicPr>
                  <p:blipFill>
                    <a:blip r:embed="rId112"/>
                    <a:stretch>
                      <a:fillRect/>
                    </a:stretch>
                  </p:blipFill>
                  <p:spPr>
                    <a:xfrm>
                      <a:off x="5412282" y="763729"/>
                      <a:ext cx="2098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3">
                  <p14:nvContentPartPr>
                    <p14:cNvPr id="40970" name="Ink 40969">
                      <a:extLst>
                        <a:ext uri="{FF2B5EF4-FFF2-40B4-BE49-F238E27FC236}">
                          <a16:creationId xmlns:a16="http://schemas.microsoft.com/office/drawing/2014/main" id="{C9FFDEA7-1DDA-DD8A-300E-1B9E25CE29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25322" y="787849"/>
                    <a:ext cx="360" cy="104040"/>
                  </p14:xfrm>
                </p:contentPart>
              </mc:Choice>
              <mc:Fallback xmlns="">
                <p:pic>
                  <p:nvPicPr>
                    <p:cNvPr id="40970" name="Ink 40969">
                      <a:extLst>
                        <a:ext uri="{FF2B5EF4-FFF2-40B4-BE49-F238E27FC236}">
                          <a16:creationId xmlns:a16="http://schemas.microsoft.com/office/drawing/2014/main" id="{C9FFDEA7-1DDA-DD8A-300E-1B9E25CE29F5}"/>
                        </a:ext>
                      </a:extLst>
                    </p:cNvPr>
                    <p:cNvPicPr/>
                    <p:nvPr/>
                  </p:nvPicPr>
                  <p:blipFill>
                    <a:blip r:embed="rId114"/>
                    <a:stretch>
                      <a:fillRect/>
                    </a:stretch>
                  </p:blipFill>
                  <p:spPr>
                    <a:xfrm>
                      <a:off x="5516322" y="778849"/>
                      <a:ext cx="18000" cy="121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5">
                  <p14:nvContentPartPr>
                    <p14:cNvPr id="40971" name="Ink 40970">
                      <a:extLst>
                        <a:ext uri="{FF2B5EF4-FFF2-40B4-BE49-F238E27FC236}">
                          <a16:creationId xmlns:a16="http://schemas.microsoft.com/office/drawing/2014/main" id="{758B7B02-DF0D-8EE4-09EA-AE00B1EF0D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30282" y="929329"/>
                    <a:ext cx="200520" cy="360"/>
                  </p14:xfrm>
                </p:contentPart>
              </mc:Choice>
              <mc:Fallback xmlns="">
                <p:pic>
                  <p:nvPicPr>
                    <p:cNvPr id="40971" name="Ink 40970">
                      <a:extLst>
                        <a:ext uri="{FF2B5EF4-FFF2-40B4-BE49-F238E27FC236}">
                          <a16:creationId xmlns:a16="http://schemas.microsoft.com/office/drawing/2014/main" id="{758B7B02-DF0D-8EE4-09EA-AE00B1EF0DA8}"/>
                        </a:ext>
                      </a:extLst>
                    </p:cNvPr>
                    <p:cNvPicPr/>
                    <p:nvPr/>
                  </p:nvPicPr>
                  <p:blipFill>
                    <a:blip r:embed="rId116"/>
                    <a:stretch>
                      <a:fillRect/>
                    </a:stretch>
                  </p:blipFill>
                  <p:spPr>
                    <a:xfrm>
                      <a:off x="5421642" y="920329"/>
                      <a:ext cx="2181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40972" name="Ink 40971">
                      <a:extLst>
                        <a:ext uri="{FF2B5EF4-FFF2-40B4-BE49-F238E27FC236}">
                          <a16:creationId xmlns:a16="http://schemas.microsoft.com/office/drawing/2014/main" id="{C921A5BE-020A-2D90-741C-F819E2B4F31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30442" y="923929"/>
                    <a:ext cx="160920" cy="237600"/>
                  </p14:xfrm>
                </p:contentPart>
              </mc:Choice>
              <mc:Fallback xmlns="">
                <p:pic>
                  <p:nvPicPr>
                    <p:cNvPr id="40972" name="Ink 40971">
                      <a:extLst>
                        <a:ext uri="{FF2B5EF4-FFF2-40B4-BE49-F238E27FC236}">
                          <a16:creationId xmlns:a16="http://schemas.microsoft.com/office/drawing/2014/main" id="{C921A5BE-020A-2D90-741C-F819E2B4F319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5621802" y="915289"/>
                      <a:ext cx="178560" cy="255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40988" name="Ink 40987">
                      <a:extLst>
                        <a:ext uri="{FF2B5EF4-FFF2-40B4-BE49-F238E27FC236}">
                          <a16:creationId xmlns:a16="http://schemas.microsoft.com/office/drawing/2014/main" id="{DDF0E9FB-7854-560A-CA6B-6014EE50C8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1562" y="1717009"/>
                    <a:ext cx="1690920" cy="757800"/>
                  </p14:xfrm>
                </p:contentPart>
              </mc:Choice>
              <mc:Fallback xmlns="">
                <p:pic>
                  <p:nvPicPr>
                    <p:cNvPr id="40988" name="Ink 40987">
                      <a:extLst>
                        <a:ext uri="{FF2B5EF4-FFF2-40B4-BE49-F238E27FC236}">
                          <a16:creationId xmlns:a16="http://schemas.microsoft.com/office/drawing/2014/main" id="{DDF0E9FB-7854-560A-CA6B-6014EE50C859}"/>
                        </a:ext>
                      </a:extLst>
                    </p:cNvPr>
                    <p:cNvPicPr/>
                    <p:nvPr/>
                  </p:nvPicPr>
                  <p:blipFill>
                    <a:blip r:embed="rId120"/>
                    <a:stretch>
                      <a:fillRect/>
                    </a:stretch>
                  </p:blipFill>
                  <p:spPr>
                    <a:xfrm>
                      <a:off x="6122562" y="1708009"/>
                      <a:ext cx="1708560" cy="775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1035" name="Group 41034">
              <a:extLst>
                <a:ext uri="{FF2B5EF4-FFF2-40B4-BE49-F238E27FC236}">
                  <a16:creationId xmlns:a16="http://schemas.microsoft.com/office/drawing/2014/main" id="{22087492-945F-A396-9BEB-4CE3F49B4443}"/>
                </a:ext>
              </a:extLst>
            </p:cNvPr>
            <p:cNvGrpSpPr/>
            <p:nvPr/>
          </p:nvGrpSpPr>
          <p:grpSpPr>
            <a:xfrm>
              <a:off x="5632122" y="5245232"/>
              <a:ext cx="2574360" cy="1392840"/>
              <a:chOff x="5478882" y="4848289"/>
              <a:chExt cx="2574360" cy="139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41008" name="Ink 41007">
                    <a:extLst>
                      <a:ext uri="{FF2B5EF4-FFF2-40B4-BE49-F238E27FC236}">
                        <a16:creationId xmlns:a16="http://schemas.microsoft.com/office/drawing/2014/main" id="{96B3E0A0-43AE-9BD7-5BA7-12890ADCC332}"/>
                      </a:ext>
                    </a:extLst>
                  </p14:cNvPr>
                  <p14:cNvContentPartPr/>
                  <p14:nvPr/>
                </p14:nvContentPartPr>
                <p14:xfrm>
                  <a:off x="5964522" y="4848289"/>
                  <a:ext cx="166680" cy="139680"/>
                </p14:xfrm>
              </p:contentPart>
            </mc:Choice>
            <mc:Fallback xmlns="">
              <p:pic>
                <p:nvPicPr>
                  <p:cNvPr id="41008" name="Ink 41007">
                    <a:extLst>
                      <a:ext uri="{FF2B5EF4-FFF2-40B4-BE49-F238E27FC236}">
                        <a16:creationId xmlns:a16="http://schemas.microsoft.com/office/drawing/2014/main" id="{96B3E0A0-43AE-9BD7-5BA7-12890ADCC332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5955522" y="4839649"/>
                    <a:ext cx="18432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1009" name="Ink 41008">
                    <a:extLst>
                      <a:ext uri="{FF2B5EF4-FFF2-40B4-BE49-F238E27FC236}">
                        <a16:creationId xmlns:a16="http://schemas.microsoft.com/office/drawing/2014/main" id="{4CBB478D-7E45-8016-4E7A-18EB12CDA37E}"/>
                      </a:ext>
                    </a:extLst>
                  </p14:cNvPr>
                  <p14:cNvContentPartPr/>
                  <p14:nvPr/>
                </p14:nvContentPartPr>
                <p14:xfrm>
                  <a:off x="6065322" y="4930009"/>
                  <a:ext cx="15120" cy="1051920"/>
                </p14:xfrm>
              </p:contentPart>
            </mc:Choice>
            <mc:Fallback xmlns="">
              <p:pic>
                <p:nvPicPr>
                  <p:cNvPr id="41009" name="Ink 41008">
                    <a:extLst>
                      <a:ext uri="{FF2B5EF4-FFF2-40B4-BE49-F238E27FC236}">
                        <a16:creationId xmlns:a16="http://schemas.microsoft.com/office/drawing/2014/main" id="{4CBB478D-7E45-8016-4E7A-18EB12CDA37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056322" y="4921369"/>
                    <a:ext cx="32760" cy="106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1010" name="Ink 41009">
                    <a:extLst>
                      <a:ext uri="{FF2B5EF4-FFF2-40B4-BE49-F238E27FC236}">
                        <a16:creationId xmlns:a16="http://schemas.microsoft.com/office/drawing/2014/main" id="{CB8BA33F-ED69-895B-4F32-8B729D9A07B5}"/>
                      </a:ext>
                    </a:extLst>
                  </p14:cNvPr>
                  <p14:cNvContentPartPr/>
                  <p14:nvPr/>
                </p14:nvContentPartPr>
                <p14:xfrm>
                  <a:off x="5968482" y="5896609"/>
                  <a:ext cx="1641600" cy="55080"/>
                </p14:xfrm>
              </p:contentPart>
            </mc:Choice>
            <mc:Fallback xmlns="">
              <p:pic>
                <p:nvPicPr>
                  <p:cNvPr id="41010" name="Ink 41009">
                    <a:extLst>
                      <a:ext uri="{FF2B5EF4-FFF2-40B4-BE49-F238E27FC236}">
                        <a16:creationId xmlns:a16="http://schemas.microsoft.com/office/drawing/2014/main" id="{CB8BA33F-ED69-895B-4F32-8B729D9A07B5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5959482" y="5887609"/>
                    <a:ext cx="1659240" cy="7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1011" name="Ink 41010">
                    <a:extLst>
                      <a:ext uri="{FF2B5EF4-FFF2-40B4-BE49-F238E27FC236}">
                        <a16:creationId xmlns:a16="http://schemas.microsoft.com/office/drawing/2014/main" id="{E0047488-4939-4D4E-C505-181F5D2D4F13}"/>
                      </a:ext>
                    </a:extLst>
                  </p14:cNvPr>
                  <p14:cNvContentPartPr/>
                  <p14:nvPr/>
                </p14:nvContentPartPr>
                <p14:xfrm>
                  <a:off x="7522962" y="5799769"/>
                  <a:ext cx="90000" cy="216000"/>
                </p14:xfrm>
              </p:contentPart>
            </mc:Choice>
            <mc:Fallback xmlns="">
              <p:pic>
                <p:nvPicPr>
                  <p:cNvPr id="41011" name="Ink 41010">
                    <a:extLst>
                      <a:ext uri="{FF2B5EF4-FFF2-40B4-BE49-F238E27FC236}">
                        <a16:creationId xmlns:a16="http://schemas.microsoft.com/office/drawing/2014/main" id="{E0047488-4939-4D4E-C505-181F5D2D4F13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514322" y="5791129"/>
                    <a:ext cx="107640" cy="23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1012" name="Ink 41011">
                    <a:extLst>
                      <a:ext uri="{FF2B5EF4-FFF2-40B4-BE49-F238E27FC236}">
                        <a16:creationId xmlns:a16="http://schemas.microsoft.com/office/drawing/2014/main" id="{EF124991-B5F5-DEC1-7497-FA181065D93E}"/>
                      </a:ext>
                    </a:extLst>
                  </p14:cNvPr>
                  <p14:cNvContentPartPr/>
                  <p14:nvPr/>
                </p14:nvContentPartPr>
                <p14:xfrm>
                  <a:off x="7757322" y="5944129"/>
                  <a:ext cx="99000" cy="187920"/>
                </p14:xfrm>
              </p:contentPart>
            </mc:Choice>
            <mc:Fallback xmlns="">
              <p:pic>
                <p:nvPicPr>
                  <p:cNvPr id="41012" name="Ink 41011">
                    <a:extLst>
                      <a:ext uri="{FF2B5EF4-FFF2-40B4-BE49-F238E27FC236}">
                        <a16:creationId xmlns:a16="http://schemas.microsoft.com/office/drawing/2014/main" id="{EF124991-B5F5-DEC1-7497-FA181065D93E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748682" y="5935489"/>
                    <a:ext cx="11664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41013" name="Ink 41012">
                    <a:extLst>
                      <a:ext uri="{FF2B5EF4-FFF2-40B4-BE49-F238E27FC236}">
                        <a16:creationId xmlns:a16="http://schemas.microsoft.com/office/drawing/2014/main" id="{ABBDDCFA-DC77-7E7A-EE16-05451DB3CC6D}"/>
                      </a:ext>
                    </a:extLst>
                  </p14:cNvPr>
                  <p14:cNvContentPartPr/>
                  <p14:nvPr/>
                </p14:nvContentPartPr>
                <p14:xfrm>
                  <a:off x="7867482" y="6136369"/>
                  <a:ext cx="185760" cy="104760"/>
                </p14:xfrm>
              </p:contentPart>
            </mc:Choice>
            <mc:Fallback xmlns="">
              <p:pic>
                <p:nvPicPr>
                  <p:cNvPr id="41013" name="Ink 41012">
                    <a:extLst>
                      <a:ext uri="{FF2B5EF4-FFF2-40B4-BE49-F238E27FC236}">
                        <a16:creationId xmlns:a16="http://schemas.microsoft.com/office/drawing/2014/main" id="{ABBDDCFA-DC77-7E7A-EE16-05451DB3CC6D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858482" y="6127729"/>
                    <a:ext cx="203400" cy="12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41014" name="Ink 41013">
                    <a:extLst>
                      <a:ext uri="{FF2B5EF4-FFF2-40B4-BE49-F238E27FC236}">
                        <a16:creationId xmlns:a16="http://schemas.microsoft.com/office/drawing/2014/main" id="{C5411ABA-45E5-E0A2-9B63-4026AB89527E}"/>
                      </a:ext>
                    </a:extLst>
                  </p14:cNvPr>
                  <p14:cNvContentPartPr/>
                  <p14:nvPr/>
                </p14:nvContentPartPr>
                <p14:xfrm>
                  <a:off x="7942002" y="6034489"/>
                  <a:ext cx="6120" cy="360"/>
                </p14:xfrm>
              </p:contentPart>
            </mc:Choice>
            <mc:Fallback xmlns="">
              <p:pic>
                <p:nvPicPr>
                  <p:cNvPr id="41014" name="Ink 41013">
                    <a:extLst>
                      <a:ext uri="{FF2B5EF4-FFF2-40B4-BE49-F238E27FC236}">
                        <a16:creationId xmlns:a16="http://schemas.microsoft.com/office/drawing/2014/main" id="{C5411ABA-45E5-E0A2-9B63-4026AB89527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933362" y="6025489"/>
                    <a:ext cx="23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41016" name="Ink 41015">
                    <a:extLst>
                      <a:ext uri="{FF2B5EF4-FFF2-40B4-BE49-F238E27FC236}">
                        <a16:creationId xmlns:a16="http://schemas.microsoft.com/office/drawing/2014/main" id="{CCD8BB30-E84C-3E8A-0ED3-E72BBE1B6D7B}"/>
                      </a:ext>
                    </a:extLst>
                  </p14:cNvPr>
                  <p14:cNvContentPartPr/>
                  <p14:nvPr/>
                </p14:nvContentPartPr>
                <p14:xfrm>
                  <a:off x="5478882" y="4883929"/>
                  <a:ext cx="65880" cy="178200"/>
                </p14:xfrm>
              </p:contentPart>
            </mc:Choice>
            <mc:Fallback xmlns="">
              <p:pic>
                <p:nvPicPr>
                  <p:cNvPr id="41016" name="Ink 41015">
                    <a:extLst>
                      <a:ext uri="{FF2B5EF4-FFF2-40B4-BE49-F238E27FC236}">
                        <a16:creationId xmlns:a16="http://schemas.microsoft.com/office/drawing/2014/main" id="{CCD8BB30-E84C-3E8A-0ED3-E72BBE1B6D7B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5470242" y="4875289"/>
                    <a:ext cx="83520" cy="19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41017" name="Ink 41016">
                    <a:extLst>
                      <a:ext uri="{FF2B5EF4-FFF2-40B4-BE49-F238E27FC236}">
                        <a16:creationId xmlns:a16="http://schemas.microsoft.com/office/drawing/2014/main" id="{32520A67-EBC1-AE3F-E374-00B9F59C0BDB}"/>
                      </a:ext>
                    </a:extLst>
                  </p14:cNvPr>
                  <p14:cNvContentPartPr/>
                  <p14:nvPr/>
                </p14:nvContentPartPr>
                <p14:xfrm>
                  <a:off x="5587602" y="5035129"/>
                  <a:ext cx="273960" cy="160560"/>
                </p14:xfrm>
              </p:contentPart>
            </mc:Choice>
            <mc:Fallback xmlns="">
              <p:pic>
                <p:nvPicPr>
                  <p:cNvPr id="41017" name="Ink 41016">
                    <a:extLst>
                      <a:ext uri="{FF2B5EF4-FFF2-40B4-BE49-F238E27FC236}">
                        <a16:creationId xmlns:a16="http://schemas.microsoft.com/office/drawing/2014/main" id="{32520A67-EBC1-AE3F-E374-00B9F59C0BDB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5578962" y="5026489"/>
                    <a:ext cx="291600" cy="17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41018" name="Ink 41017">
                    <a:extLst>
                      <a:ext uri="{FF2B5EF4-FFF2-40B4-BE49-F238E27FC236}">
                        <a16:creationId xmlns:a16="http://schemas.microsoft.com/office/drawing/2014/main" id="{52176F45-AD14-4912-379E-915D0B6DC7ED}"/>
                      </a:ext>
                    </a:extLst>
                  </p14:cNvPr>
                  <p14:cNvContentPartPr/>
                  <p14:nvPr/>
                </p14:nvContentPartPr>
                <p14:xfrm>
                  <a:off x="5787402" y="5136649"/>
                  <a:ext cx="148680" cy="14400"/>
                </p14:xfrm>
              </p:contentPart>
            </mc:Choice>
            <mc:Fallback xmlns="">
              <p:pic>
                <p:nvPicPr>
                  <p:cNvPr id="41018" name="Ink 41017">
                    <a:extLst>
                      <a:ext uri="{FF2B5EF4-FFF2-40B4-BE49-F238E27FC236}">
                        <a16:creationId xmlns:a16="http://schemas.microsoft.com/office/drawing/2014/main" id="{52176F45-AD14-4912-379E-915D0B6DC7ED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5778762" y="5128009"/>
                    <a:ext cx="166320" cy="3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41019" name="Ink 41018">
                    <a:extLst>
                      <a:ext uri="{FF2B5EF4-FFF2-40B4-BE49-F238E27FC236}">
                        <a16:creationId xmlns:a16="http://schemas.microsoft.com/office/drawing/2014/main" id="{39436442-F7A4-619F-6C6A-1EB992D5F112}"/>
                      </a:ext>
                    </a:extLst>
                  </p14:cNvPr>
                  <p14:cNvContentPartPr/>
                  <p14:nvPr/>
                </p14:nvContentPartPr>
                <p14:xfrm>
                  <a:off x="6053802" y="5106409"/>
                  <a:ext cx="1170000" cy="672120"/>
                </p14:xfrm>
              </p:contentPart>
            </mc:Choice>
            <mc:Fallback xmlns="">
              <p:pic>
                <p:nvPicPr>
                  <p:cNvPr id="41019" name="Ink 41018">
                    <a:extLst>
                      <a:ext uri="{FF2B5EF4-FFF2-40B4-BE49-F238E27FC236}">
                        <a16:creationId xmlns:a16="http://schemas.microsoft.com/office/drawing/2014/main" id="{39436442-F7A4-619F-6C6A-1EB992D5F112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6045162" y="5097769"/>
                    <a:ext cx="1187640" cy="68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41021" name="Ink 41020">
                    <a:extLst>
                      <a:ext uri="{FF2B5EF4-FFF2-40B4-BE49-F238E27FC236}">
                        <a16:creationId xmlns:a16="http://schemas.microsoft.com/office/drawing/2014/main" id="{D65BE7EC-A8E9-12E9-36A1-9C6FE6C5739B}"/>
                      </a:ext>
                    </a:extLst>
                  </p14:cNvPr>
                  <p14:cNvContentPartPr/>
                  <p14:nvPr/>
                </p14:nvContentPartPr>
                <p14:xfrm>
                  <a:off x="6707202" y="5236729"/>
                  <a:ext cx="365040" cy="232200"/>
                </p14:xfrm>
              </p:contentPart>
            </mc:Choice>
            <mc:Fallback xmlns="">
              <p:pic>
                <p:nvPicPr>
                  <p:cNvPr id="41021" name="Ink 41020">
                    <a:extLst>
                      <a:ext uri="{FF2B5EF4-FFF2-40B4-BE49-F238E27FC236}">
                        <a16:creationId xmlns:a16="http://schemas.microsoft.com/office/drawing/2014/main" id="{D65BE7EC-A8E9-12E9-36A1-9C6FE6C5739B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6698202" y="5228089"/>
                    <a:ext cx="382680" cy="24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41030" name="Ink 41029">
                    <a:extLst>
                      <a:ext uri="{FF2B5EF4-FFF2-40B4-BE49-F238E27FC236}">
                        <a16:creationId xmlns:a16="http://schemas.microsoft.com/office/drawing/2014/main" id="{5B9C22AB-6BB2-7F7A-B38C-0E1C05DE304C}"/>
                      </a:ext>
                    </a:extLst>
                  </p14:cNvPr>
                  <p14:cNvContentPartPr/>
                  <p14:nvPr/>
                </p14:nvContentPartPr>
                <p14:xfrm>
                  <a:off x="7184562" y="5179129"/>
                  <a:ext cx="111240" cy="332280"/>
                </p14:xfrm>
              </p:contentPart>
            </mc:Choice>
            <mc:Fallback xmlns="">
              <p:pic>
                <p:nvPicPr>
                  <p:cNvPr id="41030" name="Ink 41029">
                    <a:extLst>
                      <a:ext uri="{FF2B5EF4-FFF2-40B4-BE49-F238E27FC236}">
                        <a16:creationId xmlns:a16="http://schemas.microsoft.com/office/drawing/2014/main" id="{5B9C22AB-6BB2-7F7A-B38C-0E1C05DE304C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175562" y="5170129"/>
                    <a:ext cx="128880" cy="34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41031" name="Ink 41030">
                    <a:extLst>
                      <a:ext uri="{FF2B5EF4-FFF2-40B4-BE49-F238E27FC236}">
                        <a16:creationId xmlns:a16="http://schemas.microsoft.com/office/drawing/2014/main" id="{9140A778-A5FD-D8F5-62C1-B8492E7FF52D}"/>
                      </a:ext>
                    </a:extLst>
                  </p14:cNvPr>
                  <p14:cNvContentPartPr/>
                  <p14:nvPr/>
                </p14:nvContentPartPr>
                <p14:xfrm>
                  <a:off x="7439442" y="5306209"/>
                  <a:ext cx="141480" cy="37800"/>
                </p14:xfrm>
              </p:contentPart>
            </mc:Choice>
            <mc:Fallback xmlns="">
              <p:pic>
                <p:nvPicPr>
                  <p:cNvPr id="41031" name="Ink 41030">
                    <a:extLst>
                      <a:ext uri="{FF2B5EF4-FFF2-40B4-BE49-F238E27FC236}">
                        <a16:creationId xmlns:a16="http://schemas.microsoft.com/office/drawing/2014/main" id="{9140A778-A5FD-D8F5-62C1-B8492E7FF52D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7430802" y="5297209"/>
                    <a:ext cx="159120" cy="5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41033" name="Ink 41032">
                    <a:extLst>
                      <a:ext uri="{FF2B5EF4-FFF2-40B4-BE49-F238E27FC236}">
                        <a16:creationId xmlns:a16="http://schemas.microsoft.com/office/drawing/2014/main" id="{C430170E-4BAB-445F-1D26-5817CA6DC4B6}"/>
                      </a:ext>
                    </a:extLst>
                  </p14:cNvPr>
                  <p14:cNvContentPartPr/>
                  <p14:nvPr/>
                </p14:nvContentPartPr>
                <p14:xfrm>
                  <a:off x="7385442" y="5313409"/>
                  <a:ext cx="218520" cy="82440"/>
                </p14:xfrm>
              </p:contentPart>
            </mc:Choice>
            <mc:Fallback xmlns="">
              <p:pic>
                <p:nvPicPr>
                  <p:cNvPr id="41033" name="Ink 41032">
                    <a:extLst>
                      <a:ext uri="{FF2B5EF4-FFF2-40B4-BE49-F238E27FC236}">
                        <a16:creationId xmlns:a16="http://schemas.microsoft.com/office/drawing/2014/main" id="{C430170E-4BAB-445F-1D26-5817CA6DC4B6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376442" y="5304409"/>
                    <a:ext cx="236160" cy="10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41034" name="Ink 41033">
                    <a:extLst>
                      <a:ext uri="{FF2B5EF4-FFF2-40B4-BE49-F238E27FC236}">
                        <a16:creationId xmlns:a16="http://schemas.microsoft.com/office/drawing/2014/main" id="{A32C7AE6-5954-E652-1CB3-DF492D3FC685}"/>
                      </a:ext>
                    </a:extLst>
                  </p14:cNvPr>
                  <p14:cNvContentPartPr/>
                  <p14:nvPr/>
                </p14:nvContentPartPr>
                <p14:xfrm>
                  <a:off x="7724922" y="5176609"/>
                  <a:ext cx="5760" cy="272160"/>
                </p14:xfrm>
              </p:contentPart>
            </mc:Choice>
            <mc:Fallback xmlns="">
              <p:pic>
                <p:nvPicPr>
                  <p:cNvPr id="41034" name="Ink 41033">
                    <a:extLst>
                      <a:ext uri="{FF2B5EF4-FFF2-40B4-BE49-F238E27FC236}">
                        <a16:creationId xmlns:a16="http://schemas.microsoft.com/office/drawing/2014/main" id="{A32C7AE6-5954-E652-1CB3-DF492D3FC685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715922" y="5167609"/>
                    <a:ext cx="23400" cy="289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68" name="Group 41067">
              <a:extLst>
                <a:ext uri="{FF2B5EF4-FFF2-40B4-BE49-F238E27FC236}">
                  <a16:creationId xmlns:a16="http://schemas.microsoft.com/office/drawing/2014/main" id="{2D75A657-0A26-3B08-9F3A-BF2A6A32DBBB}"/>
                </a:ext>
              </a:extLst>
            </p:cNvPr>
            <p:cNvGrpSpPr/>
            <p:nvPr/>
          </p:nvGrpSpPr>
          <p:grpSpPr>
            <a:xfrm>
              <a:off x="5961282" y="682369"/>
              <a:ext cx="2100960" cy="1114200"/>
              <a:chOff x="5961282" y="682369"/>
              <a:chExt cx="2100960" cy="1114200"/>
            </a:xfrm>
          </p:grpSpPr>
          <p:grpSp>
            <p:nvGrpSpPr>
              <p:cNvPr id="41066" name="Group 41065">
                <a:extLst>
                  <a:ext uri="{FF2B5EF4-FFF2-40B4-BE49-F238E27FC236}">
                    <a16:creationId xmlns:a16="http://schemas.microsoft.com/office/drawing/2014/main" id="{EE09CA74-572B-E51B-6123-05B53BCC4955}"/>
                  </a:ext>
                </a:extLst>
              </p:cNvPr>
              <p:cNvGrpSpPr/>
              <p:nvPr/>
            </p:nvGrpSpPr>
            <p:grpSpPr>
              <a:xfrm>
                <a:off x="6071082" y="692089"/>
                <a:ext cx="642960" cy="395280"/>
                <a:chOff x="6071082" y="692089"/>
                <a:chExt cx="642960" cy="395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41059" name="Ink 41058">
                      <a:extLst>
                        <a:ext uri="{FF2B5EF4-FFF2-40B4-BE49-F238E27FC236}">
                          <a16:creationId xmlns:a16="http://schemas.microsoft.com/office/drawing/2014/main" id="{FF2C501D-B0C2-82AC-4BB6-4AB716E7F8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71082" y="692089"/>
                    <a:ext cx="321120" cy="356400"/>
                  </p14:xfrm>
                </p:contentPart>
              </mc:Choice>
              <mc:Fallback xmlns="">
                <p:pic>
                  <p:nvPicPr>
                    <p:cNvPr id="41059" name="Ink 41058">
                      <a:extLst>
                        <a:ext uri="{FF2B5EF4-FFF2-40B4-BE49-F238E27FC236}">
                          <a16:creationId xmlns:a16="http://schemas.microsoft.com/office/drawing/2014/main" id="{FF2C501D-B0C2-82AC-4BB6-4AB716E7F8D4}"/>
                        </a:ext>
                      </a:extLst>
                    </p:cNvPr>
                    <p:cNvPicPr/>
                    <p:nvPr/>
                  </p:nvPicPr>
                  <p:blipFill>
                    <a:blip r:embed="rId154"/>
                    <a:stretch>
                      <a:fillRect/>
                    </a:stretch>
                  </p:blipFill>
                  <p:spPr>
                    <a:xfrm>
                      <a:off x="6062082" y="683449"/>
                      <a:ext cx="338760" cy="37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1064" name="Group 41063">
                  <a:extLst>
                    <a:ext uri="{FF2B5EF4-FFF2-40B4-BE49-F238E27FC236}">
                      <a16:creationId xmlns:a16="http://schemas.microsoft.com/office/drawing/2014/main" id="{4AEC7BEB-C335-9703-C2A6-96869F2DE22A}"/>
                    </a:ext>
                  </a:extLst>
                </p:cNvPr>
                <p:cNvGrpSpPr/>
                <p:nvPr/>
              </p:nvGrpSpPr>
              <p:grpSpPr>
                <a:xfrm>
                  <a:off x="6123642" y="721969"/>
                  <a:ext cx="590400" cy="365400"/>
                  <a:chOff x="6123642" y="721969"/>
                  <a:chExt cx="590400" cy="3654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5">
                    <p14:nvContentPartPr>
                      <p14:cNvPr id="41062" name="Ink 41061">
                        <a:extLst>
                          <a:ext uri="{FF2B5EF4-FFF2-40B4-BE49-F238E27FC236}">
                            <a16:creationId xmlns:a16="http://schemas.microsoft.com/office/drawing/2014/main" id="{6E90017C-1200-3DC9-0207-E83CC859DC6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48122" y="721969"/>
                      <a:ext cx="540360" cy="365400"/>
                    </p14:xfrm>
                  </p:contentPart>
                </mc:Choice>
                <mc:Fallback xmlns="">
                  <p:pic>
                    <p:nvPicPr>
                      <p:cNvPr id="41062" name="Ink 41061">
                        <a:extLst>
                          <a:ext uri="{FF2B5EF4-FFF2-40B4-BE49-F238E27FC236}">
                            <a16:creationId xmlns:a16="http://schemas.microsoft.com/office/drawing/2014/main" id="{6E90017C-1200-3DC9-0207-E83CC859DC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6"/>
                      <a:stretch>
                        <a:fillRect/>
                      </a:stretch>
                    </p:blipFill>
                    <p:spPr>
                      <a:xfrm>
                        <a:off x="6139122" y="712969"/>
                        <a:ext cx="558000" cy="38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7">
                    <p14:nvContentPartPr>
                      <p14:cNvPr id="41063" name="Ink 41062">
                        <a:extLst>
                          <a:ext uri="{FF2B5EF4-FFF2-40B4-BE49-F238E27FC236}">
                            <a16:creationId xmlns:a16="http://schemas.microsoft.com/office/drawing/2014/main" id="{13FC4703-82DD-4F73-AFC5-09A762717B0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23642" y="874609"/>
                      <a:ext cx="590400" cy="212400"/>
                    </p14:xfrm>
                  </p:contentPart>
                </mc:Choice>
                <mc:Fallback xmlns="">
                  <p:pic>
                    <p:nvPicPr>
                      <p:cNvPr id="41063" name="Ink 41062">
                        <a:extLst>
                          <a:ext uri="{FF2B5EF4-FFF2-40B4-BE49-F238E27FC236}">
                            <a16:creationId xmlns:a16="http://schemas.microsoft.com/office/drawing/2014/main" id="{13FC4703-82DD-4F73-AFC5-09A762717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8"/>
                      <a:stretch>
                        <a:fillRect/>
                      </a:stretch>
                    </p:blipFill>
                    <p:spPr>
                      <a:xfrm>
                        <a:off x="6114642" y="865969"/>
                        <a:ext cx="608040" cy="230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41047" name="Ink 41046">
                    <a:extLst>
                      <a:ext uri="{FF2B5EF4-FFF2-40B4-BE49-F238E27FC236}">
                        <a16:creationId xmlns:a16="http://schemas.microsoft.com/office/drawing/2014/main" id="{9118FA49-4160-9AE1-A9C7-A71904954193}"/>
                      </a:ext>
                    </a:extLst>
                  </p14:cNvPr>
                  <p14:cNvContentPartPr/>
                  <p14:nvPr/>
                </p14:nvContentPartPr>
                <p14:xfrm>
                  <a:off x="5961282" y="852289"/>
                  <a:ext cx="1392120" cy="505800"/>
                </p14:xfrm>
              </p:contentPart>
            </mc:Choice>
            <mc:Fallback xmlns="">
              <p:pic>
                <p:nvPicPr>
                  <p:cNvPr id="41047" name="Ink 41046">
                    <a:extLst>
                      <a:ext uri="{FF2B5EF4-FFF2-40B4-BE49-F238E27FC236}">
                        <a16:creationId xmlns:a16="http://schemas.microsoft.com/office/drawing/2014/main" id="{9118FA49-4160-9AE1-A9C7-A71904954193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952642" y="843289"/>
                    <a:ext cx="1409760" cy="52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41048" name="Ink 41047">
                    <a:extLst>
                      <a:ext uri="{FF2B5EF4-FFF2-40B4-BE49-F238E27FC236}">
                        <a16:creationId xmlns:a16="http://schemas.microsoft.com/office/drawing/2014/main" id="{139F9F63-8716-71D3-064E-A85C4FF91F58}"/>
                      </a:ext>
                    </a:extLst>
                  </p14:cNvPr>
                  <p14:cNvContentPartPr/>
                  <p14:nvPr/>
                </p14:nvContentPartPr>
                <p14:xfrm>
                  <a:off x="6126522" y="1018969"/>
                  <a:ext cx="1312920" cy="550080"/>
                </p14:xfrm>
              </p:contentPart>
            </mc:Choice>
            <mc:Fallback xmlns="">
              <p:pic>
                <p:nvPicPr>
                  <p:cNvPr id="41048" name="Ink 41047">
                    <a:extLst>
                      <a:ext uri="{FF2B5EF4-FFF2-40B4-BE49-F238E27FC236}">
                        <a16:creationId xmlns:a16="http://schemas.microsoft.com/office/drawing/2014/main" id="{139F9F63-8716-71D3-064E-A85C4FF91F58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6117522" y="1009969"/>
                    <a:ext cx="1330560" cy="567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1058" name="Group 41057">
                <a:extLst>
                  <a:ext uri="{FF2B5EF4-FFF2-40B4-BE49-F238E27FC236}">
                    <a16:creationId xmlns:a16="http://schemas.microsoft.com/office/drawing/2014/main" id="{A0E61370-EFA9-D56A-309C-BE26E4FBE0F9}"/>
                  </a:ext>
                </a:extLst>
              </p:cNvPr>
              <p:cNvGrpSpPr/>
              <p:nvPr/>
            </p:nvGrpSpPr>
            <p:grpSpPr>
              <a:xfrm>
                <a:off x="6183762" y="682369"/>
                <a:ext cx="1878480" cy="1114200"/>
                <a:chOff x="6183762" y="682369"/>
                <a:chExt cx="1878480" cy="1114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41049" name="Ink 41048">
                      <a:extLst>
                        <a:ext uri="{FF2B5EF4-FFF2-40B4-BE49-F238E27FC236}">
                          <a16:creationId xmlns:a16="http://schemas.microsoft.com/office/drawing/2014/main" id="{86641D5F-32F5-3CF5-D884-850F1EEFB7C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83762" y="1095289"/>
                    <a:ext cx="1372320" cy="701280"/>
                  </p14:xfrm>
                </p:contentPart>
              </mc:Choice>
              <mc:Fallback xmlns="">
                <p:pic>
                  <p:nvPicPr>
                    <p:cNvPr id="41049" name="Ink 41048">
                      <a:extLst>
                        <a:ext uri="{FF2B5EF4-FFF2-40B4-BE49-F238E27FC236}">
                          <a16:creationId xmlns:a16="http://schemas.microsoft.com/office/drawing/2014/main" id="{86641D5F-32F5-3CF5-D884-850F1EEFB7C3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6175122" y="1086289"/>
                      <a:ext cx="1389960" cy="718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41050" name="Ink 41049">
                      <a:extLst>
                        <a:ext uri="{FF2B5EF4-FFF2-40B4-BE49-F238E27FC236}">
                          <a16:creationId xmlns:a16="http://schemas.microsoft.com/office/drawing/2014/main" id="{073E5933-839D-F3B1-148D-0BD9813641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67522" y="723769"/>
                    <a:ext cx="101880" cy="360720"/>
                  </p14:xfrm>
                </p:contentPart>
              </mc:Choice>
              <mc:Fallback xmlns="">
                <p:pic>
                  <p:nvPicPr>
                    <p:cNvPr id="41050" name="Ink 41049">
                      <a:extLst>
                        <a:ext uri="{FF2B5EF4-FFF2-40B4-BE49-F238E27FC236}">
                          <a16:creationId xmlns:a16="http://schemas.microsoft.com/office/drawing/2014/main" id="{073E5933-839D-F3B1-148D-0BD9813641AD}"/>
                        </a:ext>
                      </a:extLst>
                    </p:cNvPr>
                    <p:cNvPicPr/>
                    <p:nvPr/>
                  </p:nvPicPr>
                  <p:blipFill>
                    <a:blip r:embed="rId166"/>
                    <a:stretch>
                      <a:fillRect/>
                    </a:stretch>
                  </p:blipFill>
                  <p:spPr>
                    <a:xfrm>
                      <a:off x="7458522" y="714769"/>
                      <a:ext cx="119520" cy="37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41054" name="Ink 41053">
                      <a:extLst>
                        <a:ext uri="{FF2B5EF4-FFF2-40B4-BE49-F238E27FC236}">
                          <a16:creationId xmlns:a16="http://schemas.microsoft.com/office/drawing/2014/main" id="{5FBF14BC-09AC-1DFC-70F7-55EC8BFEAD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09802" y="862009"/>
                    <a:ext cx="360" cy="2880"/>
                  </p14:xfrm>
                </p:contentPart>
              </mc:Choice>
              <mc:Fallback xmlns="">
                <p:pic>
                  <p:nvPicPr>
                    <p:cNvPr id="41054" name="Ink 41053">
                      <a:extLst>
                        <a:ext uri="{FF2B5EF4-FFF2-40B4-BE49-F238E27FC236}">
                          <a16:creationId xmlns:a16="http://schemas.microsoft.com/office/drawing/2014/main" id="{5FBF14BC-09AC-1DFC-70F7-55EC8BFEAD72}"/>
                        </a:ext>
                      </a:extLst>
                    </p:cNvPr>
                    <p:cNvPicPr/>
                    <p:nvPr/>
                  </p:nvPicPr>
                  <p:blipFill>
                    <a:blip r:embed="rId168"/>
                    <a:stretch>
                      <a:fillRect/>
                    </a:stretch>
                  </p:blipFill>
                  <p:spPr>
                    <a:xfrm>
                      <a:off x="7700802" y="853369"/>
                      <a:ext cx="18000" cy="2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41056" name="Ink 41055">
                      <a:extLst>
                        <a:ext uri="{FF2B5EF4-FFF2-40B4-BE49-F238E27FC236}">
                          <a16:creationId xmlns:a16="http://schemas.microsoft.com/office/drawing/2014/main" id="{7253F459-FF18-E4AA-F3AE-91089EF26B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09802" y="789649"/>
                    <a:ext cx="255600" cy="84240"/>
                  </p14:xfrm>
                </p:contentPart>
              </mc:Choice>
              <mc:Fallback xmlns="">
                <p:pic>
                  <p:nvPicPr>
                    <p:cNvPr id="41056" name="Ink 41055">
                      <a:extLst>
                        <a:ext uri="{FF2B5EF4-FFF2-40B4-BE49-F238E27FC236}">
                          <a16:creationId xmlns:a16="http://schemas.microsoft.com/office/drawing/2014/main" id="{7253F459-FF18-E4AA-F3AE-91089EF26B74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7700802" y="780649"/>
                      <a:ext cx="273240" cy="101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41057" name="Ink 41056">
                      <a:extLst>
                        <a:ext uri="{FF2B5EF4-FFF2-40B4-BE49-F238E27FC236}">
                          <a16:creationId xmlns:a16="http://schemas.microsoft.com/office/drawing/2014/main" id="{A665CA79-2380-716D-5FE3-32F5656AC2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61882" y="682369"/>
                    <a:ext cx="360" cy="253800"/>
                  </p14:xfrm>
                </p:contentPart>
              </mc:Choice>
              <mc:Fallback xmlns="">
                <p:pic>
                  <p:nvPicPr>
                    <p:cNvPr id="41057" name="Ink 41056">
                      <a:extLst>
                        <a:ext uri="{FF2B5EF4-FFF2-40B4-BE49-F238E27FC236}">
                          <a16:creationId xmlns:a16="http://schemas.microsoft.com/office/drawing/2014/main" id="{A665CA79-2380-716D-5FE3-32F5656AC2B3}"/>
                        </a:ext>
                      </a:extLst>
                    </p:cNvPr>
                    <p:cNvPicPr/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8052882" y="673729"/>
                      <a:ext cx="18000" cy="271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41067" name="Oval 41066">
                <a:extLst>
                  <a:ext uri="{FF2B5EF4-FFF2-40B4-BE49-F238E27FC236}">
                    <a16:creationId xmlns:a16="http://schemas.microsoft.com/office/drawing/2014/main" id="{0318CDB3-F656-2A06-962E-2A5563F20279}"/>
                  </a:ext>
                </a:extLst>
              </p:cNvPr>
              <p:cNvSpPr/>
              <p:nvPr/>
            </p:nvSpPr>
            <p:spPr>
              <a:xfrm>
                <a:off x="6014802" y="747889"/>
                <a:ext cx="403500" cy="610200"/>
              </a:xfrm>
              <a:prstGeom prst="ellipse">
                <a:avLst/>
              </a:prstGeom>
              <a:solidFill>
                <a:srgbClr val="FFC000">
                  <a:alpha val="48000"/>
                </a:srgbClr>
              </a:solidFill>
              <a:ln w="25400" cmpd="sng">
                <a:solidFill>
                  <a:srgbClr val="FFC000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2FA76AB-71D3-E9CE-214C-C4D286B0E277}"/>
              </a:ext>
            </a:extLst>
          </p:cNvPr>
          <p:cNvGrpSpPr/>
          <p:nvPr/>
        </p:nvGrpSpPr>
        <p:grpSpPr>
          <a:xfrm>
            <a:off x="2678524" y="1569565"/>
            <a:ext cx="592200" cy="682200"/>
            <a:chOff x="2678524" y="1569565"/>
            <a:chExt cx="592200" cy="68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6BA6FA6-0653-BBC0-036A-EDB5B7339218}"/>
                    </a:ext>
                  </a:extLst>
                </p14:cNvPr>
                <p14:cNvContentPartPr/>
                <p14:nvPr/>
              </p14:nvContentPartPr>
              <p14:xfrm>
                <a:off x="2785804" y="1785925"/>
                <a:ext cx="360" cy="328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6BA6FA6-0653-BBC0-036A-EDB5B7339218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777164" y="1777285"/>
                  <a:ext cx="1800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708D4CE-74C3-CB9F-77FE-F33BD6CBFED8}"/>
                    </a:ext>
                  </a:extLst>
                </p14:cNvPr>
                <p14:cNvContentPartPr/>
                <p14:nvPr/>
              </p14:nvContentPartPr>
              <p14:xfrm>
                <a:off x="2899924" y="1892485"/>
                <a:ext cx="88920" cy="176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708D4CE-74C3-CB9F-77FE-F33BD6CBFED8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2890924" y="1883485"/>
                  <a:ext cx="1065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74E5A0F-6EBF-6DED-CC07-0F766BD1A6AF}"/>
                    </a:ext>
                  </a:extLst>
                </p14:cNvPr>
                <p14:cNvContentPartPr/>
                <p14:nvPr/>
              </p14:nvContentPartPr>
              <p14:xfrm>
                <a:off x="3014764" y="1743805"/>
                <a:ext cx="98640" cy="122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74E5A0F-6EBF-6DED-CC07-0F766BD1A6AF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005764" y="1734805"/>
                  <a:ext cx="11628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DD66418-A9FF-01B2-23B2-48033F150493}"/>
                    </a:ext>
                  </a:extLst>
                </p14:cNvPr>
                <p14:cNvContentPartPr/>
                <p14:nvPr/>
              </p14:nvContentPartPr>
              <p14:xfrm>
                <a:off x="2678524" y="1569565"/>
                <a:ext cx="592200" cy="682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DD66418-A9FF-01B2-23B2-48033F15049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2669884" y="1560565"/>
                  <a:ext cx="609840" cy="69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0E1925C-26F5-AF8D-79BC-D196FAD0DD6B}"/>
                  </a:ext>
                </a:extLst>
              </p14:cNvPr>
              <p14:cNvContentPartPr/>
              <p14:nvPr/>
            </p14:nvContentPartPr>
            <p14:xfrm>
              <a:off x="7734724" y="605845"/>
              <a:ext cx="114120" cy="1432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0E1925C-26F5-AF8D-79BC-D196FAD0DD6B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7725724" y="596845"/>
                <a:ext cx="131760" cy="16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C8A18BD2-FA6F-0F44-14DB-9BD6DE1324F3}"/>
              </a:ext>
            </a:extLst>
          </p:cNvPr>
          <p:cNvGrpSpPr/>
          <p:nvPr/>
        </p:nvGrpSpPr>
        <p:grpSpPr>
          <a:xfrm>
            <a:off x="8261404" y="1442845"/>
            <a:ext cx="515520" cy="415440"/>
            <a:chOff x="8261404" y="1442845"/>
            <a:chExt cx="515520" cy="41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894E5A9-265A-1A68-E43C-54D9ADCBAB8F}"/>
                    </a:ext>
                  </a:extLst>
                </p14:cNvPr>
                <p14:cNvContentPartPr/>
                <p14:nvPr/>
              </p14:nvContentPartPr>
              <p14:xfrm>
                <a:off x="8393884" y="1511965"/>
                <a:ext cx="576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894E5A9-265A-1A68-E43C-54D9ADCBAB8F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385244" y="1502965"/>
                  <a:ext cx="234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64D8085-0FAA-D7DB-D4BB-A756A796BAAD}"/>
                    </a:ext>
                  </a:extLst>
                </p14:cNvPr>
                <p14:cNvContentPartPr/>
                <p14:nvPr/>
              </p14:nvContentPartPr>
              <p14:xfrm>
                <a:off x="8508724" y="1569205"/>
                <a:ext cx="115560" cy="119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64D8085-0FAA-D7DB-D4BB-A756A796BAAD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500084" y="1560565"/>
                  <a:ext cx="1332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E6C2953-25E8-EEB9-55E5-5AAF31359065}"/>
                    </a:ext>
                  </a:extLst>
                </p14:cNvPr>
                <p14:cNvContentPartPr/>
                <p14:nvPr/>
              </p14:nvContentPartPr>
              <p14:xfrm>
                <a:off x="8261404" y="1442845"/>
                <a:ext cx="515520" cy="415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E6C2953-25E8-EEB9-55E5-5AAF31359065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252404" y="1433845"/>
                  <a:ext cx="533160" cy="433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8C8F3E02-B65E-C97B-A46A-8B45775270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62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05"/>
    </mc:Choice>
    <mc:Fallback xmlns="">
      <p:transition spd="slow" advTm="13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4"/>
          <p:cNvSpPr txBox="1">
            <a:spLocks noChangeArrowheads="1"/>
          </p:cNvSpPr>
          <p:nvPr/>
        </p:nvSpPr>
        <p:spPr bwMode="auto">
          <a:xfrm>
            <a:off x="400146" y="0"/>
            <a:ext cx="81547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>
                <a:solidFill>
                  <a:srgbClr val="0000FF"/>
                </a:solidFill>
                <a:latin typeface="Comic Sans MS" charset="0"/>
                <a:sym typeface="Wingdings" charset="2"/>
              </a:rPr>
              <a:t>Build a </a:t>
            </a:r>
            <a:r>
              <a:rPr lang="ja-JP" altLang="en-US" sz="3600">
                <a:solidFill>
                  <a:srgbClr val="0000FF"/>
                </a:solidFill>
                <a:latin typeface="Comic Sans MS" charset="0"/>
                <a:sym typeface="Wingdings" charset="2"/>
              </a:rPr>
              <a:t>“</a:t>
            </a:r>
            <a:r>
              <a:rPr lang="en-US" altLang="ja-JP" sz="3600">
                <a:solidFill>
                  <a:srgbClr val="0000FF"/>
                </a:solidFill>
                <a:latin typeface="Comic Sans MS" charset="0"/>
                <a:sym typeface="Wingdings" charset="2"/>
              </a:rPr>
              <a:t>NOT</a:t>
            </a:r>
            <a:r>
              <a:rPr lang="ja-JP" altLang="en-US" sz="3600">
                <a:solidFill>
                  <a:srgbClr val="0000FF"/>
                </a:solidFill>
                <a:latin typeface="Comic Sans MS" charset="0"/>
                <a:sym typeface="Wingdings" charset="2"/>
              </a:rPr>
              <a:t>”</a:t>
            </a:r>
            <a:r>
              <a:rPr lang="en-US" altLang="ja-JP" sz="3600">
                <a:solidFill>
                  <a:srgbClr val="0000FF"/>
                </a:solidFill>
                <a:latin typeface="Comic Sans MS" charset="0"/>
                <a:sym typeface="Wingdings" charset="2"/>
              </a:rPr>
              <a:t> with CMOS inverters</a:t>
            </a:r>
            <a:endParaRPr lang="en-US" sz="3600">
              <a:solidFill>
                <a:srgbClr val="0000FF"/>
              </a:solidFill>
              <a:latin typeface="Comic Sans MS" charset="0"/>
              <a:sym typeface="Wingdings" charset="2"/>
            </a:endParaRPr>
          </a:p>
        </p:txBody>
      </p:sp>
      <p:pic>
        <p:nvPicPr>
          <p:cNvPr id="30723" name="Picture 7" descr="http://upload.wikimedia.org/wikipedia/commons/thumb/8/81/CMOS_Inverter.svg/180px-CMOS_Inverter.svg.png">
            <a:hlinkClick r:id="rId8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176588" y="917575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4" name="Group 108"/>
          <p:cNvGrpSpPr>
            <a:grpSpLocks/>
          </p:cNvGrpSpPr>
          <p:nvPr/>
        </p:nvGrpSpPr>
        <p:grpSpPr bwMode="auto">
          <a:xfrm>
            <a:off x="84138" y="3468688"/>
            <a:ext cx="5519737" cy="3205162"/>
            <a:chOff x="84109" y="3468469"/>
            <a:chExt cx="5520521" cy="3204805"/>
          </a:xfrm>
        </p:grpSpPr>
        <p:pic>
          <p:nvPicPr>
            <p:cNvPr id="30732" name="Picture 9" descr="http://www.sp.phy.cam.ac.uk/~SiGe/CMOS_files/CMOS1.pn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4109" y="4446686"/>
              <a:ext cx="4792691" cy="2226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3" name="TextBox 99"/>
            <p:cNvSpPr txBox="1">
              <a:spLocks noChangeArrowheads="1"/>
            </p:cNvSpPr>
            <p:nvPr/>
          </p:nvSpPr>
          <p:spPr bwMode="auto">
            <a:xfrm>
              <a:off x="310431" y="3505200"/>
              <a:ext cx="2181909" cy="880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FF0000"/>
                  </a:solidFill>
                  <a:latin typeface="Calibri" charset="0"/>
                </a:rPr>
                <a:t>+ voltage turns NMOS on, shorts to</a:t>
              </a:r>
            </a:p>
            <a:p>
              <a:pPr>
                <a:buNone/>
              </a:pPr>
              <a:r>
                <a:rPr lang="en-US" sz="1600" dirty="0">
                  <a:solidFill>
                    <a:srgbClr val="FF0000"/>
                  </a:solidFill>
                  <a:latin typeface="Calibri" charset="0"/>
                </a:rPr>
                <a:t>ground</a:t>
              </a:r>
            </a:p>
          </p:txBody>
        </p:sp>
        <p:sp>
          <p:nvSpPr>
            <p:cNvPr id="30734" name="TextBox 100"/>
            <p:cNvSpPr txBox="1">
              <a:spLocks noChangeArrowheads="1"/>
            </p:cNvSpPr>
            <p:nvPr/>
          </p:nvSpPr>
          <p:spPr bwMode="auto">
            <a:xfrm>
              <a:off x="2895600" y="3468469"/>
              <a:ext cx="2709030" cy="929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>
                  <a:solidFill>
                    <a:srgbClr val="FF0000"/>
                  </a:solidFill>
                  <a:latin typeface="Calibri" charset="0"/>
                </a:rPr>
                <a:t>voltage turns </a:t>
              </a:r>
            </a:p>
            <a:p>
              <a:pPr>
                <a:buNone/>
              </a:pPr>
              <a:r>
                <a:rPr lang="en-US" sz="1600">
                  <a:solidFill>
                    <a:srgbClr val="FF0000"/>
                  </a:solidFill>
                  <a:latin typeface="Calibri" charset="0"/>
                </a:rPr>
                <a:t>PMOS on, shorts</a:t>
              </a:r>
            </a:p>
            <a:p>
              <a:pPr>
                <a:buNone/>
              </a:pPr>
              <a:r>
                <a:rPr lang="en-US" sz="1600">
                  <a:solidFill>
                    <a:srgbClr val="FF0000"/>
                  </a:solidFill>
                  <a:latin typeface="Calibri" charset="0"/>
                </a:rPr>
                <a:t>to power supply voltage</a:t>
              </a:r>
            </a:p>
          </p:txBody>
        </p:sp>
      </p:grpSp>
      <p:sp>
        <p:nvSpPr>
          <p:cNvPr id="30725" name="TextBox 101"/>
          <p:cNvSpPr txBox="1">
            <a:spLocks noChangeArrowheads="1"/>
          </p:cNvSpPr>
          <p:nvPr/>
        </p:nvSpPr>
        <p:spPr bwMode="auto">
          <a:xfrm>
            <a:off x="5081399" y="2251075"/>
            <a:ext cx="990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>
                <a:solidFill>
                  <a:srgbClr val="FF0000"/>
                </a:solidFill>
                <a:latin typeface="Calibri" charset="0"/>
              </a:rPr>
              <a:t>NMOS</a:t>
            </a:r>
          </a:p>
        </p:txBody>
      </p:sp>
      <p:sp>
        <p:nvSpPr>
          <p:cNvPr id="30726" name="TextBox 102"/>
          <p:cNvSpPr txBox="1">
            <a:spLocks noChangeArrowheads="1"/>
          </p:cNvSpPr>
          <p:nvPr/>
        </p:nvSpPr>
        <p:spPr bwMode="auto">
          <a:xfrm>
            <a:off x="5101437" y="1403350"/>
            <a:ext cx="950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>
                <a:solidFill>
                  <a:srgbClr val="FF0000"/>
                </a:solidFill>
                <a:latin typeface="Calibri" charset="0"/>
              </a:rPr>
              <a:t>PMOS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943600" y="3603625"/>
            <a:ext cx="2895600" cy="2797175"/>
            <a:chOff x="4038600" y="3733800"/>
            <a:chExt cx="2895600" cy="2796887"/>
          </a:xfrm>
        </p:grpSpPr>
        <p:pic>
          <p:nvPicPr>
            <p:cNvPr id="30728" name="Picture 8" descr="\includegraphics[width=\figwidth]{figures/cmos-inverter_fullsweep}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038600" y="3733800"/>
              <a:ext cx="2895600" cy="279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9" name="TextBox 10"/>
            <p:cNvSpPr txBox="1">
              <a:spLocks noChangeArrowheads="1"/>
            </p:cNvSpPr>
            <p:nvPr/>
          </p:nvSpPr>
          <p:spPr bwMode="auto">
            <a:xfrm>
              <a:off x="5629984" y="4876800"/>
              <a:ext cx="841897" cy="461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b="1">
                  <a:solidFill>
                    <a:srgbClr val="FF0000"/>
                  </a:solidFill>
                  <a:latin typeface="Calibri" charset="0"/>
                </a:rPr>
                <a:t>Gain </a:t>
              </a:r>
            </a:p>
          </p:txBody>
        </p:sp>
        <p:sp>
          <p:nvSpPr>
            <p:cNvPr id="30730" name="TextBox 11"/>
            <p:cNvSpPr txBox="1">
              <a:spLocks noChangeArrowheads="1"/>
            </p:cNvSpPr>
            <p:nvPr/>
          </p:nvSpPr>
          <p:spPr bwMode="auto">
            <a:xfrm>
              <a:off x="4330576" y="3810000"/>
              <a:ext cx="595035" cy="461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b="1">
                  <a:solidFill>
                    <a:srgbClr val="FF0000"/>
                  </a:solidFill>
                  <a:latin typeface="Calibri" charset="0"/>
                </a:rPr>
                <a:t>ON</a:t>
              </a:r>
            </a:p>
          </p:txBody>
        </p:sp>
        <p:sp>
          <p:nvSpPr>
            <p:cNvPr id="30731" name="TextBox 12"/>
            <p:cNvSpPr txBox="1">
              <a:spLocks noChangeArrowheads="1"/>
            </p:cNvSpPr>
            <p:nvPr/>
          </p:nvSpPr>
          <p:spPr bwMode="auto">
            <a:xfrm>
              <a:off x="6031021" y="5848290"/>
              <a:ext cx="675185" cy="461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b="1">
                  <a:solidFill>
                    <a:srgbClr val="FF0000"/>
                  </a:solidFill>
                  <a:latin typeface="Calibri" charset="0"/>
                </a:rPr>
                <a:t>OFF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5FA99A-77D3-F9A9-CDB6-01C0C6B8E0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34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1"/>
          <p:cNvGrpSpPr>
            <a:grpSpLocks/>
          </p:cNvGrpSpPr>
          <p:nvPr/>
        </p:nvGrpSpPr>
        <p:grpSpPr bwMode="auto">
          <a:xfrm>
            <a:off x="533400" y="3048000"/>
            <a:ext cx="2514600" cy="3200400"/>
            <a:chOff x="1676400" y="838200"/>
            <a:chExt cx="2514600" cy="32004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6764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5146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3528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676400" y="8382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676400" y="16764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676400" y="25146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31766" name="TextBox 9"/>
            <p:cNvSpPr txBox="1">
              <a:spLocks noChangeArrowheads="1"/>
            </p:cNvSpPr>
            <p:nvPr/>
          </p:nvSpPr>
          <p:spPr bwMode="auto">
            <a:xfrm>
              <a:off x="1829001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67" name="TextBox 10"/>
            <p:cNvSpPr txBox="1">
              <a:spLocks noChangeArrowheads="1"/>
            </p:cNvSpPr>
            <p:nvPr/>
          </p:nvSpPr>
          <p:spPr bwMode="auto">
            <a:xfrm>
              <a:off x="26892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68" name="TextBox 11"/>
            <p:cNvSpPr txBox="1">
              <a:spLocks noChangeArrowheads="1"/>
            </p:cNvSpPr>
            <p:nvPr/>
          </p:nvSpPr>
          <p:spPr bwMode="auto">
            <a:xfrm>
              <a:off x="3560326" y="9906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69" name="TextBox 12"/>
            <p:cNvSpPr txBox="1">
              <a:spLocks noChangeArrowheads="1"/>
            </p:cNvSpPr>
            <p:nvPr/>
          </p:nvSpPr>
          <p:spPr bwMode="auto">
            <a:xfrm>
              <a:off x="1829001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70" name="TextBox 13"/>
            <p:cNvSpPr txBox="1">
              <a:spLocks noChangeArrowheads="1"/>
            </p:cNvSpPr>
            <p:nvPr/>
          </p:nvSpPr>
          <p:spPr bwMode="auto">
            <a:xfrm>
              <a:off x="27221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1" name="TextBox 14"/>
            <p:cNvSpPr txBox="1">
              <a:spLocks noChangeArrowheads="1"/>
            </p:cNvSpPr>
            <p:nvPr/>
          </p:nvSpPr>
          <p:spPr bwMode="auto">
            <a:xfrm>
              <a:off x="35603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2" name="TextBox 15"/>
            <p:cNvSpPr txBox="1">
              <a:spLocks noChangeArrowheads="1"/>
            </p:cNvSpPr>
            <p:nvPr/>
          </p:nvSpPr>
          <p:spPr bwMode="auto">
            <a:xfrm>
              <a:off x="1861861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3" name="TextBox 16"/>
            <p:cNvSpPr txBox="1">
              <a:spLocks noChangeArrowheads="1"/>
            </p:cNvSpPr>
            <p:nvPr/>
          </p:nvSpPr>
          <p:spPr bwMode="auto">
            <a:xfrm>
              <a:off x="26892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74" name="TextBox 17"/>
            <p:cNvSpPr txBox="1">
              <a:spLocks noChangeArrowheads="1"/>
            </p:cNvSpPr>
            <p:nvPr/>
          </p:nvSpPr>
          <p:spPr bwMode="auto">
            <a:xfrm>
              <a:off x="3560326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5" name="TextBox 18"/>
            <p:cNvSpPr txBox="1">
              <a:spLocks noChangeArrowheads="1"/>
            </p:cNvSpPr>
            <p:nvPr/>
          </p:nvSpPr>
          <p:spPr bwMode="auto">
            <a:xfrm>
              <a:off x="1861861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6" name="TextBox 19"/>
            <p:cNvSpPr txBox="1">
              <a:spLocks noChangeArrowheads="1"/>
            </p:cNvSpPr>
            <p:nvPr/>
          </p:nvSpPr>
          <p:spPr bwMode="auto">
            <a:xfrm>
              <a:off x="27221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7" name="TextBox 20"/>
            <p:cNvSpPr txBox="1">
              <a:spLocks noChangeArrowheads="1"/>
            </p:cNvSpPr>
            <p:nvPr/>
          </p:nvSpPr>
          <p:spPr bwMode="auto">
            <a:xfrm>
              <a:off x="3527466" y="33776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</p:grpSp>
      <p:grpSp>
        <p:nvGrpSpPr>
          <p:cNvPr id="31747" name="Group 33"/>
          <p:cNvGrpSpPr>
            <a:grpSpLocks/>
          </p:cNvGrpSpPr>
          <p:nvPr/>
        </p:nvGrpSpPr>
        <p:grpSpPr bwMode="auto">
          <a:xfrm>
            <a:off x="609600" y="1295400"/>
            <a:ext cx="2209800" cy="1063625"/>
            <a:chOff x="5943600" y="370440"/>
            <a:chExt cx="2209800" cy="1063967"/>
          </a:xfrm>
        </p:grpSpPr>
        <p:cxnSp>
          <p:nvCxnSpPr>
            <p:cNvPr id="25" name="Straight Connector 24"/>
            <p:cNvCxnSpPr>
              <a:cxnSpLocks noChangeShapeType="1"/>
            </p:cNvCxnSpPr>
            <p:nvPr/>
          </p:nvCxnSpPr>
          <p:spPr bwMode="auto">
            <a:xfrm rot="5400000">
              <a:off x="6197449" y="916716"/>
              <a:ext cx="94010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8" name="Freeform 27"/>
            <p:cNvSpPr>
              <a:spLocks noChangeArrowheads="1"/>
            </p:cNvSpPr>
            <p:nvPr/>
          </p:nvSpPr>
          <p:spPr bwMode="auto">
            <a:xfrm>
              <a:off x="6616700" y="370440"/>
              <a:ext cx="1049338" cy="1063967"/>
            </a:xfrm>
            <a:custGeom>
              <a:avLst/>
              <a:gdLst>
                <a:gd name="T0" fmla="*/ 66836 w 1049882"/>
                <a:gd name="T1" fmla="*/ 47349 h 1063967"/>
                <a:gd name="T2" fmla="*/ 467852 w 1049882"/>
                <a:gd name="T3" fmla="*/ 13926 h 1063967"/>
                <a:gd name="T4" fmla="*/ 818741 w 1049882"/>
                <a:gd name="T5" fmla="*/ 130906 h 1063967"/>
                <a:gd name="T6" fmla="*/ 1019249 w 1049882"/>
                <a:gd name="T7" fmla="*/ 415003 h 1063967"/>
                <a:gd name="T8" fmla="*/ 1002540 w 1049882"/>
                <a:gd name="T9" fmla="*/ 765945 h 1063967"/>
                <a:gd name="T10" fmla="*/ 751905 w 1049882"/>
                <a:gd name="T11" fmla="*/ 1016618 h 1063967"/>
                <a:gd name="T12" fmla="*/ 0 w 1049882"/>
                <a:gd name="T13" fmla="*/ 1050041 h 10639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9882"/>
                <a:gd name="T22" fmla="*/ 0 h 1063967"/>
                <a:gd name="T23" fmla="*/ 1049882 w 1049882"/>
                <a:gd name="T24" fmla="*/ 1063967 h 10639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9882" h="1063967">
                  <a:moveTo>
                    <a:pt x="66836" y="47349"/>
                  </a:moveTo>
                  <a:cubicBezTo>
                    <a:pt x="204685" y="23674"/>
                    <a:pt x="342535" y="0"/>
                    <a:pt x="467852" y="13926"/>
                  </a:cubicBezTo>
                  <a:cubicBezTo>
                    <a:pt x="593170" y="27852"/>
                    <a:pt x="726842" y="64060"/>
                    <a:pt x="818741" y="130906"/>
                  </a:cubicBezTo>
                  <a:cubicBezTo>
                    <a:pt x="910641" y="197752"/>
                    <a:pt x="988616" y="309163"/>
                    <a:pt x="1019249" y="415003"/>
                  </a:cubicBezTo>
                  <a:cubicBezTo>
                    <a:pt x="1049882" y="520843"/>
                    <a:pt x="1047097" y="665676"/>
                    <a:pt x="1002540" y="765945"/>
                  </a:cubicBezTo>
                  <a:cubicBezTo>
                    <a:pt x="957983" y="866214"/>
                    <a:pt x="918995" y="969269"/>
                    <a:pt x="751905" y="1016618"/>
                  </a:cubicBezTo>
                  <a:cubicBezTo>
                    <a:pt x="584815" y="1063967"/>
                    <a:pt x="0" y="1050041"/>
                    <a:pt x="0" y="1050041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>
              <a:off x="5943600" y="610230"/>
              <a:ext cx="7239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>
              <a:off x="5943600" y="1216850"/>
              <a:ext cx="7239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2" name="Straight Connector 31"/>
            <p:cNvCxnSpPr>
              <a:cxnSpLocks noChangeShapeType="1"/>
            </p:cNvCxnSpPr>
            <p:nvPr/>
          </p:nvCxnSpPr>
          <p:spPr bwMode="auto">
            <a:xfrm>
              <a:off x="7666038" y="913540"/>
              <a:ext cx="487362" cy="158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31748" name="TextBox 34"/>
          <p:cNvSpPr txBox="1">
            <a:spLocks noChangeArrowheads="1"/>
          </p:cNvSpPr>
          <p:nvPr/>
        </p:nvSpPr>
        <p:spPr bwMode="auto">
          <a:xfrm>
            <a:off x="914999" y="0"/>
            <a:ext cx="80506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Build a NAND with CMOS inverters</a:t>
            </a:r>
          </a:p>
        </p:txBody>
      </p:sp>
      <p:sp>
        <p:nvSpPr>
          <p:cNvPr id="31749" name="TextBox 54"/>
          <p:cNvSpPr txBox="1">
            <a:spLocks noChangeArrowheads="1"/>
          </p:cNvSpPr>
          <p:nvPr/>
        </p:nvSpPr>
        <p:spPr bwMode="auto">
          <a:xfrm>
            <a:off x="2209770" y="2436813"/>
            <a:ext cx="1122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NAND</a:t>
            </a: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2332038" y="1676400"/>
            <a:ext cx="334962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pic>
        <p:nvPicPr>
          <p:cNvPr id="93" name="Picture 4" descr="File:CMOS NAND.svg">
            <a:hlinkClick r:id="rId8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784472" y="913457"/>
            <a:ext cx="2153656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3908474" y="1608993"/>
            <a:ext cx="2681288" cy="2209800"/>
            <a:chOff x="3505200" y="4191000"/>
            <a:chExt cx="2681654" cy="2209800"/>
          </a:xfrm>
        </p:grpSpPr>
        <p:pic>
          <p:nvPicPr>
            <p:cNvPr id="31753" name="Picture 8" descr="http://people.seas.harvard.edu/~jones/es154/lectures/lecture_7/logic_equ/logic_equ_1.gif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886200" y="4191000"/>
              <a:ext cx="1625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4" name="Picture 10" descr="http://people.seas.harvard.edu/~jones/es154/lectures/lecture_7/logic_equ/logic_equ_2.gif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505200" y="4876800"/>
              <a:ext cx="2681654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EAFE0CE-965E-3D38-D16E-8E4C7ABC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52719" y="4324432"/>
            <a:ext cx="2362081" cy="236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ircuit board with many colored lines&#10;&#10;Description automatically generated">
            <a:extLst>
              <a:ext uri="{FF2B5EF4-FFF2-40B4-BE49-F238E27FC236}">
                <a16:creationId xmlns:a16="http://schemas.microsoft.com/office/drawing/2014/main" id="{50AE09B0-B77A-91B2-8AF3-588D221B35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83" y="4704895"/>
            <a:ext cx="2153656" cy="15731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3C7106-0251-36CB-542B-1429B7A860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7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05"/>
    </mc:Choice>
    <mc:Fallback xmlns="">
      <p:transition spd="slow" advTm="113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1"/>
          <p:cNvGrpSpPr>
            <a:grpSpLocks/>
          </p:cNvGrpSpPr>
          <p:nvPr/>
        </p:nvGrpSpPr>
        <p:grpSpPr bwMode="auto">
          <a:xfrm>
            <a:off x="533400" y="3048000"/>
            <a:ext cx="2514600" cy="3200400"/>
            <a:chOff x="1676400" y="838200"/>
            <a:chExt cx="2514600" cy="32004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6764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5146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3528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676400" y="8382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676400" y="16764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676400" y="25146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31766" name="TextBox 9"/>
            <p:cNvSpPr txBox="1">
              <a:spLocks noChangeArrowheads="1"/>
            </p:cNvSpPr>
            <p:nvPr/>
          </p:nvSpPr>
          <p:spPr bwMode="auto">
            <a:xfrm>
              <a:off x="1829001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67" name="TextBox 10"/>
            <p:cNvSpPr txBox="1">
              <a:spLocks noChangeArrowheads="1"/>
            </p:cNvSpPr>
            <p:nvPr/>
          </p:nvSpPr>
          <p:spPr bwMode="auto">
            <a:xfrm>
              <a:off x="26892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68" name="TextBox 11"/>
            <p:cNvSpPr txBox="1">
              <a:spLocks noChangeArrowheads="1"/>
            </p:cNvSpPr>
            <p:nvPr/>
          </p:nvSpPr>
          <p:spPr bwMode="auto">
            <a:xfrm>
              <a:off x="3560326" y="9906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 dirty="0">
                  <a:latin typeface="Comic Sans MS" charset="0"/>
                </a:rPr>
                <a:t>1</a:t>
              </a:r>
            </a:p>
          </p:txBody>
        </p:sp>
        <p:sp>
          <p:nvSpPr>
            <p:cNvPr id="31769" name="TextBox 12"/>
            <p:cNvSpPr txBox="1">
              <a:spLocks noChangeArrowheads="1"/>
            </p:cNvSpPr>
            <p:nvPr/>
          </p:nvSpPr>
          <p:spPr bwMode="auto">
            <a:xfrm>
              <a:off x="1829001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70" name="TextBox 13"/>
            <p:cNvSpPr txBox="1">
              <a:spLocks noChangeArrowheads="1"/>
            </p:cNvSpPr>
            <p:nvPr/>
          </p:nvSpPr>
          <p:spPr bwMode="auto">
            <a:xfrm>
              <a:off x="27221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1" name="TextBox 14"/>
            <p:cNvSpPr txBox="1">
              <a:spLocks noChangeArrowheads="1"/>
            </p:cNvSpPr>
            <p:nvPr/>
          </p:nvSpPr>
          <p:spPr bwMode="auto">
            <a:xfrm>
              <a:off x="3527465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 dirty="0">
                  <a:latin typeface="Comic Sans MS" charset="0"/>
                </a:rPr>
                <a:t>0</a:t>
              </a:r>
            </a:p>
          </p:txBody>
        </p:sp>
        <p:sp>
          <p:nvSpPr>
            <p:cNvPr id="31772" name="TextBox 15"/>
            <p:cNvSpPr txBox="1">
              <a:spLocks noChangeArrowheads="1"/>
            </p:cNvSpPr>
            <p:nvPr/>
          </p:nvSpPr>
          <p:spPr bwMode="auto">
            <a:xfrm>
              <a:off x="1861861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3" name="TextBox 16"/>
            <p:cNvSpPr txBox="1">
              <a:spLocks noChangeArrowheads="1"/>
            </p:cNvSpPr>
            <p:nvPr/>
          </p:nvSpPr>
          <p:spPr bwMode="auto">
            <a:xfrm>
              <a:off x="26892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74" name="TextBox 17"/>
            <p:cNvSpPr txBox="1">
              <a:spLocks noChangeArrowheads="1"/>
            </p:cNvSpPr>
            <p:nvPr/>
          </p:nvSpPr>
          <p:spPr bwMode="auto">
            <a:xfrm>
              <a:off x="3527465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 dirty="0">
                  <a:latin typeface="Comic Sans MS" charset="0"/>
                </a:rPr>
                <a:t>0</a:t>
              </a:r>
            </a:p>
          </p:txBody>
        </p:sp>
        <p:sp>
          <p:nvSpPr>
            <p:cNvPr id="31775" name="TextBox 18"/>
            <p:cNvSpPr txBox="1">
              <a:spLocks noChangeArrowheads="1"/>
            </p:cNvSpPr>
            <p:nvPr/>
          </p:nvSpPr>
          <p:spPr bwMode="auto">
            <a:xfrm>
              <a:off x="1861861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6" name="TextBox 19"/>
            <p:cNvSpPr txBox="1">
              <a:spLocks noChangeArrowheads="1"/>
            </p:cNvSpPr>
            <p:nvPr/>
          </p:nvSpPr>
          <p:spPr bwMode="auto">
            <a:xfrm>
              <a:off x="27221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7" name="TextBox 20"/>
            <p:cNvSpPr txBox="1">
              <a:spLocks noChangeArrowheads="1"/>
            </p:cNvSpPr>
            <p:nvPr/>
          </p:nvSpPr>
          <p:spPr bwMode="auto">
            <a:xfrm>
              <a:off x="3527466" y="33776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</p:grpSp>
      <p:grpSp>
        <p:nvGrpSpPr>
          <p:cNvPr id="31747" name="Group 33"/>
          <p:cNvGrpSpPr>
            <a:grpSpLocks/>
          </p:cNvGrpSpPr>
          <p:nvPr/>
        </p:nvGrpSpPr>
        <p:grpSpPr bwMode="auto">
          <a:xfrm>
            <a:off x="772676" y="1295400"/>
            <a:ext cx="2046724" cy="1063625"/>
            <a:chOff x="6106676" y="370440"/>
            <a:chExt cx="2046724" cy="1063967"/>
          </a:xfrm>
        </p:grpSpPr>
        <p:sp>
          <p:nvSpPr>
            <p:cNvPr id="28" name="Freeform 27"/>
            <p:cNvSpPr>
              <a:spLocks noChangeArrowheads="1"/>
            </p:cNvSpPr>
            <p:nvPr/>
          </p:nvSpPr>
          <p:spPr bwMode="auto">
            <a:xfrm>
              <a:off x="6616700" y="370440"/>
              <a:ext cx="1049338" cy="1063967"/>
            </a:xfrm>
            <a:custGeom>
              <a:avLst/>
              <a:gdLst>
                <a:gd name="T0" fmla="*/ 66836 w 1049882"/>
                <a:gd name="T1" fmla="*/ 47349 h 1063967"/>
                <a:gd name="T2" fmla="*/ 467852 w 1049882"/>
                <a:gd name="T3" fmla="*/ 13926 h 1063967"/>
                <a:gd name="T4" fmla="*/ 818741 w 1049882"/>
                <a:gd name="T5" fmla="*/ 130906 h 1063967"/>
                <a:gd name="T6" fmla="*/ 1019249 w 1049882"/>
                <a:gd name="T7" fmla="*/ 415003 h 1063967"/>
                <a:gd name="T8" fmla="*/ 1002540 w 1049882"/>
                <a:gd name="T9" fmla="*/ 765945 h 1063967"/>
                <a:gd name="T10" fmla="*/ 751905 w 1049882"/>
                <a:gd name="T11" fmla="*/ 1016618 h 1063967"/>
                <a:gd name="T12" fmla="*/ 0 w 1049882"/>
                <a:gd name="T13" fmla="*/ 1050041 h 10639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9882"/>
                <a:gd name="T22" fmla="*/ 0 h 1063967"/>
                <a:gd name="T23" fmla="*/ 1049882 w 1049882"/>
                <a:gd name="T24" fmla="*/ 1063967 h 10639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9882" h="1063967">
                  <a:moveTo>
                    <a:pt x="66836" y="47349"/>
                  </a:moveTo>
                  <a:cubicBezTo>
                    <a:pt x="204685" y="23674"/>
                    <a:pt x="342535" y="0"/>
                    <a:pt x="467852" y="13926"/>
                  </a:cubicBezTo>
                  <a:cubicBezTo>
                    <a:pt x="593170" y="27852"/>
                    <a:pt x="726842" y="64060"/>
                    <a:pt x="818741" y="130906"/>
                  </a:cubicBezTo>
                  <a:cubicBezTo>
                    <a:pt x="910641" y="197752"/>
                    <a:pt x="988616" y="309163"/>
                    <a:pt x="1019249" y="415003"/>
                  </a:cubicBezTo>
                  <a:cubicBezTo>
                    <a:pt x="1049882" y="520843"/>
                    <a:pt x="1047097" y="665676"/>
                    <a:pt x="1002540" y="765945"/>
                  </a:cubicBezTo>
                  <a:cubicBezTo>
                    <a:pt x="957983" y="866214"/>
                    <a:pt x="918995" y="969269"/>
                    <a:pt x="751905" y="1016618"/>
                  </a:cubicBezTo>
                  <a:cubicBezTo>
                    <a:pt x="584815" y="1063967"/>
                    <a:pt x="0" y="1050041"/>
                    <a:pt x="0" y="1050041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>
              <a:off x="6106676" y="612531"/>
              <a:ext cx="7239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>
              <a:off x="6106676" y="1219151"/>
              <a:ext cx="7239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2" name="Straight Connector 31"/>
            <p:cNvCxnSpPr>
              <a:cxnSpLocks noChangeShapeType="1"/>
            </p:cNvCxnSpPr>
            <p:nvPr/>
          </p:nvCxnSpPr>
          <p:spPr bwMode="auto">
            <a:xfrm>
              <a:off x="7666038" y="913540"/>
              <a:ext cx="487362" cy="158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31748" name="TextBox 34"/>
          <p:cNvSpPr txBox="1">
            <a:spLocks noChangeArrowheads="1"/>
          </p:cNvSpPr>
          <p:nvPr/>
        </p:nvSpPr>
        <p:spPr bwMode="auto">
          <a:xfrm>
            <a:off x="1195525" y="0"/>
            <a:ext cx="74895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Build a NOR with CMOS inverters</a:t>
            </a:r>
          </a:p>
        </p:txBody>
      </p:sp>
      <p:sp>
        <p:nvSpPr>
          <p:cNvPr id="31749" name="TextBox 54"/>
          <p:cNvSpPr txBox="1">
            <a:spLocks noChangeArrowheads="1"/>
          </p:cNvSpPr>
          <p:nvPr/>
        </p:nvSpPr>
        <p:spPr bwMode="auto">
          <a:xfrm>
            <a:off x="2336407" y="2436813"/>
            <a:ext cx="8691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NOR</a:t>
            </a: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2332038" y="1676400"/>
            <a:ext cx="334962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674DF5D-1A99-25F0-50C0-77736478E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026" y="1321239"/>
            <a:ext cx="259240" cy="1063625"/>
          </a:xfrm>
          <a:custGeom>
            <a:avLst/>
            <a:gdLst>
              <a:gd name="T0" fmla="*/ 66836 w 1049882"/>
              <a:gd name="T1" fmla="*/ 47349 h 1063967"/>
              <a:gd name="T2" fmla="*/ 467852 w 1049882"/>
              <a:gd name="T3" fmla="*/ 13926 h 1063967"/>
              <a:gd name="T4" fmla="*/ 818741 w 1049882"/>
              <a:gd name="T5" fmla="*/ 130906 h 1063967"/>
              <a:gd name="T6" fmla="*/ 1019249 w 1049882"/>
              <a:gd name="T7" fmla="*/ 415003 h 1063967"/>
              <a:gd name="T8" fmla="*/ 1002540 w 1049882"/>
              <a:gd name="T9" fmla="*/ 765945 h 1063967"/>
              <a:gd name="T10" fmla="*/ 751905 w 1049882"/>
              <a:gd name="T11" fmla="*/ 1016618 h 1063967"/>
              <a:gd name="T12" fmla="*/ 0 w 1049882"/>
              <a:gd name="T13" fmla="*/ 1050041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1026" name="Picture 2" descr="CMOS">
            <a:extLst>
              <a:ext uri="{FF2B5EF4-FFF2-40B4-BE49-F238E27FC236}">
                <a16:creationId xmlns:a16="http://schemas.microsoft.com/office/drawing/2014/main" id="{A1278822-D1BF-B000-2A2C-CA9018ACA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26" y="849818"/>
            <a:ext cx="2504067" cy="342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EE71083-3BD6-C205-DECB-122F2CF2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34753" y="4318888"/>
            <a:ext cx="2285373" cy="228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3B0C708-5FC3-73D0-FF0F-FE1B58E01B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6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41"/>
    </mc:Choice>
    <mc:Fallback xmlns="">
      <p:transition spd="slow" advTm="59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4"/>
          <p:cNvSpPr txBox="1">
            <a:spLocks noChangeArrowheads="1"/>
          </p:cNvSpPr>
          <p:nvPr/>
        </p:nvSpPr>
        <p:spPr bwMode="auto">
          <a:xfrm>
            <a:off x="1675171" y="0"/>
            <a:ext cx="5638082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Build memory with CMOS</a:t>
            </a:r>
          </a:p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	(6T-SRAM)</a:t>
            </a:r>
          </a:p>
        </p:txBody>
      </p:sp>
      <p:grpSp>
        <p:nvGrpSpPr>
          <p:cNvPr id="34819" name="Group 13"/>
          <p:cNvGrpSpPr>
            <a:grpSpLocks/>
          </p:cNvGrpSpPr>
          <p:nvPr/>
        </p:nvGrpSpPr>
        <p:grpSpPr bwMode="auto">
          <a:xfrm>
            <a:off x="1042988" y="1447800"/>
            <a:ext cx="6375400" cy="2133600"/>
            <a:chOff x="1042988" y="1447800"/>
            <a:chExt cx="6375400" cy="2133600"/>
          </a:xfrm>
        </p:grpSpPr>
        <p:pic>
          <p:nvPicPr>
            <p:cNvPr id="34821" name="Picture 7" descr="http://upload.wikimedia.org/wikipedia/commons/thumb/8/81/CMOS_Inverter.svg/180px-CMOS_Inverter.svg.png">
              <a:hlinkClick r:id="rId5"/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42988" y="1447800"/>
              <a:ext cx="21336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4822" name="Group 33"/>
            <p:cNvGrpSpPr>
              <a:grpSpLocks/>
            </p:cNvGrpSpPr>
            <p:nvPr/>
          </p:nvGrpSpPr>
          <p:grpSpPr bwMode="auto">
            <a:xfrm>
              <a:off x="4724400" y="1905000"/>
              <a:ext cx="2693988" cy="939800"/>
              <a:chOff x="5952404" y="446434"/>
              <a:chExt cx="2200996" cy="940623"/>
            </a:xfrm>
          </p:grpSpPr>
          <p:cxnSp>
            <p:nvCxnSpPr>
              <p:cNvPr id="5" name="Straight Connector 4"/>
              <p:cNvCxnSpPr>
                <a:cxnSpLocks noChangeShapeType="1"/>
              </p:cNvCxnSpPr>
              <p:nvPr/>
            </p:nvCxnSpPr>
            <p:spPr bwMode="auto">
              <a:xfrm rot="5400000">
                <a:off x="6196736" y="916745"/>
                <a:ext cx="940623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cxnSp>
            <p:nvCxnSpPr>
              <p:cNvPr id="6" name="Straight Connector 5"/>
              <p:cNvCxnSpPr>
                <a:cxnSpLocks noChangeShapeType="1"/>
              </p:cNvCxnSpPr>
              <p:nvPr/>
            </p:nvCxnSpPr>
            <p:spPr bwMode="auto">
              <a:xfrm>
                <a:off x="5952404" y="891323"/>
                <a:ext cx="723722" cy="1589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cxnSp>
            <p:nvCxnSpPr>
              <p:cNvPr id="7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7667028" y="913568"/>
                <a:ext cx="486372" cy="1589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</p:grp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6829425" y="2197100"/>
              <a:ext cx="334963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cxnSp>
          <p:nvCxnSpPr>
            <p:cNvPr id="11" name="Straight Connector 10"/>
            <p:cNvCxnSpPr>
              <a:cxnSpLocks noChangeShapeType="1"/>
              <a:endCxn id="8" idx="2"/>
            </p:cNvCxnSpPr>
            <p:nvPr/>
          </p:nvCxnSpPr>
          <p:spPr bwMode="auto">
            <a:xfrm>
              <a:off x="5599113" y="1905000"/>
              <a:ext cx="1230312" cy="4445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V="1">
              <a:off x="5599113" y="2336800"/>
              <a:ext cx="1241425" cy="508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pic>
        <p:nvPicPr>
          <p:cNvPr id="34820" name="Picture 47" descr="Screen Shot 2016-08-23 at 8.26.34 PM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4419600"/>
            <a:ext cx="2699845" cy="134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050" name="Picture 2" descr="7.3 6T SRAM Cell">
            <a:extLst>
              <a:ext uri="{FF2B5EF4-FFF2-40B4-BE49-F238E27FC236}">
                <a16:creationId xmlns:a16="http://schemas.microsoft.com/office/drawing/2014/main" id="{EB3FC6F9-D1A4-9A8A-D932-76A4B587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26" y="4043051"/>
            <a:ext cx="2037421" cy="19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diagram of a computer&#10;&#10;Description automatically generated">
            <a:extLst>
              <a:ext uri="{FF2B5EF4-FFF2-40B4-BE49-F238E27FC236}">
                <a16:creationId xmlns:a16="http://schemas.microsoft.com/office/drawing/2014/main" id="{E7F464AF-AE7D-F001-08A6-52447ECAA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72" y="4002147"/>
            <a:ext cx="1777087" cy="1880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8CC1A9-FD92-6BF7-C05A-FEE11A8CAE95}"/>
              </a:ext>
            </a:extLst>
          </p:cNvPr>
          <p:cNvSpPr txBox="1"/>
          <p:nvPr/>
        </p:nvSpPr>
        <p:spPr>
          <a:xfrm>
            <a:off x="3618857" y="6259810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Cache memory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D1B42E-C8DD-E597-E54D-0D013EE3B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0"/>
    </mc:Choice>
    <mc:Fallback xmlns="">
      <p:transition spd="slow" advTm="5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4"/>
          <p:cNvSpPr txBox="1">
            <a:spLocks noChangeArrowheads="1"/>
          </p:cNvSpPr>
          <p:nvPr/>
        </p:nvSpPr>
        <p:spPr bwMode="auto">
          <a:xfrm>
            <a:off x="1300069" y="0"/>
            <a:ext cx="6388287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742950" indent="-742950"/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Build memory with CMOS</a:t>
            </a:r>
          </a:p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	(DRAM)</a:t>
            </a:r>
          </a:p>
        </p:txBody>
      </p:sp>
      <p:pic>
        <p:nvPicPr>
          <p:cNvPr id="35843" name="Picture 14" descr="Screen Shot 2016-08-23 at 8.28.16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739" y="1918326"/>
            <a:ext cx="3225800" cy="302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170" name="Picture 2" descr="What is DRAM (Dynamic Random Access Memory)? | HP® Tech Takes">
            <a:extLst>
              <a:ext uri="{FF2B5EF4-FFF2-40B4-BE49-F238E27FC236}">
                <a16:creationId xmlns:a16="http://schemas.microsoft.com/office/drawing/2014/main" id="{4C8C9132-88A8-E600-2A5A-EA3D12B12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63" y="1702800"/>
            <a:ext cx="2895600" cy="12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AFC85B-390F-BBA3-6110-7AC2F7E6403B}"/>
              </a:ext>
            </a:extLst>
          </p:cNvPr>
          <p:cNvSpPr txBox="1"/>
          <p:nvPr/>
        </p:nvSpPr>
        <p:spPr>
          <a:xfrm>
            <a:off x="1636741" y="6044339"/>
            <a:ext cx="5870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Main memory: PC, workstations, servers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F7BFA-5237-4CC9-0D97-34D924212A23}"/>
              </a:ext>
            </a:extLst>
          </p:cNvPr>
          <p:cNvSpPr txBox="1"/>
          <p:nvPr/>
        </p:nvSpPr>
        <p:spPr>
          <a:xfrm>
            <a:off x="4343400" y="3858664"/>
            <a:ext cx="462658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/>
              <a:t>Slower than SRAM (leakage)</a:t>
            </a:r>
          </a:p>
          <a:p>
            <a:pPr marL="342900" indent="-342900"/>
            <a:r>
              <a:rPr lang="en-US" dirty="0"/>
              <a:t>Denser and cheaper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E5C1EB-1FC2-A2F8-9ED2-49AFBA114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57"/>
    </mc:Choice>
    <mc:Fallback xmlns="">
      <p:transition spd="slow" advTm="6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7492E-46F5-1B59-515C-8283C37CA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714E8D-76CF-6B3E-F9C1-9A8CBF28A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8" y="389066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90B64D2-70DA-0A3D-D87B-9E0B02833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62" y="158040"/>
            <a:ext cx="44450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96A2B00-CDAC-A522-4DFF-F9722D823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84" y="2438400"/>
            <a:ext cx="444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FEF6F2C-9B6D-67C2-D160-D5605BBEA8B7}"/>
              </a:ext>
            </a:extLst>
          </p:cNvPr>
          <p:cNvGrpSpPr/>
          <p:nvPr/>
        </p:nvGrpSpPr>
        <p:grpSpPr>
          <a:xfrm>
            <a:off x="5376282" y="1998529"/>
            <a:ext cx="679680" cy="315360"/>
            <a:chOff x="5376282" y="1998529"/>
            <a:chExt cx="679680" cy="31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33F2CDB-F2AC-F394-A8C6-E231A38ABE18}"/>
                    </a:ext>
                  </a:extLst>
                </p14:cNvPr>
                <p14:cNvContentPartPr/>
                <p14:nvPr/>
              </p14:nvContentPartPr>
              <p14:xfrm>
                <a:off x="5376282" y="1998529"/>
                <a:ext cx="185400" cy="258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33F2CDB-F2AC-F394-A8C6-E231A38ABE1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67642" y="1989529"/>
                  <a:ext cx="20304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1C132A9-4551-07D3-CBBA-BB76BBFBBD55}"/>
                    </a:ext>
                  </a:extLst>
                </p14:cNvPr>
                <p14:cNvContentPartPr/>
                <p14:nvPr/>
              </p14:nvContentPartPr>
              <p14:xfrm>
                <a:off x="5653842" y="2065129"/>
                <a:ext cx="147600" cy="208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1C132A9-4551-07D3-CBBA-BB76BBFBBD5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44842" y="2056489"/>
                  <a:ext cx="16524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1F6CC8F-3FC5-78C4-52CE-77399F523C4D}"/>
                    </a:ext>
                  </a:extLst>
                </p14:cNvPr>
                <p14:cNvContentPartPr/>
                <p14:nvPr/>
              </p14:nvContentPartPr>
              <p14:xfrm>
                <a:off x="5901522" y="2035249"/>
                <a:ext cx="154440" cy="278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1F6CC8F-3FC5-78C4-52CE-77399F523C4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892882" y="2026609"/>
                  <a:ext cx="172080" cy="29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C4AD1D-04A7-684F-165A-3D068C21679A}"/>
              </a:ext>
            </a:extLst>
          </p:cNvPr>
          <p:cNvGrpSpPr/>
          <p:nvPr/>
        </p:nvGrpSpPr>
        <p:grpSpPr>
          <a:xfrm>
            <a:off x="6454122" y="2034889"/>
            <a:ext cx="924120" cy="253800"/>
            <a:chOff x="6454122" y="2034889"/>
            <a:chExt cx="92412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508147E-CA31-16E3-2B95-E00F11B494B2}"/>
                    </a:ext>
                  </a:extLst>
                </p14:cNvPr>
                <p14:cNvContentPartPr/>
                <p14:nvPr/>
              </p14:nvContentPartPr>
              <p14:xfrm>
                <a:off x="6454122" y="2044249"/>
                <a:ext cx="124920" cy="216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508147E-CA31-16E3-2B95-E00F11B494B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45122" y="2035609"/>
                  <a:ext cx="14256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A0EE40A-BCF3-2BAC-FB19-6138CAF3C287}"/>
                    </a:ext>
                  </a:extLst>
                </p14:cNvPr>
                <p14:cNvContentPartPr/>
                <p14:nvPr/>
              </p14:nvContentPartPr>
              <p14:xfrm>
                <a:off x="6464922" y="2141089"/>
                <a:ext cx="11160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A0EE40A-BCF3-2BAC-FB19-6138CAF3C28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456282" y="2132449"/>
                  <a:ext cx="12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A451766-0E3E-4804-16CE-1DD2CC1559CA}"/>
                    </a:ext>
                  </a:extLst>
                </p14:cNvPr>
                <p14:cNvContentPartPr/>
                <p14:nvPr/>
              </p14:nvContentPartPr>
              <p14:xfrm>
                <a:off x="6657162" y="2071249"/>
                <a:ext cx="66960" cy="196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A451766-0E3E-4804-16CE-1DD2CC1559C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648522" y="2062249"/>
                  <a:ext cx="846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0040762-C152-74A3-3DB7-D9FACB59A7DB}"/>
                    </a:ext>
                  </a:extLst>
                </p14:cNvPr>
                <p14:cNvContentPartPr/>
                <p14:nvPr/>
              </p14:nvContentPartPr>
              <p14:xfrm>
                <a:off x="6767322" y="2075209"/>
                <a:ext cx="151200" cy="179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0040762-C152-74A3-3DB7-D9FACB59A7D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758682" y="2066209"/>
                  <a:ext cx="1688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FBDE2E2-5974-DFD9-50E2-A2912AA1865E}"/>
                    </a:ext>
                  </a:extLst>
                </p14:cNvPr>
                <p14:cNvContentPartPr/>
                <p14:nvPr/>
              </p14:nvContentPartPr>
              <p14:xfrm>
                <a:off x="6792882" y="2149729"/>
                <a:ext cx="60120" cy="2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FBDE2E2-5974-DFD9-50E2-A2912AA1865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783882" y="2141089"/>
                  <a:ext cx="77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4BBCA5B-463D-1BC5-F9F2-F6B44FD28CC1}"/>
                    </a:ext>
                  </a:extLst>
                </p14:cNvPr>
                <p14:cNvContentPartPr/>
                <p14:nvPr/>
              </p14:nvContentPartPr>
              <p14:xfrm>
                <a:off x="6989442" y="2043889"/>
                <a:ext cx="119160" cy="202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4BBCA5B-463D-1BC5-F9F2-F6B44FD28CC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980442" y="2035249"/>
                  <a:ext cx="1368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687AD89-F101-F53D-69E4-4522A3B859BD}"/>
                    </a:ext>
                  </a:extLst>
                </p14:cNvPr>
                <p14:cNvContentPartPr/>
                <p14:nvPr/>
              </p14:nvContentPartPr>
              <p14:xfrm>
                <a:off x="7201842" y="2034889"/>
                <a:ext cx="176400" cy="253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687AD89-F101-F53D-69E4-4522A3B859B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92842" y="2025889"/>
                  <a:ext cx="194040" cy="27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D05EE9-8A51-12C1-E0AB-16C9B8BC6896}"/>
              </a:ext>
            </a:extLst>
          </p:cNvPr>
          <p:cNvGrpSpPr/>
          <p:nvPr/>
        </p:nvGrpSpPr>
        <p:grpSpPr>
          <a:xfrm>
            <a:off x="5272242" y="4481809"/>
            <a:ext cx="851400" cy="311760"/>
            <a:chOff x="5272242" y="4481809"/>
            <a:chExt cx="851400" cy="3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6CF0BD1-0C4C-3B1D-3854-7C28E96060CD}"/>
                    </a:ext>
                  </a:extLst>
                </p14:cNvPr>
                <p14:cNvContentPartPr/>
                <p14:nvPr/>
              </p14:nvContentPartPr>
              <p14:xfrm>
                <a:off x="5272242" y="4481809"/>
                <a:ext cx="165240" cy="307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6CF0BD1-0C4C-3B1D-3854-7C28E96060C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263602" y="4472809"/>
                  <a:ext cx="18288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BD5A860-AE26-9E4D-6B4C-2DDA692D1DCB}"/>
                    </a:ext>
                  </a:extLst>
                </p14:cNvPr>
                <p14:cNvContentPartPr/>
                <p14:nvPr/>
              </p14:nvContentPartPr>
              <p14:xfrm>
                <a:off x="5495442" y="4520689"/>
                <a:ext cx="176760" cy="249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BD5A860-AE26-9E4D-6B4C-2DDA692D1DC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486442" y="4511689"/>
                  <a:ext cx="1944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02E4651-4F32-4402-D14E-435F649C24AD}"/>
                    </a:ext>
                  </a:extLst>
                </p14:cNvPr>
                <p14:cNvContentPartPr/>
                <p14:nvPr/>
              </p14:nvContentPartPr>
              <p14:xfrm>
                <a:off x="5524242" y="4625089"/>
                <a:ext cx="170280" cy="41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02E4651-4F32-4402-D14E-435F649C24A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515602" y="4616449"/>
                  <a:ext cx="18792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F992A7E-0792-9015-3E23-5C8433F2BE78}"/>
                    </a:ext>
                  </a:extLst>
                </p14:cNvPr>
                <p14:cNvContentPartPr/>
                <p14:nvPr/>
              </p14:nvContentPartPr>
              <p14:xfrm>
                <a:off x="5694162" y="4483609"/>
                <a:ext cx="175680" cy="246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F992A7E-0792-9015-3E23-5C8433F2BE7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85522" y="4474609"/>
                  <a:ext cx="1933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BE6EA80-948B-42FF-C445-01B207A24DA5}"/>
                    </a:ext>
                  </a:extLst>
                </p14:cNvPr>
                <p14:cNvContentPartPr/>
                <p14:nvPr/>
              </p14:nvContentPartPr>
              <p14:xfrm>
                <a:off x="5895042" y="4544809"/>
                <a:ext cx="228600" cy="248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BE6EA80-948B-42FF-C445-01B207A24DA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886402" y="4535809"/>
                  <a:ext cx="24624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E9E76B-CB25-B29F-3486-E1E3B82DEFD6}"/>
              </a:ext>
            </a:extLst>
          </p:cNvPr>
          <p:cNvGrpSpPr/>
          <p:nvPr/>
        </p:nvGrpSpPr>
        <p:grpSpPr>
          <a:xfrm>
            <a:off x="6544122" y="4396849"/>
            <a:ext cx="859680" cy="375120"/>
            <a:chOff x="6544122" y="4396849"/>
            <a:chExt cx="859680" cy="37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D954F3F-21B1-6E72-0D62-3E4B9668ADFF}"/>
                    </a:ext>
                  </a:extLst>
                </p14:cNvPr>
                <p14:cNvContentPartPr/>
                <p14:nvPr/>
              </p14:nvContentPartPr>
              <p14:xfrm>
                <a:off x="6544122" y="4426729"/>
                <a:ext cx="137520" cy="336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D954F3F-21B1-6E72-0D62-3E4B9668ADF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35122" y="4417729"/>
                  <a:ext cx="15516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1CBB5F8-6312-7456-BCE0-6C804B44D3E7}"/>
                    </a:ext>
                  </a:extLst>
                </p14:cNvPr>
                <p14:cNvContentPartPr/>
                <p14:nvPr/>
              </p14:nvContentPartPr>
              <p14:xfrm>
                <a:off x="6576162" y="4576129"/>
                <a:ext cx="136440" cy="2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1CBB5F8-6312-7456-BCE0-6C804B44D3E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567162" y="4567129"/>
                  <a:ext cx="1540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A49B080-DCCD-0F47-5824-78680E000C91}"/>
                    </a:ext>
                  </a:extLst>
                </p14:cNvPr>
                <p14:cNvContentPartPr/>
                <p14:nvPr/>
              </p14:nvContentPartPr>
              <p14:xfrm>
                <a:off x="6736002" y="4471009"/>
                <a:ext cx="112320" cy="290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A49B080-DCCD-0F47-5824-78680E000C9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727362" y="4462369"/>
                  <a:ext cx="12996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8717113-D8CB-714A-C4EC-9C746F6AE0B1}"/>
                    </a:ext>
                  </a:extLst>
                </p14:cNvPr>
                <p14:cNvContentPartPr/>
                <p14:nvPr/>
              </p14:nvContentPartPr>
              <p14:xfrm>
                <a:off x="6847962" y="4444729"/>
                <a:ext cx="189000" cy="327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8717113-D8CB-714A-C4EC-9C746F6AE0B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839322" y="4436089"/>
                  <a:ext cx="20664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B3D6B18-FFFD-CBE5-5399-AD4D0473C848}"/>
                    </a:ext>
                  </a:extLst>
                </p14:cNvPr>
                <p14:cNvContentPartPr/>
                <p14:nvPr/>
              </p14:nvContentPartPr>
              <p14:xfrm>
                <a:off x="6824562" y="4657489"/>
                <a:ext cx="1317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B3D6B18-FFFD-CBE5-5399-AD4D0473C84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815922" y="4648489"/>
                  <a:ext cx="149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C33A86E-2D58-60A3-DD0A-54F4E529CA4B}"/>
                    </a:ext>
                  </a:extLst>
                </p14:cNvPr>
                <p14:cNvContentPartPr/>
                <p14:nvPr/>
              </p14:nvContentPartPr>
              <p14:xfrm>
                <a:off x="6974682" y="4656409"/>
                <a:ext cx="24480" cy="2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C33A86E-2D58-60A3-DD0A-54F4E529CA4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965682" y="4647769"/>
                  <a:ext cx="42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4106561-C398-1217-6E27-AC9291851C5E}"/>
                    </a:ext>
                  </a:extLst>
                </p14:cNvPr>
                <p14:cNvContentPartPr/>
                <p14:nvPr/>
              </p14:nvContentPartPr>
              <p14:xfrm>
                <a:off x="7107882" y="4490809"/>
                <a:ext cx="127440" cy="223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4106561-C398-1217-6E27-AC9291851C5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098882" y="4481809"/>
                  <a:ext cx="1450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19278A1-125C-87A1-5E95-35A8C7DE3E1B}"/>
                    </a:ext>
                  </a:extLst>
                </p14:cNvPr>
                <p14:cNvContentPartPr/>
                <p14:nvPr/>
              </p14:nvContentPartPr>
              <p14:xfrm>
                <a:off x="7322082" y="4396849"/>
                <a:ext cx="360" cy="365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19278A1-125C-87A1-5E95-35A8C7DE3E1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313082" y="4387849"/>
                  <a:ext cx="1800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20F565A-81D4-FAE8-3354-8D20D2E2B546}"/>
                    </a:ext>
                  </a:extLst>
                </p14:cNvPr>
                <p14:cNvContentPartPr/>
                <p14:nvPr/>
              </p14:nvContentPartPr>
              <p14:xfrm>
                <a:off x="7319562" y="4667569"/>
                <a:ext cx="84240" cy="5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20F565A-81D4-FAE8-3354-8D20D2E2B54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310562" y="4658929"/>
                  <a:ext cx="1018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5011AF6-8EFF-637A-C97E-D5BE5F83EC81}"/>
                    </a:ext>
                  </a:extLst>
                </p14:cNvPr>
                <p14:cNvContentPartPr/>
                <p14:nvPr/>
              </p14:nvContentPartPr>
              <p14:xfrm>
                <a:off x="7403442" y="4497289"/>
                <a:ext cx="360" cy="272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5011AF6-8EFF-637A-C97E-D5BE5F83EC8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394802" y="4488289"/>
                  <a:ext cx="18000" cy="289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DDDB835-F8D5-EA1D-E821-A768C9E6B7D2}"/>
              </a:ext>
            </a:extLst>
          </p:cNvPr>
          <p:cNvSpPr txBox="1"/>
          <p:nvPr/>
        </p:nvSpPr>
        <p:spPr>
          <a:xfrm>
            <a:off x="2696330" y="6044339"/>
            <a:ext cx="3751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Memory Sticks, PC cards</a:t>
            </a:r>
          </a:p>
        </p:txBody>
      </p:sp>
      <p:pic>
        <p:nvPicPr>
          <p:cNvPr id="3080" name="Picture 8" descr="Flash memory control gate and floating gate">
            <a:extLst>
              <a:ext uri="{FF2B5EF4-FFF2-40B4-BE49-F238E27FC236}">
                <a16:creationId xmlns:a16="http://schemas.microsoft.com/office/drawing/2014/main" id="{2DDD2520-0940-6A15-F017-67663E93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14" y="3306084"/>
            <a:ext cx="3074904" cy="252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56CF3D-D36E-DE76-AC61-81B84856A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8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65"/>
    </mc:Choice>
    <mc:Fallback xmlns="">
      <p:transition spd="slow" advTm="70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4F2FE-B694-14F7-C711-22F1BDA91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36974-37E8-F532-FB81-09EB94BD0C26}"/>
              </a:ext>
            </a:extLst>
          </p:cNvPr>
          <p:cNvSpPr txBox="1"/>
          <p:nvPr/>
        </p:nvSpPr>
        <p:spPr>
          <a:xfrm>
            <a:off x="27979" y="-75592"/>
            <a:ext cx="7529625" cy="681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610FF"/>
                </a:solidFill>
              </a:rPr>
              <a:t>Need rise and fall times of CMOS equal</a:t>
            </a:r>
          </a:p>
          <a:p>
            <a:pPr>
              <a:buNone/>
            </a:pPr>
            <a:endParaRPr lang="en-US" dirty="0">
              <a:solidFill>
                <a:srgbClr val="0610FF"/>
              </a:solidFill>
            </a:endParaRPr>
          </a:p>
          <a:p>
            <a:pPr>
              <a:buNone/>
            </a:pPr>
            <a:r>
              <a:rPr lang="en-US" dirty="0"/>
              <a:t>R</a:t>
            </a:r>
            <a:r>
              <a:rPr lang="en-US" baseline="-25000" dirty="0"/>
              <a:t>PMOS</a:t>
            </a:r>
            <a:r>
              <a:rPr lang="en-US" dirty="0"/>
              <a:t> = 2R</a:t>
            </a:r>
            <a:r>
              <a:rPr lang="en-US" baseline="-25000" dirty="0"/>
              <a:t>NMOS</a:t>
            </a:r>
          </a:p>
          <a:p>
            <a:pPr>
              <a:buNone/>
            </a:pPr>
            <a:endParaRPr lang="en-US" baseline="-25000" dirty="0"/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NAND: </a:t>
            </a:r>
          </a:p>
          <a:p>
            <a:pPr>
              <a:buNone/>
            </a:pPr>
            <a:r>
              <a:rPr lang="en-US" sz="2000" dirty="0"/>
              <a:t>2 NMOS in series: R = ? </a:t>
            </a:r>
            <a:r>
              <a:rPr lang="en-US" sz="2000" dirty="0">
                <a:sym typeface="Wingdings" pitchFamily="2" charset="2"/>
              </a:rPr>
              <a:t> Pull down </a:t>
            </a:r>
            <a:endParaRPr lang="en-US" sz="2000" dirty="0"/>
          </a:p>
          <a:p>
            <a:pPr>
              <a:buNone/>
            </a:pPr>
            <a:r>
              <a:rPr lang="en-US" sz="2000" dirty="0"/>
              <a:t>2 PMOS in parallel R = ? </a:t>
            </a:r>
            <a:r>
              <a:rPr lang="en-US" sz="2000" dirty="0">
                <a:sym typeface="Wingdings" pitchFamily="2" charset="2"/>
              </a:rPr>
              <a:t> Pull up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  <a:sym typeface="Wingdings" pitchFamily="2" charset="2"/>
              </a:rPr>
              <a:t>Lower resistance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  <a:sym typeface="Wingdings" pitchFamily="2" charset="2"/>
              </a:rPr>
              <a:t>Series connection means stackable, smaller (denser, cheaper)</a:t>
            </a:r>
          </a:p>
          <a:p>
            <a:pPr>
              <a:buNone/>
            </a:pPr>
            <a:endParaRPr lang="en-US" sz="2000" dirty="0">
              <a:sym typeface="Wingdings" pitchFamily="2" charset="2"/>
            </a:endParaRP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NOR: </a:t>
            </a:r>
          </a:p>
          <a:p>
            <a:pPr>
              <a:buNone/>
            </a:pPr>
            <a:r>
              <a:rPr lang="en-US" sz="2000" dirty="0">
                <a:sym typeface="Wingdings" pitchFamily="2" charset="2"/>
              </a:rPr>
              <a:t>2 NMOS in parallel: R = ?  Pull down</a:t>
            </a:r>
          </a:p>
          <a:p>
            <a:pPr>
              <a:buNone/>
            </a:pPr>
            <a:r>
              <a:rPr lang="en-US" sz="2000" dirty="0">
                <a:sym typeface="Wingdings" pitchFamily="2" charset="2"/>
              </a:rPr>
              <a:t>2 PMOS in series: R = ?  Pull up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</a:rPr>
              <a:t>Higher resistance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</a:rPr>
              <a:t>Faster to read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</a:rPr>
              <a:t>(address each bit individually)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</a:rPr>
              <a:t>Slower to write/erase (erase each to 0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</a:rPr>
              <a:t>before over-writing)</a:t>
            </a:r>
          </a:p>
        </p:txBody>
      </p:sp>
      <p:pic>
        <p:nvPicPr>
          <p:cNvPr id="7" name="Picture 4" descr="File:CMOS NAND.svg">
            <a:hlinkClick r:id="rId6"/>
            <a:extLst>
              <a:ext uri="{FF2B5EF4-FFF2-40B4-BE49-F238E27FC236}">
                <a16:creationId xmlns:a16="http://schemas.microsoft.com/office/drawing/2014/main" id="{911CE0F7-D87D-53D6-FFA3-B090BC71420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029200" y="655612"/>
            <a:ext cx="1251668" cy="203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MOS">
            <a:extLst>
              <a:ext uri="{FF2B5EF4-FFF2-40B4-BE49-F238E27FC236}">
                <a16:creationId xmlns:a16="http://schemas.microsoft.com/office/drawing/2014/main" id="{4C7FA31C-CB79-A5E0-869B-DD48E3DCA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30453"/>
            <a:ext cx="1717144" cy="235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AND vs NOR Flash">
            <a:extLst>
              <a:ext uri="{FF2B5EF4-FFF2-40B4-BE49-F238E27FC236}">
                <a16:creationId xmlns:a16="http://schemas.microsoft.com/office/drawing/2014/main" id="{D14BEFFF-976C-88FD-30B3-33826E23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14" y="341615"/>
            <a:ext cx="217064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8AC0739-4B93-F7A5-67B5-0E18E041C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14" y="3834025"/>
            <a:ext cx="1931578" cy="260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357B88-BA0B-F5FA-629B-38202D83D8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19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85"/>
    </mc:Choice>
    <mc:Fallback xmlns="">
      <p:transition spd="slow" advTm="54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950089" y="0"/>
            <a:ext cx="6877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Why CMOS specifically for inverters?</a:t>
            </a:r>
          </a:p>
        </p:txBody>
      </p:sp>
      <p:sp>
        <p:nvSpPr>
          <p:cNvPr id="43012" name="TextBox 14"/>
          <p:cNvSpPr txBox="1">
            <a:spLocks noChangeArrowheads="1"/>
          </p:cNvSpPr>
          <p:nvPr/>
        </p:nvSpPr>
        <p:spPr bwMode="auto">
          <a:xfrm>
            <a:off x="228600" y="533400"/>
            <a:ext cx="7135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Low power:</a:t>
            </a:r>
            <a:r>
              <a:rPr lang="en-US"/>
              <a:t> Once settled, no static current flow  </a:t>
            </a:r>
          </a:p>
        </p:txBody>
      </p:sp>
      <p:sp>
        <p:nvSpPr>
          <p:cNvPr id="43013" name="TextBox 40"/>
          <p:cNvSpPr txBox="1">
            <a:spLocks noChangeArrowheads="1"/>
          </p:cNvSpPr>
          <p:nvPr/>
        </p:nvSpPr>
        <p:spPr bwMode="auto">
          <a:xfrm>
            <a:off x="2590800" y="3497263"/>
            <a:ext cx="876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~M</a:t>
            </a:r>
            <a:r>
              <a:rPr lang="en-US">
                <a:latin typeface="Symbol" charset="0"/>
                <a:cs typeface="Symbol" charset="0"/>
              </a:rPr>
              <a:t>W</a:t>
            </a:r>
          </a:p>
        </p:txBody>
      </p:sp>
      <p:sp>
        <p:nvSpPr>
          <p:cNvPr id="43014" name="TextBox 44"/>
          <p:cNvSpPr txBox="1">
            <a:spLocks noChangeArrowheads="1"/>
          </p:cNvSpPr>
          <p:nvPr/>
        </p:nvSpPr>
        <p:spPr bwMode="auto">
          <a:xfrm>
            <a:off x="2362200" y="4818063"/>
            <a:ext cx="793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~K</a:t>
            </a:r>
            <a:r>
              <a:rPr lang="en-US">
                <a:latin typeface="Symbol" charset="0"/>
                <a:cs typeface="Symbol" charset="0"/>
              </a:rPr>
              <a:t>W</a:t>
            </a:r>
          </a:p>
        </p:txBody>
      </p:sp>
      <p:cxnSp>
        <p:nvCxnSpPr>
          <p:cNvPr id="43015" name="Straight Connector 49"/>
          <p:cNvCxnSpPr>
            <a:cxnSpLocks noChangeShapeType="1"/>
          </p:cNvCxnSpPr>
          <p:nvPr/>
        </p:nvCxnSpPr>
        <p:spPr bwMode="auto">
          <a:xfrm rot="5400000">
            <a:off x="190501" y="4373562"/>
            <a:ext cx="129540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838200" y="3688059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cxnSp>
        <p:nvCxnSpPr>
          <p:cNvPr id="60" name="Straight Connector 59"/>
          <p:cNvCxnSpPr/>
          <p:nvPr/>
        </p:nvCxnSpPr>
        <p:spPr bwMode="auto">
          <a:xfrm flipV="1">
            <a:off x="838200" y="4983459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cxnSp>
        <p:nvCxnSpPr>
          <p:cNvPr id="43018" name="Straight Connector 60"/>
          <p:cNvCxnSpPr>
            <a:cxnSpLocks noChangeShapeType="1"/>
          </p:cNvCxnSpPr>
          <p:nvPr/>
        </p:nvCxnSpPr>
        <p:spPr bwMode="auto">
          <a:xfrm rot="5400000">
            <a:off x="1410494" y="4906169"/>
            <a:ext cx="12954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019" name="Straight Connector 62"/>
          <p:cNvCxnSpPr>
            <a:cxnSpLocks noChangeShapeType="1"/>
          </p:cNvCxnSpPr>
          <p:nvPr/>
        </p:nvCxnSpPr>
        <p:spPr bwMode="auto">
          <a:xfrm rot="5400000">
            <a:off x="153194" y="4563269"/>
            <a:ext cx="38100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020" name="Rectangle 29"/>
          <p:cNvSpPr>
            <a:spLocks noChangeArrowheads="1"/>
          </p:cNvSpPr>
          <p:nvPr/>
        </p:nvSpPr>
        <p:spPr bwMode="auto">
          <a:xfrm>
            <a:off x="1828800" y="3116263"/>
            <a:ext cx="762000" cy="1143000"/>
          </a:xfrm>
          <a:prstGeom prst="rect">
            <a:avLst/>
          </a:prstGeom>
          <a:solidFill>
            <a:srgbClr val="FFD197"/>
          </a:solidFill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l">
              <a:buFontTx/>
              <a:buNone/>
            </a:pPr>
            <a:endParaRPr lang="en-US" sz="3200"/>
          </a:p>
        </p:txBody>
      </p:sp>
      <p:sp>
        <p:nvSpPr>
          <p:cNvPr id="37" name="Rectangle 36"/>
          <p:cNvSpPr/>
          <p:nvPr/>
        </p:nvSpPr>
        <p:spPr bwMode="auto">
          <a:xfrm>
            <a:off x="1828800" y="4564063"/>
            <a:ext cx="381000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342900" indent="-342900" algn="l">
              <a:buFontTx/>
              <a:buNone/>
            </a:pPr>
            <a:endParaRPr lang="en-US" sz="3200"/>
          </a:p>
        </p:txBody>
      </p:sp>
      <p:cxnSp>
        <p:nvCxnSpPr>
          <p:cNvPr id="65" name="Straight Connector 64"/>
          <p:cNvCxnSpPr/>
          <p:nvPr/>
        </p:nvCxnSpPr>
        <p:spPr bwMode="auto">
          <a:xfrm>
            <a:off x="457200" y="4335759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67" name="Straight Connector 66"/>
          <p:cNvCxnSpPr/>
          <p:nvPr/>
        </p:nvCxnSpPr>
        <p:spPr bwMode="auto">
          <a:xfrm>
            <a:off x="1828800" y="6469359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68" name="Straight Connector 67"/>
          <p:cNvCxnSpPr/>
          <p:nvPr/>
        </p:nvCxnSpPr>
        <p:spPr bwMode="auto">
          <a:xfrm>
            <a:off x="1905000" y="2430759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1600200" y="2621259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cxnSp>
        <p:nvCxnSpPr>
          <p:cNvPr id="70" name="Straight Connector 69"/>
          <p:cNvCxnSpPr/>
          <p:nvPr/>
        </p:nvCxnSpPr>
        <p:spPr bwMode="auto">
          <a:xfrm>
            <a:off x="1828800" y="6545559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71" name="Straight Connector 70"/>
          <p:cNvCxnSpPr/>
          <p:nvPr/>
        </p:nvCxnSpPr>
        <p:spPr bwMode="auto">
          <a:xfrm>
            <a:off x="1828800" y="6621759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43028" name="Straight Connector 72"/>
          <p:cNvCxnSpPr>
            <a:cxnSpLocks noChangeShapeType="1"/>
          </p:cNvCxnSpPr>
          <p:nvPr/>
        </p:nvCxnSpPr>
        <p:spPr bwMode="auto">
          <a:xfrm rot="5400000">
            <a:off x="1715294" y="2086769"/>
            <a:ext cx="685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5" name="Straight Connector 74"/>
          <p:cNvCxnSpPr/>
          <p:nvPr/>
        </p:nvCxnSpPr>
        <p:spPr bwMode="auto">
          <a:xfrm flipV="1">
            <a:off x="2057400" y="4411959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sp>
        <p:nvSpPr>
          <p:cNvPr id="43030" name="TextBox 76"/>
          <p:cNvSpPr txBox="1">
            <a:spLocks noChangeArrowheads="1"/>
          </p:cNvSpPr>
          <p:nvPr/>
        </p:nvSpPr>
        <p:spPr bwMode="auto">
          <a:xfrm>
            <a:off x="0" y="4335463"/>
            <a:ext cx="671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+V1</a:t>
            </a:r>
            <a:endParaRPr lang="en-US" baseline="-25000"/>
          </a:p>
        </p:txBody>
      </p:sp>
      <p:sp>
        <p:nvSpPr>
          <p:cNvPr id="43031" name="TextBox 77"/>
          <p:cNvSpPr txBox="1">
            <a:spLocks noChangeArrowheads="1"/>
          </p:cNvSpPr>
          <p:nvPr/>
        </p:nvSpPr>
        <p:spPr bwMode="auto">
          <a:xfrm>
            <a:off x="2133600" y="1668463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V</a:t>
            </a:r>
            <a:endParaRPr lang="en-US" baseline="-25000"/>
          </a:p>
        </p:txBody>
      </p:sp>
      <p:sp>
        <p:nvSpPr>
          <p:cNvPr id="43032" name="TextBox 79"/>
          <p:cNvSpPr txBox="1">
            <a:spLocks noChangeArrowheads="1"/>
          </p:cNvSpPr>
          <p:nvPr/>
        </p:nvSpPr>
        <p:spPr bwMode="auto">
          <a:xfrm>
            <a:off x="3070225" y="4183063"/>
            <a:ext cx="517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-V</a:t>
            </a:r>
            <a:endParaRPr lang="en-US" baseline="-25000"/>
          </a:p>
        </p:txBody>
      </p:sp>
      <p:sp>
        <p:nvSpPr>
          <p:cNvPr id="43033" name="TextBox 80"/>
          <p:cNvSpPr txBox="1">
            <a:spLocks noChangeArrowheads="1"/>
          </p:cNvSpPr>
          <p:nvPr/>
        </p:nvSpPr>
        <p:spPr bwMode="auto">
          <a:xfrm>
            <a:off x="2209800" y="6165850"/>
            <a:ext cx="517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-V</a:t>
            </a:r>
            <a:endParaRPr lang="en-US" baseline="-25000"/>
          </a:p>
        </p:txBody>
      </p:sp>
      <p:sp>
        <p:nvSpPr>
          <p:cNvPr id="43034" name="TextBox 81"/>
          <p:cNvSpPr txBox="1">
            <a:spLocks noChangeArrowheads="1"/>
          </p:cNvSpPr>
          <p:nvPr/>
        </p:nvSpPr>
        <p:spPr bwMode="auto">
          <a:xfrm>
            <a:off x="7289800" y="5022850"/>
            <a:ext cx="876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~M</a:t>
            </a:r>
            <a:r>
              <a:rPr lang="en-US">
                <a:latin typeface="Symbol" charset="0"/>
                <a:cs typeface="Symbol" charset="0"/>
              </a:rPr>
              <a:t>W</a:t>
            </a:r>
          </a:p>
        </p:txBody>
      </p:sp>
      <p:sp>
        <p:nvSpPr>
          <p:cNvPr id="43035" name="TextBox 82"/>
          <p:cNvSpPr txBox="1">
            <a:spLocks noChangeArrowheads="1"/>
          </p:cNvSpPr>
          <p:nvPr/>
        </p:nvSpPr>
        <p:spPr bwMode="auto">
          <a:xfrm>
            <a:off x="7178675" y="3270250"/>
            <a:ext cx="792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~K</a:t>
            </a:r>
            <a:r>
              <a:rPr lang="en-US">
                <a:latin typeface="Symbol" charset="0"/>
                <a:cs typeface="Symbol" charset="0"/>
              </a:rPr>
              <a:t>W</a:t>
            </a:r>
          </a:p>
        </p:txBody>
      </p:sp>
      <p:cxnSp>
        <p:nvCxnSpPr>
          <p:cNvPr id="43036" name="Straight Connector 83"/>
          <p:cNvCxnSpPr>
            <a:cxnSpLocks noChangeShapeType="1"/>
          </p:cNvCxnSpPr>
          <p:nvPr/>
        </p:nvCxnSpPr>
        <p:spPr bwMode="auto">
          <a:xfrm rot="5400000">
            <a:off x="4929982" y="4375944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5" name="Straight Connector 84"/>
          <p:cNvCxnSpPr/>
          <p:nvPr/>
        </p:nvCxnSpPr>
        <p:spPr bwMode="auto">
          <a:xfrm flipV="1">
            <a:off x="5537206" y="5213647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cxnSp>
        <p:nvCxnSpPr>
          <p:cNvPr id="86" name="Straight Connector 85"/>
          <p:cNvCxnSpPr/>
          <p:nvPr/>
        </p:nvCxnSpPr>
        <p:spPr bwMode="auto">
          <a:xfrm flipV="1">
            <a:off x="5577800" y="4985047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cxnSp>
        <p:nvCxnSpPr>
          <p:cNvPr id="43039" name="Straight Connector 86"/>
          <p:cNvCxnSpPr>
            <a:cxnSpLocks noChangeShapeType="1"/>
          </p:cNvCxnSpPr>
          <p:nvPr/>
        </p:nvCxnSpPr>
        <p:spPr bwMode="auto">
          <a:xfrm rot="5400000">
            <a:off x="6150769" y="4907756"/>
            <a:ext cx="12954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040" name="Straight Connector 87"/>
          <p:cNvCxnSpPr>
            <a:cxnSpLocks noChangeShapeType="1"/>
          </p:cNvCxnSpPr>
          <p:nvPr/>
        </p:nvCxnSpPr>
        <p:spPr bwMode="auto">
          <a:xfrm rot="5400000">
            <a:off x="4893469" y="4564856"/>
            <a:ext cx="38100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041" name="Rectangle 88"/>
          <p:cNvSpPr>
            <a:spLocks noChangeArrowheads="1"/>
          </p:cNvSpPr>
          <p:nvPr/>
        </p:nvSpPr>
        <p:spPr bwMode="auto">
          <a:xfrm>
            <a:off x="6527800" y="4641850"/>
            <a:ext cx="762000" cy="1143000"/>
          </a:xfrm>
          <a:prstGeom prst="rect">
            <a:avLst/>
          </a:prstGeom>
          <a:solidFill>
            <a:srgbClr val="FFD197"/>
          </a:solidFill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l">
              <a:buFontTx/>
              <a:buNone/>
            </a:pPr>
            <a:endParaRPr lang="en-US" sz="3200"/>
          </a:p>
        </p:txBody>
      </p:sp>
      <p:sp>
        <p:nvSpPr>
          <p:cNvPr id="90" name="Rectangle 89"/>
          <p:cNvSpPr/>
          <p:nvPr/>
        </p:nvSpPr>
        <p:spPr bwMode="auto">
          <a:xfrm>
            <a:off x="6645275" y="3017838"/>
            <a:ext cx="381000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342900" indent="-342900" algn="l">
              <a:buFontTx/>
              <a:buNone/>
            </a:pPr>
            <a:endParaRPr lang="en-US" sz="3200"/>
          </a:p>
        </p:txBody>
      </p:sp>
      <p:cxnSp>
        <p:nvCxnSpPr>
          <p:cNvPr id="91" name="Straight Connector 90"/>
          <p:cNvCxnSpPr/>
          <p:nvPr/>
        </p:nvCxnSpPr>
        <p:spPr bwMode="auto">
          <a:xfrm>
            <a:off x="5196800" y="4337347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92" name="Straight Connector 91"/>
          <p:cNvCxnSpPr/>
          <p:nvPr/>
        </p:nvCxnSpPr>
        <p:spPr bwMode="auto">
          <a:xfrm>
            <a:off x="6568400" y="6470947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93" name="Straight Connector 92"/>
          <p:cNvCxnSpPr/>
          <p:nvPr/>
        </p:nvCxnSpPr>
        <p:spPr bwMode="auto">
          <a:xfrm>
            <a:off x="6644600" y="2432347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94" name="Straight Connector 93"/>
          <p:cNvCxnSpPr/>
          <p:nvPr/>
        </p:nvCxnSpPr>
        <p:spPr bwMode="auto">
          <a:xfrm flipV="1">
            <a:off x="6339800" y="2622847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cxnSp>
        <p:nvCxnSpPr>
          <p:cNvPr id="95" name="Straight Connector 94"/>
          <p:cNvCxnSpPr/>
          <p:nvPr/>
        </p:nvCxnSpPr>
        <p:spPr bwMode="auto">
          <a:xfrm>
            <a:off x="6568400" y="6547147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96" name="Straight Connector 95"/>
          <p:cNvCxnSpPr/>
          <p:nvPr/>
        </p:nvCxnSpPr>
        <p:spPr bwMode="auto">
          <a:xfrm>
            <a:off x="6568400" y="6623347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43049" name="Straight Connector 96"/>
          <p:cNvCxnSpPr>
            <a:cxnSpLocks noChangeShapeType="1"/>
          </p:cNvCxnSpPr>
          <p:nvPr/>
        </p:nvCxnSpPr>
        <p:spPr bwMode="auto">
          <a:xfrm rot="5400000">
            <a:off x="6455569" y="2088356"/>
            <a:ext cx="685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8" name="Straight Connector 97"/>
          <p:cNvCxnSpPr/>
          <p:nvPr/>
        </p:nvCxnSpPr>
        <p:spPr bwMode="auto">
          <a:xfrm flipV="1">
            <a:off x="6797000" y="4413547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sp>
        <p:nvSpPr>
          <p:cNvPr id="43051" name="TextBox 98"/>
          <p:cNvSpPr txBox="1">
            <a:spLocks noChangeArrowheads="1"/>
          </p:cNvSpPr>
          <p:nvPr/>
        </p:nvSpPr>
        <p:spPr bwMode="auto">
          <a:xfrm>
            <a:off x="4724400" y="4337050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-V1</a:t>
            </a:r>
            <a:endParaRPr lang="en-US" baseline="-25000"/>
          </a:p>
        </p:txBody>
      </p:sp>
      <p:sp>
        <p:nvSpPr>
          <p:cNvPr id="43052" name="TextBox 99"/>
          <p:cNvSpPr txBox="1">
            <a:spLocks noChangeArrowheads="1"/>
          </p:cNvSpPr>
          <p:nvPr/>
        </p:nvSpPr>
        <p:spPr bwMode="auto">
          <a:xfrm>
            <a:off x="6873875" y="1670050"/>
            <a:ext cx="388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V</a:t>
            </a:r>
            <a:endParaRPr lang="en-US" baseline="-25000"/>
          </a:p>
        </p:txBody>
      </p:sp>
      <p:sp>
        <p:nvSpPr>
          <p:cNvPr id="43053" name="TextBox 100"/>
          <p:cNvSpPr txBox="1">
            <a:spLocks noChangeArrowheads="1"/>
          </p:cNvSpPr>
          <p:nvPr/>
        </p:nvSpPr>
        <p:spPr bwMode="auto">
          <a:xfrm>
            <a:off x="7808913" y="4184650"/>
            <a:ext cx="544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+V</a:t>
            </a:r>
            <a:endParaRPr lang="en-US" baseline="-25000"/>
          </a:p>
        </p:txBody>
      </p:sp>
      <p:sp>
        <p:nvSpPr>
          <p:cNvPr id="43054" name="TextBox 101"/>
          <p:cNvSpPr txBox="1">
            <a:spLocks noChangeArrowheads="1"/>
          </p:cNvSpPr>
          <p:nvPr/>
        </p:nvSpPr>
        <p:spPr bwMode="auto">
          <a:xfrm>
            <a:off x="6950075" y="6167438"/>
            <a:ext cx="517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-V</a:t>
            </a:r>
            <a:endParaRPr lang="en-US" baseline="-25000"/>
          </a:p>
        </p:txBody>
      </p:sp>
      <p:sp>
        <p:nvSpPr>
          <p:cNvPr id="43055" name="Freeform 102"/>
          <p:cNvSpPr>
            <a:spLocks noChangeArrowheads="1"/>
          </p:cNvSpPr>
          <p:nvPr/>
        </p:nvSpPr>
        <p:spPr bwMode="auto">
          <a:xfrm>
            <a:off x="2347913" y="4575175"/>
            <a:ext cx="776287" cy="1536700"/>
          </a:xfrm>
          <a:custGeom>
            <a:avLst/>
            <a:gdLst>
              <a:gd name="T0" fmla="*/ 58379 w 776968"/>
              <a:gd name="T1" fmla="*/ 1535938 h 1537462"/>
              <a:gd name="T2" fmla="*/ 25019 w 776968"/>
              <a:gd name="T3" fmla="*/ 734580 h 1537462"/>
              <a:gd name="T4" fmla="*/ 208496 w 776968"/>
              <a:gd name="T5" fmla="*/ 133561 h 1537462"/>
              <a:gd name="T6" fmla="*/ 775607 w 776968"/>
              <a:gd name="T7" fmla="*/ 0 h 1537462"/>
              <a:gd name="T8" fmla="*/ 0 60000 65536"/>
              <a:gd name="T9" fmla="*/ 0 60000 65536"/>
              <a:gd name="T10" fmla="*/ 0 60000 65536"/>
              <a:gd name="T11" fmla="*/ 0 60000 65536"/>
              <a:gd name="T12" fmla="*/ 0 w 776968"/>
              <a:gd name="T13" fmla="*/ 0 h 1537462"/>
              <a:gd name="T14" fmla="*/ 776968 w 776968"/>
              <a:gd name="T15" fmla="*/ 1537462 h 15374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6968" h="1537462">
                <a:moveTo>
                  <a:pt x="58481" y="1537462"/>
                </a:moveTo>
                <a:cubicBezTo>
                  <a:pt x="29240" y="1253365"/>
                  <a:pt x="0" y="969269"/>
                  <a:pt x="25063" y="735308"/>
                </a:cubicBezTo>
                <a:cubicBezTo>
                  <a:pt x="50126" y="501347"/>
                  <a:pt x="83545" y="256244"/>
                  <a:pt x="208862" y="133693"/>
                </a:cubicBezTo>
                <a:cubicBezTo>
                  <a:pt x="334180" y="11142"/>
                  <a:pt x="776968" y="0"/>
                  <a:pt x="776968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algn="l">
              <a:buFontTx/>
              <a:buNone/>
            </a:pPr>
            <a:endParaRPr lang="en-US" sz="3200"/>
          </a:p>
        </p:txBody>
      </p:sp>
      <p:sp>
        <p:nvSpPr>
          <p:cNvPr id="43056" name="Freeform 103"/>
          <p:cNvSpPr>
            <a:spLocks noChangeArrowheads="1"/>
          </p:cNvSpPr>
          <p:nvPr/>
        </p:nvSpPr>
        <p:spPr bwMode="auto">
          <a:xfrm flipV="1">
            <a:off x="6950075" y="2736850"/>
            <a:ext cx="776288" cy="1457325"/>
          </a:xfrm>
          <a:custGeom>
            <a:avLst/>
            <a:gdLst>
              <a:gd name="T0" fmla="*/ 58379 w 776968"/>
              <a:gd name="T1" fmla="*/ 1308855 h 1537462"/>
              <a:gd name="T2" fmla="*/ 25019 w 776968"/>
              <a:gd name="T3" fmla="*/ 625974 h 1537462"/>
              <a:gd name="T4" fmla="*/ 208496 w 776968"/>
              <a:gd name="T5" fmla="*/ 113813 h 1537462"/>
              <a:gd name="T6" fmla="*/ 775609 w 776968"/>
              <a:gd name="T7" fmla="*/ 0 h 1537462"/>
              <a:gd name="T8" fmla="*/ 0 60000 65536"/>
              <a:gd name="T9" fmla="*/ 0 60000 65536"/>
              <a:gd name="T10" fmla="*/ 0 60000 65536"/>
              <a:gd name="T11" fmla="*/ 0 60000 65536"/>
              <a:gd name="T12" fmla="*/ 0 w 776968"/>
              <a:gd name="T13" fmla="*/ 0 h 1537462"/>
              <a:gd name="T14" fmla="*/ 776968 w 776968"/>
              <a:gd name="T15" fmla="*/ 1537462 h 15374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6968" h="1537462">
                <a:moveTo>
                  <a:pt x="58481" y="1537462"/>
                </a:moveTo>
                <a:cubicBezTo>
                  <a:pt x="29240" y="1253365"/>
                  <a:pt x="0" y="969269"/>
                  <a:pt x="25063" y="735308"/>
                </a:cubicBezTo>
                <a:cubicBezTo>
                  <a:pt x="50126" y="501347"/>
                  <a:pt x="83545" y="256244"/>
                  <a:pt x="208862" y="133693"/>
                </a:cubicBezTo>
                <a:cubicBezTo>
                  <a:pt x="334180" y="11142"/>
                  <a:pt x="776968" y="0"/>
                  <a:pt x="776968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algn="l">
              <a:buFontTx/>
              <a:buNone/>
            </a:pPr>
            <a:endParaRPr lang="en-US" sz="32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CD8E6A-38C0-671D-F55B-BBFCA8BD0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8"/>
    </mc:Choice>
    <mc:Fallback xmlns="">
      <p:transition spd="slow" advTm="34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718031" y="0"/>
            <a:ext cx="5644494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Transistor acts like a solar cell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(Inundates with excess charges)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E358A1-5DB2-6A77-3474-390C375C0B8B}"/>
              </a:ext>
            </a:extLst>
          </p:cNvPr>
          <p:cNvGrpSpPr/>
          <p:nvPr/>
        </p:nvGrpSpPr>
        <p:grpSpPr>
          <a:xfrm>
            <a:off x="2548170" y="2057400"/>
            <a:ext cx="3595680" cy="1719720"/>
            <a:chOff x="579960" y="1619550"/>
            <a:chExt cx="3595680" cy="171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B2DD4A8-DBD5-F6E2-3332-958D75F0325F}"/>
                    </a:ext>
                  </a:extLst>
                </p14:cNvPr>
                <p14:cNvContentPartPr/>
                <p14:nvPr/>
              </p14:nvContentPartPr>
              <p14:xfrm>
                <a:off x="723960" y="2002230"/>
                <a:ext cx="2684160" cy="4572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B2DD4A8-DBD5-F6E2-3332-958D75F0325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5320" y="1993230"/>
                  <a:ext cx="270180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797C61E-B422-1BAE-7510-9AF3A5F9F2A4}"/>
                    </a:ext>
                  </a:extLst>
                </p14:cNvPr>
                <p14:cNvContentPartPr/>
                <p14:nvPr/>
              </p14:nvContentPartPr>
              <p14:xfrm>
                <a:off x="579960" y="2567790"/>
                <a:ext cx="3234600" cy="25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797C61E-B422-1BAE-7510-9AF3A5F9F2A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0960" y="2559150"/>
                  <a:ext cx="32522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342E97A-54DE-65BF-32A5-C4979D20CD7A}"/>
                    </a:ext>
                  </a:extLst>
                </p14:cNvPr>
                <p14:cNvContentPartPr/>
                <p14:nvPr/>
              </p14:nvContentPartPr>
              <p14:xfrm>
                <a:off x="3807720" y="2482470"/>
                <a:ext cx="204120" cy="283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342E97A-54DE-65BF-32A5-C4979D20CD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99080" y="2473830"/>
                  <a:ext cx="2217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F61D973-B34E-E6FB-2C2D-498B9D422AC1}"/>
                    </a:ext>
                  </a:extLst>
                </p14:cNvPr>
                <p14:cNvContentPartPr/>
                <p14:nvPr/>
              </p14:nvContentPartPr>
              <p14:xfrm>
                <a:off x="3809880" y="2596950"/>
                <a:ext cx="131040" cy="14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F61D973-B34E-E6FB-2C2D-498B9D422A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01240" y="2587950"/>
                  <a:ext cx="1486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8E270FD-C4FD-200C-84E8-8F0A6AD4ACDB}"/>
                    </a:ext>
                  </a:extLst>
                </p14:cNvPr>
                <p14:cNvContentPartPr/>
                <p14:nvPr/>
              </p14:nvContentPartPr>
              <p14:xfrm>
                <a:off x="4006800" y="2726190"/>
                <a:ext cx="108720" cy="258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8E270FD-C4FD-200C-84E8-8F0A6AD4ACD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98160" y="2717190"/>
                  <a:ext cx="1263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3015FEE-EF50-CAC8-D3EB-ADE5895D1137}"/>
                    </a:ext>
                  </a:extLst>
                </p14:cNvPr>
                <p14:cNvContentPartPr/>
                <p14:nvPr/>
              </p14:nvContentPartPr>
              <p14:xfrm>
                <a:off x="4024080" y="2823030"/>
                <a:ext cx="151560" cy="6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3015FEE-EF50-CAC8-D3EB-ADE5895D113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15440" y="2814390"/>
                  <a:ext cx="169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78C7DEA-5701-D03A-B05E-C46282470C26}"/>
                    </a:ext>
                  </a:extLst>
                </p14:cNvPr>
                <p14:cNvContentPartPr/>
                <p14:nvPr/>
              </p14:nvContentPartPr>
              <p14:xfrm>
                <a:off x="623520" y="2370150"/>
                <a:ext cx="217080" cy="31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78C7DEA-5701-D03A-B05E-C46282470C2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14880" y="2361150"/>
                  <a:ext cx="2347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F58F2D5-8D7F-9519-EFA4-36701A1D5654}"/>
                    </a:ext>
                  </a:extLst>
                </p14:cNvPr>
                <p14:cNvContentPartPr/>
                <p14:nvPr/>
              </p14:nvContentPartPr>
              <p14:xfrm>
                <a:off x="825120" y="2016990"/>
                <a:ext cx="262080" cy="214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F58F2D5-8D7F-9519-EFA4-36701A1D565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16120" y="2007990"/>
                  <a:ext cx="2797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8392900-714E-888D-200D-A3A4FF957F51}"/>
                    </a:ext>
                  </a:extLst>
                </p14:cNvPr>
                <p14:cNvContentPartPr/>
                <p14:nvPr/>
              </p14:nvContentPartPr>
              <p14:xfrm>
                <a:off x="1136160" y="1819710"/>
                <a:ext cx="12600" cy="203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8392900-714E-888D-200D-A3A4FF957F5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27160" y="1811070"/>
                  <a:ext cx="302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909F9D0-AFF0-C0E0-6745-13A9CFAA97BF}"/>
                    </a:ext>
                  </a:extLst>
                </p14:cNvPr>
                <p14:cNvContentPartPr/>
                <p14:nvPr/>
              </p14:nvContentPartPr>
              <p14:xfrm>
                <a:off x="1065600" y="1916190"/>
                <a:ext cx="150120" cy="3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909F9D0-AFF0-C0E0-6745-13A9CFAA97B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56600" y="1907550"/>
                  <a:ext cx="167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669D10C-BB22-736F-B2F9-216895DF232B}"/>
                    </a:ext>
                  </a:extLst>
                </p14:cNvPr>
                <p14:cNvContentPartPr/>
                <p14:nvPr/>
              </p14:nvContentPartPr>
              <p14:xfrm>
                <a:off x="2064960" y="1619550"/>
                <a:ext cx="149040" cy="230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669D10C-BB22-736F-B2F9-216895DF232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55960" y="1610910"/>
                  <a:ext cx="1666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F40790B-6CFD-F259-3040-292ADE2340C3}"/>
                    </a:ext>
                  </a:extLst>
                </p14:cNvPr>
                <p14:cNvContentPartPr/>
                <p14:nvPr/>
              </p14:nvContentPartPr>
              <p14:xfrm>
                <a:off x="3070080" y="1952550"/>
                <a:ext cx="300600" cy="212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F40790B-6CFD-F259-3040-292ADE2340C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61080" y="1943910"/>
                  <a:ext cx="3182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2DD0BFF-C6A5-7CA0-EAAB-A18ABA838000}"/>
                    </a:ext>
                  </a:extLst>
                </p14:cNvPr>
                <p14:cNvContentPartPr/>
                <p14:nvPr/>
              </p14:nvContentPartPr>
              <p14:xfrm>
                <a:off x="3378960" y="1800270"/>
                <a:ext cx="17280" cy="170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2DD0BFF-C6A5-7CA0-EAAB-A18ABA83800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70320" y="1791630"/>
                  <a:ext cx="349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FD39F9F-7057-AAD9-0982-B54F61276A91}"/>
                    </a:ext>
                  </a:extLst>
                </p14:cNvPr>
                <p14:cNvContentPartPr/>
                <p14:nvPr/>
              </p14:nvContentPartPr>
              <p14:xfrm>
                <a:off x="3313080" y="1905750"/>
                <a:ext cx="240480" cy="11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FD39F9F-7057-AAD9-0982-B54F61276A9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04440" y="1897110"/>
                  <a:ext cx="2581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F152F3B-C5C7-8B8A-ACC4-4EB808C8A481}"/>
                    </a:ext>
                  </a:extLst>
                </p14:cNvPr>
                <p14:cNvContentPartPr/>
                <p14:nvPr/>
              </p14:nvContentPartPr>
              <p14:xfrm>
                <a:off x="680400" y="2893230"/>
                <a:ext cx="2834280" cy="446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F152F3B-C5C7-8B8A-ACC4-4EB808C8A4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1400" y="2884590"/>
                  <a:ext cx="2851920" cy="463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182CFB4-48AB-E09B-4653-F24F4609767D}"/>
                  </a:ext>
                </a:extLst>
              </p14:cNvPr>
              <p14:cNvContentPartPr/>
              <p14:nvPr/>
            </p14:nvContentPartPr>
            <p14:xfrm>
              <a:off x="2660490" y="2741040"/>
              <a:ext cx="716400" cy="1267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182CFB4-48AB-E09B-4653-F24F4609767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642490" y="2723400"/>
                <a:ext cx="75204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56BC5B6-5036-25A3-1D95-224AD20E73BE}"/>
                  </a:ext>
                </a:extLst>
              </p14:cNvPr>
              <p14:cNvContentPartPr/>
              <p14:nvPr/>
            </p14:nvContentPartPr>
            <p14:xfrm>
              <a:off x="4756410" y="2712600"/>
              <a:ext cx="552960" cy="147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56BC5B6-5036-25A3-1D95-224AD20E73B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738770" y="2694600"/>
                <a:ext cx="588600" cy="18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68" name="Group 40967">
            <a:extLst>
              <a:ext uri="{FF2B5EF4-FFF2-40B4-BE49-F238E27FC236}">
                <a16:creationId xmlns:a16="http://schemas.microsoft.com/office/drawing/2014/main" id="{02E3F927-F2A5-9A7E-6858-3317CF362965}"/>
              </a:ext>
            </a:extLst>
          </p:cNvPr>
          <p:cNvGrpSpPr/>
          <p:nvPr/>
        </p:nvGrpSpPr>
        <p:grpSpPr>
          <a:xfrm>
            <a:off x="5916690" y="2077950"/>
            <a:ext cx="609840" cy="339840"/>
            <a:chOff x="4054320" y="1714590"/>
            <a:chExt cx="609840" cy="33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0962" name="Ink 40961">
                  <a:extLst>
                    <a:ext uri="{FF2B5EF4-FFF2-40B4-BE49-F238E27FC236}">
                      <a16:creationId xmlns:a16="http://schemas.microsoft.com/office/drawing/2014/main" id="{13DC5D81-E455-279B-48F9-229A9AC3918A}"/>
                    </a:ext>
                  </a:extLst>
                </p14:cNvPr>
                <p14:cNvContentPartPr/>
                <p14:nvPr/>
              </p14:nvContentPartPr>
              <p14:xfrm>
                <a:off x="4054320" y="1810710"/>
                <a:ext cx="172440" cy="172080"/>
              </p14:xfrm>
            </p:contentPart>
          </mc:Choice>
          <mc:Fallback xmlns="">
            <p:pic>
              <p:nvPicPr>
                <p:cNvPr id="40962" name="Ink 40961">
                  <a:extLst>
                    <a:ext uri="{FF2B5EF4-FFF2-40B4-BE49-F238E27FC236}">
                      <a16:creationId xmlns:a16="http://schemas.microsoft.com/office/drawing/2014/main" id="{13DC5D81-E455-279B-48F9-229A9AC3918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045320" y="1801710"/>
                  <a:ext cx="1900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963" name="Ink 40962">
                  <a:extLst>
                    <a:ext uri="{FF2B5EF4-FFF2-40B4-BE49-F238E27FC236}">
                      <a16:creationId xmlns:a16="http://schemas.microsoft.com/office/drawing/2014/main" id="{A6BD545D-05E5-5952-D6C7-BB83AF6CE1A9}"/>
                    </a:ext>
                  </a:extLst>
                </p14:cNvPr>
                <p14:cNvContentPartPr/>
                <p14:nvPr/>
              </p14:nvContentPartPr>
              <p14:xfrm>
                <a:off x="4287240" y="1714590"/>
                <a:ext cx="167040" cy="28512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A6BD545D-05E5-5952-D6C7-BB83AF6CE1A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78600" y="1705950"/>
                  <a:ext cx="18468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0964" name="Ink 40963">
                  <a:extLst>
                    <a:ext uri="{FF2B5EF4-FFF2-40B4-BE49-F238E27FC236}">
                      <a16:creationId xmlns:a16="http://schemas.microsoft.com/office/drawing/2014/main" id="{22BA8973-E880-ED87-A5F5-A174AFA981D0}"/>
                    </a:ext>
                  </a:extLst>
                </p14:cNvPr>
                <p14:cNvContentPartPr/>
                <p14:nvPr/>
              </p14:nvContentPartPr>
              <p14:xfrm>
                <a:off x="4303800" y="1862190"/>
                <a:ext cx="97920" cy="360"/>
              </p14:xfrm>
            </p:contentPart>
          </mc:Choice>
          <mc:Fallback xmlns="">
            <p:pic>
              <p:nvPicPr>
                <p:cNvPr id="40964" name="Ink 40963">
                  <a:extLst>
                    <a:ext uri="{FF2B5EF4-FFF2-40B4-BE49-F238E27FC236}">
                      <a16:creationId xmlns:a16="http://schemas.microsoft.com/office/drawing/2014/main" id="{22BA8973-E880-ED87-A5F5-A174AFA981D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294800" y="1853190"/>
                  <a:ext cx="115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D77C32A5-ADA8-B100-2E46-9910E26DC2A2}"/>
                    </a:ext>
                  </a:extLst>
                </p14:cNvPr>
                <p14:cNvContentPartPr/>
                <p14:nvPr/>
              </p14:nvContentPartPr>
              <p14:xfrm>
                <a:off x="4517640" y="1769670"/>
                <a:ext cx="146520" cy="28476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D77C32A5-ADA8-B100-2E46-9910E26DC2A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08640" y="1761030"/>
                  <a:ext cx="16416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A0A8A639-E79A-B5AE-DE9A-E4B47143770A}"/>
                    </a:ext>
                  </a:extLst>
                </p14:cNvPr>
                <p14:cNvContentPartPr/>
                <p14:nvPr/>
              </p14:nvContentPartPr>
              <p14:xfrm>
                <a:off x="4541400" y="1869750"/>
                <a:ext cx="96120" cy="2808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A0A8A639-E79A-B5AE-DE9A-E4B47143770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532400" y="1860750"/>
                  <a:ext cx="113760" cy="4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5DBE6C0-14C9-6765-3796-04E04ED7C7AF}"/>
                  </a:ext>
                </a:extLst>
              </p14:cNvPr>
              <p14:cNvContentPartPr/>
              <p14:nvPr/>
            </p14:nvContentPartPr>
            <p14:xfrm>
              <a:off x="3621572" y="5072902"/>
              <a:ext cx="360" cy="765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5DBE6C0-14C9-6765-3796-04E04ED7C7A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612572" y="5063902"/>
                <a:ext cx="1800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E963577-F731-32B9-B55B-C10179E4CD33}"/>
                  </a:ext>
                </a:extLst>
              </p14:cNvPr>
              <p14:cNvContentPartPr/>
              <p14:nvPr/>
            </p14:nvContentPartPr>
            <p14:xfrm>
              <a:off x="3645332" y="5043382"/>
              <a:ext cx="1463760" cy="768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E963577-F731-32B9-B55B-C10179E4CD3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36332" y="5034742"/>
                <a:ext cx="1481400" cy="78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A790E9D-E35B-756F-3D43-0DAE6BA2C38D}"/>
                  </a:ext>
                </a:extLst>
              </p14:cNvPr>
              <p14:cNvContentPartPr/>
              <p14:nvPr/>
            </p14:nvContentPartPr>
            <p14:xfrm>
              <a:off x="3648932" y="5840062"/>
              <a:ext cx="1451880" cy="45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A790E9D-E35B-756F-3D43-0DAE6BA2C38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640292" y="5831062"/>
                <a:ext cx="1469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3B88380-9FA1-2E8F-D2BC-54EF9AAD60FD}"/>
                  </a:ext>
                </a:extLst>
              </p14:cNvPr>
              <p14:cNvContentPartPr/>
              <p14:nvPr/>
            </p14:nvContentPartPr>
            <p14:xfrm>
              <a:off x="4132412" y="5081182"/>
              <a:ext cx="26280" cy="728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3B88380-9FA1-2E8F-D2BC-54EF9AAD60FD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123412" y="5072542"/>
                <a:ext cx="43920" cy="74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2689FF-EDD0-EA80-BFF1-6F177D778822}"/>
                  </a:ext>
                </a:extLst>
              </p14:cNvPr>
              <p14:cNvContentPartPr/>
              <p14:nvPr/>
            </p14:nvContentPartPr>
            <p14:xfrm>
              <a:off x="4546772" y="5057782"/>
              <a:ext cx="360" cy="780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2689FF-EDD0-EA80-BFF1-6F177D77882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538132" y="5049142"/>
                <a:ext cx="18000" cy="79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83607E3-FFC6-65C2-A503-FACA332073F5}"/>
                  </a:ext>
                </a:extLst>
              </p14:cNvPr>
              <p14:cNvContentPartPr/>
              <p14:nvPr/>
            </p14:nvContentPartPr>
            <p14:xfrm>
              <a:off x="3730652" y="5388622"/>
              <a:ext cx="113760" cy="1850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83607E3-FFC6-65C2-A503-FACA332073F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722012" y="5379622"/>
                <a:ext cx="1314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A95F73D-A0F1-F6A2-E534-6DD197BC6163}"/>
                  </a:ext>
                </a:extLst>
              </p14:cNvPr>
              <p14:cNvContentPartPr/>
              <p14:nvPr/>
            </p14:nvContentPartPr>
            <p14:xfrm>
              <a:off x="3863852" y="5292862"/>
              <a:ext cx="360" cy="1054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A95F73D-A0F1-F6A2-E534-6DD197BC6163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55212" y="5283862"/>
                <a:ext cx="1800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973B546-AE68-798B-9BF9-2C52AAFE8336}"/>
                  </a:ext>
                </a:extLst>
              </p14:cNvPr>
              <p14:cNvContentPartPr/>
              <p14:nvPr/>
            </p14:nvContentPartPr>
            <p14:xfrm>
              <a:off x="3817772" y="5331382"/>
              <a:ext cx="154080" cy="11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973B546-AE68-798B-9BF9-2C52AAFE833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809132" y="5322742"/>
                <a:ext cx="1717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AF50159-EF39-0709-C86A-BB0A398FDCEA}"/>
                  </a:ext>
                </a:extLst>
              </p14:cNvPr>
              <p14:cNvContentPartPr/>
              <p14:nvPr/>
            </p14:nvContentPartPr>
            <p14:xfrm>
              <a:off x="4305212" y="5311942"/>
              <a:ext cx="66960" cy="2538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AF50159-EF39-0709-C86A-BB0A398FDCE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296572" y="5303302"/>
                <a:ext cx="846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52E674A-BD97-A0D1-0D78-3DBC90C56BE3}"/>
                  </a:ext>
                </a:extLst>
              </p14:cNvPr>
              <p14:cNvContentPartPr/>
              <p14:nvPr/>
            </p14:nvContentPartPr>
            <p14:xfrm>
              <a:off x="4685012" y="5385742"/>
              <a:ext cx="146160" cy="1591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52E674A-BD97-A0D1-0D78-3DBC90C56BE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676012" y="5376742"/>
                <a:ext cx="16380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77BE81B-7D4A-0F21-BAE8-3D4FA7C97A29}"/>
                  </a:ext>
                </a:extLst>
              </p14:cNvPr>
              <p14:cNvContentPartPr/>
              <p14:nvPr/>
            </p14:nvContentPartPr>
            <p14:xfrm>
              <a:off x="4868612" y="5251102"/>
              <a:ext cx="2880" cy="88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77BE81B-7D4A-0F21-BAE8-3D4FA7C97A29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859972" y="5242462"/>
                <a:ext cx="2052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E1F1980-7663-FB2A-3FB9-9360E5F6373D}"/>
                  </a:ext>
                </a:extLst>
              </p14:cNvPr>
              <p14:cNvContentPartPr/>
              <p14:nvPr/>
            </p14:nvContentPartPr>
            <p14:xfrm>
              <a:off x="4807772" y="5292142"/>
              <a:ext cx="152280" cy="26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E1F1980-7663-FB2A-3FB9-9360E5F6373D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799132" y="5283142"/>
                <a:ext cx="169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6B7B18-CCE8-E3A3-A947-42ED8180E288}"/>
                  </a:ext>
                </a:extLst>
              </p14:cNvPr>
              <p14:cNvContentPartPr/>
              <p14:nvPr/>
            </p14:nvContentPartPr>
            <p14:xfrm>
              <a:off x="4342652" y="4406182"/>
              <a:ext cx="11520" cy="179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6B7B18-CCE8-E3A3-A947-42ED8180E28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333652" y="4397182"/>
                <a:ext cx="2916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F5707F6-6856-B767-C6E0-FA25788ACA9B}"/>
                  </a:ext>
                </a:extLst>
              </p14:cNvPr>
              <p14:cNvContentPartPr/>
              <p14:nvPr/>
            </p14:nvContentPartPr>
            <p14:xfrm>
              <a:off x="4256252" y="4608502"/>
              <a:ext cx="15228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F5707F6-6856-B767-C6E0-FA25788ACA9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247252" y="4599862"/>
                <a:ext cx="169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555BDB3-3974-6194-2FD3-EA0124481A48}"/>
                  </a:ext>
                </a:extLst>
              </p14:cNvPr>
              <p14:cNvContentPartPr/>
              <p14:nvPr/>
            </p14:nvContentPartPr>
            <p14:xfrm>
              <a:off x="4067972" y="4683022"/>
              <a:ext cx="547560" cy="68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555BDB3-3974-6194-2FD3-EA0124481A4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58972" y="4674022"/>
                <a:ext cx="5652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3560860-25E0-522A-4794-18C7E816FB97}"/>
                  </a:ext>
                </a:extLst>
              </p14:cNvPr>
              <p14:cNvContentPartPr/>
              <p14:nvPr/>
            </p14:nvContentPartPr>
            <p14:xfrm>
              <a:off x="4381172" y="4682662"/>
              <a:ext cx="12600" cy="3769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3560860-25E0-522A-4794-18C7E816FB97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372172" y="4673662"/>
                <a:ext cx="30240" cy="39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ADCC1872-FA12-BFE1-39FD-B9C0CF429A3D}"/>
              </a:ext>
            </a:extLst>
          </p:cNvPr>
          <p:cNvGrpSpPr/>
          <p:nvPr/>
        </p:nvGrpSpPr>
        <p:grpSpPr>
          <a:xfrm>
            <a:off x="4750172" y="4454062"/>
            <a:ext cx="673560" cy="272160"/>
            <a:chOff x="4750172" y="4454062"/>
            <a:chExt cx="673560" cy="27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3501300-B55F-DE7C-85DC-9022773D088E}"/>
                    </a:ext>
                  </a:extLst>
                </p14:cNvPr>
                <p14:cNvContentPartPr/>
                <p14:nvPr/>
              </p14:nvContentPartPr>
              <p14:xfrm>
                <a:off x="4750172" y="4454062"/>
                <a:ext cx="141120" cy="204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3501300-B55F-DE7C-85DC-9022773D088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741172" y="4445422"/>
                  <a:ext cx="1587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F9D9448-AD8C-0D57-9941-FC30369AF79E}"/>
                    </a:ext>
                  </a:extLst>
                </p14:cNvPr>
                <p14:cNvContentPartPr/>
                <p14:nvPr/>
              </p14:nvContentPartPr>
              <p14:xfrm>
                <a:off x="4885172" y="4549822"/>
                <a:ext cx="118080" cy="166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F9D9448-AD8C-0D57-9941-FC30369AF79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876172" y="4541182"/>
                  <a:ext cx="1357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410F4B9-6A09-2706-A306-4E5ABD4A68DE}"/>
                    </a:ext>
                  </a:extLst>
                </p14:cNvPr>
                <p14:cNvContentPartPr/>
                <p14:nvPr/>
              </p14:nvContentPartPr>
              <p14:xfrm>
                <a:off x="5051132" y="4577182"/>
                <a:ext cx="51840" cy="149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410F4B9-6A09-2706-A306-4E5ABD4A68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042492" y="4568182"/>
                  <a:ext cx="694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3207894-8AD8-70C6-5509-E1AA53733814}"/>
                    </a:ext>
                  </a:extLst>
                </p14:cNvPr>
                <p14:cNvContentPartPr/>
                <p14:nvPr/>
              </p14:nvContentPartPr>
              <p14:xfrm>
                <a:off x="5204492" y="4536502"/>
                <a:ext cx="5364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3207894-8AD8-70C6-5509-E1AA5373381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195492" y="4527862"/>
                  <a:ext cx="7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DB4C42C-C001-AB7F-8141-BF59745C3812}"/>
                    </a:ext>
                  </a:extLst>
                </p14:cNvPr>
                <p14:cNvContentPartPr/>
                <p14:nvPr/>
              </p14:nvContentPartPr>
              <p14:xfrm>
                <a:off x="5188652" y="4607422"/>
                <a:ext cx="36000" cy="2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DB4C42C-C001-AB7F-8141-BF59745C381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179652" y="4598422"/>
                  <a:ext cx="53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FC567D1-9349-C5D2-65EE-6C767A585CBA}"/>
                    </a:ext>
                  </a:extLst>
                </p14:cNvPr>
                <p14:cNvContentPartPr/>
                <p14:nvPr/>
              </p14:nvContentPartPr>
              <p14:xfrm>
                <a:off x="5316452" y="4520662"/>
                <a:ext cx="107280" cy="107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FC567D1-9349-C5D2-65EE-6C767A585CB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307452" y="4511662"/>
                  <a:ext cx="124920" cy="124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A54958E-8321-2BCB-DDB5-58384D8C4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00"/>
    </mc:Choice>
    <mc:Fallback xmlns="">
      <p:transition spd="slow" advTm="3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718031" y="0"/>
            <a:ext cx="5644494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Transistor acts like a solar cell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(Inundates with excess charges)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C1C9FA-52F0-1150-B06E-C553A8C49AA5}"/>
              </a:ext>
            </a:extLst>
          </p:cNvPr>
          <p:cNvGrpSpPr/>
          <p:nvPr/>
        </p:nvGrpSpPr>
        <p:grpSpPr>
          <a:xfrm>
            <a:off x="2533650" y="2057400"/>
            <a:ext cx="3595680" cy="1719719"/>
            <a:chOff x="579960" y="1619550"/>
            <a:chExt cx="3595680" cy="171971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8254902-22C5-391E-E1C2-84B5E79241B0}"/>
                    </a:ext>
                  </a:extLst>
                </p14:cNvPr>
                <p14:cNvContentPartPr/>
                <p14:nvPr/>
              </p14:nvContentPartPr>
              <p14:xfrm>
                <a:off x="723960" y="2340630"/>
                <a:ext cx="2684160" cy="118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8254902-22C5-391E-E1C2-84B5E79241B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5320" y="2331657"/>
                  <a:ext cx="2701800" cy="1363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136C85D-AB1E-5114-7E0C-866ED478A263}"/>
                    </a:ext>
                  </a:extLst>
                </p14:cNvPr>
                <p14:cNvContentPartPr/>
                <p14:nvPr/>
              </p14:nvContentPartPr>
              <p14:xfrm>
                <a:off x="579960" y="2567790"/>
                <a:ext cx="3234600" cy="25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136C85D-AB1E-5114-7E0C-866ED478A26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0960" y="2559150"/>
                  <a:ext cx="32522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AA236D8-90EB-FCE3-CE1C-EF0F8FC1E5EC}"/>
                    </a:ext>
                  </a:extLst>
                </p14:cNvPr>
                <p14:cNvContentPartPr/>
                <p14:nvPr/>
              </p14:nvContentPartPr>
              <p14:xfrm>
                <a:off x="3807720" y="2482470"/>
                <a:ext cx="204120" cy="283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AA236D8-90EB-FCE3-CE1C-EF0F8FC1E5E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99080" y="2473830"/>
                  <a:ext cx="2217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3247E99-7D1D-9316-AF0F-5D7DB89C4425}"/>
                    </a:ext>
                  </a:extLst>
                </p14:cNvPr>
                <p14:cNvContentPartPr/>
                <p14:nvPr/>
              </p14:nvContentPartPr>
              <p14:xfrm>
                <a:off x="3809880" y="2596950"/>
                <a:ext cx="131040" cy="14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3247E99-7D1D-9316-AF0F-5D7DB89C442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01240" y="2587950"/>
                  <a:ext cx="1486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3E57E65-801C-B6DB-BD21-055B350B29F3}"/>
                    </a:ext>
                  </a:extLst>
                </p14:cNvPr>
                <p14:cNvContentPartPr/>
                <p14:nvPr/>
              </p14:nvContentPartPr>
              <p14:xfrm>
                <a:off x="4006800" y="2726190"/>
                <a:ext cx="108720" cy="2584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3E57E65-801C-B6DB-BD21-055B350B29F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98160" y="2717190"/>
                  <a:ext cx="1263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D5A91E0-A2D4-1991-1684-13A60FE2AC9F}"/>
                    </a:ext>
                  </a:extLst>
                </p14:cNvPr>
                <p14:cNvContentPartPr/>
                <p14:nvPr/>
              </p14:nvContentPartPr>
              <p14:xfrm>
                <a:off x="4024080" y="2823030"/>
                <a:ext cx="151560" cy="6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D5A91E0-A2D4-1991-1684-13A60FE2AC9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15440" y="2814390"/>
                  <a:ext cx="169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50D0FA1-B997-ACBE-6FDF-6E847F4AD4FF}"/>
                    </a:ext>
                  </a:extLst>
                </p14:cNvPr>
                <p14:cNvContentPartPr/>
                <p14:nvPr/>
              </p14:nvContentPartPr>
              <p14:xfrm>
                <a:off x="623520" y="2370150"/>
                <a:ext cx="217080" cy="31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50D0FA1-B997-ACBE-6FDF-6E847F4AD4F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14880" y="2361150"/>
                  <a:ext cx="2347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61E60CC-6EDA-1597-97D2-1A5A2E0BC0A1}"/>
                    </a:ext>
                  </a:extLst>
                </p14:cNvPr>
                <p14:cNvContentPartPr/>
                <p14:nvPr/>
              </p14:nvContentPartPr>
              <p14:xfrm>
                <a:off x="825120" y="2016990"/>
                <a:ext cx="262080" cy="214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61E60CC-6EDA-1597-97D2-1A5A2E0BC0A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16120" y="2007990"/>
                  <a:ext cx="2797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6881879-1FF9-048F-0D93-4A0F9EFBFCF3}"/>
                    </a:ext>
                  </a:extLst>
                </p14:cNvPr>
                <p14:cNvContentPartPr/>
                <p14:nvPr/>
              </p14:nvContentPartPr>
              <p14:xfrm>
                <a:off x="1136160" y="1819710"/>
                <a:ext cx="12600" cy="203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6881879-1FF9-048F-0D93-4A0F9EFBFCF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27160" y="1811070"/>
                  <a:ext cx="302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5DDBA43-A2D8-C7F7-9F4E-A1EDC0304FA5}"/>
                    </a:ext>
                  </a:extLst>
                </p14:cNvPr>
                <p14:cNvContentPartPr/>
                <p14:nvPr/>
              </p14:nvContentPartPr>
              <p14:xfrm>
                <a:off x="1065600" y="1916190"/>
                <a:ext cx="150120" cy="3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5DDBA43-A2D8-C7F7-9F4E-A1EDC0304FA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56600" y="1907550"/>
                  <a:ext cx="167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2E0E1EA-FDDF-17E3-7A38-53A605EB0F15}"/>
                    </a:ext>
                  </a:extLst>
                </p14:cNvPr>
                <p14:cNvContentPartPr/>
                <p14:nvPr/>
              </p14:nvContentPartPr>
              <p14:xfrm>
                <a:off x="2064960" y="1619550"/>
                <a:ext cx="149040" cy="230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2E0E1EA-FDDF-17E3-7A38-53A605EB0F1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55960" y="1610910"/>
                  <a:ext cx="1666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286D52F-5F7F-6EC0-0E10-F53A38CE214C}"/>
                    </a:ext>
                  </a:extLst>
                </p14:cNvPr>
                <p14:cNvContentPartPr/>
                <p14:nvPr/>
              </p14:nvContentPartPr>
              <p14:xfrm>
                <a:off x="3070080" y="1952550"/>
                <a:ext cx="300600" cy="212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286D52F-5F7F-6EC0-0E10-F53A38CE214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61080" y="1943910"/>
                  <a:ext cx="3182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F13DDFE-4EBB-0725-44BC-8647916FE5A2}"/>
                    </a:ext>
                  </a:extLst>
                </p14:cNvPr>
                <p14:cNvContentPartPr/>
                <p14:nvPr/>
              </p14:nvContentPartPr>
              <p14:xfrm>
                <a:off x="3378960" y="1800270"/>
                <a:ext cx="17280" cy="170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F13DDFE-4EBB-0725-44BC-8647916FE5A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70320" y="1791630"/>
                  <a:ext cx="349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C328510-FD7D-CC85-83C7-A7EA5F45A86F}"/>
                    </a:ext>
                  </a:extLst>
                </p14:cNvPr>
                <p14:cNvContentPartPr/>
                <p14:nvPr/>
              </p14:nvContentPartPr>
              <p14:xfrm>
                <a:off x="3313080" y="1905750"/>
                <a:ext cx="240480" cy="11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C328510-FD7D-CC85-83C7-A7EA5F45A86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04440" y="1897110"/>
                  <a:ext cx="2581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3D4A895-E984-EEF1-3BE0-3929883F14B7}"/>
                    </a:ext>
                  </a:extLst>
                </p14:cNvPr>
                <p14:cNvContentPartPr/>
                <p14:nvPr/>
              </p14:nvContentPartPr>
              <p14:xfrm>
                <a:off x="680400" y="3243870"/>
                <a:ext cx="2834280" cy="95399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3D4A895-E984-EEF1-3BE0-3929883F14B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1400" y="3234904"/>
                  <a:ext cx="2851920" cy="11297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E6C772C-11D6-3A1D-C28C-2F625BB52F54}"/>
                  </a:ext>
                </a:extLst>
              </p14:cNvPr>
              <p14:cNvContentPartPr/>
              <p14:nvPr/>
            </p14:nvContentPartPr>
            <p14:xfrm>
              <a:off x="2645970" y="2741040"/>
              <a:ext cx="716400" cy="1267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E6C772C-11D6-3A1D-C28C-2F625BB52F5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627970" y="2723400"/>
                <a:ext cx="75204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4DFD21C7-435B-F31D-59B1-E9FC3A118BAF}"/>
                  </a:ext>
                </a:extLst>
              </p14:cNvPr>
              <p14:cNvContentPartPr/>
              <p14:nvPr/>
            </p14:nvContentPartPr>
            <p14:xfrm>
              <a:off x="4741890" y="2712600"/>
              <a:ext cx="552960" cy="147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4DFD21C7-435B-F31D-59B1-E9FC3A118BA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724250" y="2694600"/>
                <a:ext cx="58860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0961" name="Ink 40960">
                <a:extLst>
                  <a:ext uri="{FF2B5EF4-FFF2-40B4-BE49-F238E27FC236}">
                    <a16:creationId xmlns:a16="http://schemas.microsoft.com/office/drawing/2014/main" id="{BA8902A3-8B0E-A7EA-3CF5-59DD3A6CA96F}"/>
                  </a:ext>
                </a:extLst>
              </p14:cNvPr>
              <p14:cNvContentPartPr/>
              <p14:nvPr/>
            </p14:nvContentPartPr>
            <p14:xfrm>
              <a:off x="3262320" y="2667215"/>
              <a:ext cx="1546560" cy="210600"/>
            </p14:xfrm>
          </p:contentPart>
        </mc:Choice>
        <mc:Fallback xmlns="">
          <p:pic>
            <p:nvPicPr>
              <p:cNvPr id="40961" name="Ink 40960">
                <a:extLst>
                  <a:ext uri="{FF2B5EF4-FFF2-40B4-BE49-F238E27FC236}">
                    <a16:creationId xmlns:a16="http://schemas.microsoft.com/office/drawing/2014/main" id="{BA8902A3-8B0E-A7EA-3CF5-59DD3A6CA96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253680" y="2658215"/>
                <a:ext cx="1564200" cy="22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96" name="Group 40995">
            <a:extLst>
              <a:ext uri="{FF2B5EF4-FFF2-40B4-BE49-F238E27FC236}">
                <a16:creationId xmlns:a16="http://schemas.microsoft.com/office/drawing/2014/main" id="{62E843C9-8431-6F8A-3DBE-16EBA897F137}"/>
              </a:ext>
            </a:extLst>
          </p:cNvPr>
          <p:cNvGrpSpPr/>
          <p:nvPr/>
        </p:nvGrpSpPr>
        <p:grpSpPr>
          <a:xfrm>
            <a:off x="5637240" y="1918775"/>
            <a:ext cx="534960" cy="390240"/>
            <a:chOff x="3762720" y="4400550"/>
            <a:chExt cx="534960" cy="39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970" name="Ink 40969">
                  <a:extLst>
                    <a:ext uri="{FF2B5EF4-FFF2-40B4-BE49-F238E27FC236}">
                      <a16:creationId xmlns:a16="http://schemas.microsoft.com/office/drawing/2014/main" id="{2716A410-D322-62D2-91D8-BB87E1262B59}"/>
                    </a:ext>
                  </a:extLst>
                </p14:cNvPr>
                <p14:cNvContentPartPr/>
                <p14:nvPr/>
              </p14:nvContentPartPr>
              <p14:xfrm>
                <a:off x="3762720" y="4540590"/>
                <a:ext cx="200160" cy="250200"/>
              </p14:xfrm>
            </p:contentPart>
          </mc:Choice>
          <mc:Fallback xmlns="">
            <p:pic>
              <p:nvPicPr>
                <p:cNvPr id="40970" name="Ink 40969">
                  <a:extLst>
                    <a:ext uri="{FF2B5EF4-FFF2-40B4-BE49-F238E27FC236}">
                      <a16:creationId xmlns:a16="http://schemas.microsoft.com/office/drawing/2014/main" id="{2716A410-D322-62D2-91D8-BB87E1262B5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754080" y="4531950"/>
                  <a:ext cx="21780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0992" name="Ink 40991">
                  <a:extLst>
                    <a:ext uri="{FF2B5EF4-FFF2-40B4-BE49-F238E27FC236}">
                      <a16:creationId xmlns:a16="http://schemas.microsoft.com/office/drawing/2014/main" id="{0A2CC4CC-1693-D11D-48C8-E97DBB0FE1CF}"/>
                    </a:ext>
                  </a:extLst>
                </p14:cNvPr>
                <p14:cNvContentPartPr/>
                <p14:nvPr/>
              </p14:nvContentPartPr>
              <p14:xfrm>
                <a:off x="4133520" y="4400550"/>
                <a:ext cx="164160" cy="364320"/>
              </p14:xfrm>
            </p:contentPart>
          </mc:Choice>
          <mc:Fallback xmlns="">
            <p:pic>
              <p:nvPicPr>
                <p:cNvPr id="40992" name="Ink 40991">
                  <a:extLst>
                    <a:ext uri="{FF2B5EF4-FFF2-40B4-BE49-F238E27FC236}">
                      <a16:creationId xmlns:a16="http://schemas.microsoft.com/office/drawing/2014/main" id="{0A2CC4CC-1693-D11D-48C8-E97DBB0FE1C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124880" y="4391550"/>
                  <a:ext cx="181800" cy="38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9653804-2B69-2EA0-E75A-012959E777A3}"/>
                  </a:ext>
                </a:extLst>
              </p14:cNvPr>
              <p14:cNvContentPartPr/>
              <p14:nvPr/>
            </p14:nvContentPartPr>
            <p14:xfrm>
              <a:off x="3621572" y="5072902"/>
              <a:ext cx="360" cy="765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9653804-2B69-2EA0-E75A-012959E777A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612572" y="5063902"/>
                <a:ext cx="1800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259FB7-06AB-8BB4-5225-3301A7CDE191}"/>
                  </a:ext>
                </a:extLst>
              </p14:cNvPr>
              <p14:cNvContentPartPr/>
              <p14:nvPr/>
            </p14:nvContentPartPr>
            <p14:xfrm>
              <a:off x="3645332" y="5043382"/>
              <a:ext cx="1463760" cy="768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259FB7-06AB-8BB4-5225-3301A7CDE19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36332" y="5034742"/>
                <a:ext cx="1481400" cy="78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DD2AD95-3344-6AD2-D83F-1659CC0B8055}"/>
                  </a:ext>
                </a:extLst>
              </p14:cNvPr>
              <p14:cNvContentPartPr/>
              <p14:nvPr/>
            </p14:nvContentPartPr>
            <p14:xfrm>
              <a:off x="3648932" y="5840062"/>
              <a:ext cx="1451880" cy="45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DD2AD95-3344-6AD2-D83F-1659CC0B805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640292" y="5831062"/>
                <a:ext cx="1469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AE4415E-48D0-1CB5-EA10-660C52F74A53}"/>
                  </a:ext>
                </a:extLst>
              </p14:cNvPr>
              <p14:cNvContentPartPr/>
              <p14:nvPr/>
            </p14:nvContentPartPr>
            <p14:xfrm>
              <a:off x="4132412" y="5081182"/>
              <a:ext cx="26280" cy="72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AE4415E-48D0-1CB5-EA10-660C52F74A5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123412" y="5072542"/>
                <a:ext cx="43920" cy="74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2010D92-1FD5-0332-5ADF-0C1F302D71D7}"/>
                  </a:ext>
                </a:extLst>
              </p14:cNvPr>
              <p14:cNvContentPartPr/>
              <p14:nvPr/>
            </p14:nvContentPartPr>
            <p14:xfrm>
              <a:off x="4546772" y="5057782"/>
              <a:ext cx="360" cy="780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2010D92-1FD5-0332-5ADF-0C1F302D71D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538132" y="5049142"/>
                <a:ext cx="18000" cy="79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7EF6370-0A91-6A55-ABD8-E4894F83C004}"/>
                  </a:ext>
                </a:extLst>
              </p14:cNvPr>
              <p14:cNvContentPartPr/>
              <p14:nvPr/>
            </p14:nvContentPartPr>
            <p14:xfrm>
              <a:off x="3730652" y="5388622"/>
              <a:ext cx="113760" cy="185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7EF6370-0A91-6A55-ABD8-E4894F83C00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722012" y="5379622"/>
                <a:ext cx="1314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27F812-9C7E-C244-340C-0E2D19543E02}"/>
                  </a:ext>
                </a:extLst>
              </p14:cNvPr>
              <p14:cNvContentPartPr/>
              <p14:nvPr/>
            </p14:nvContentPartPr>
            <p14:xfrm>
              <a:off x="3863852" y="5292862"/>
              <a:ext cx="360" cy="10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27F812-9C7E-C244-340C-0E2D19543E0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855212" y="5283862"/>
                <a:ext cx="1800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E553FE-229C-53E0-F476-9249AFDD8E0E}"/>
                  </a:ext>
                </a:extLst>
              </p14:cNvPr>
              <p14:cNvContentPartPr/>
              <p14:nvPr/>
            </p14:nvContentPartPr>
            <p14:xfrm>
              <a:off x="3817772" y="5331382"/>
              <a:ext cx="15408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E553FE-229C-53E0-F476-9249AFDD8E0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809132" y="5322742"/>
                <a:ext cx="1717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89F50DE-F806-F006-559E-44B3FD2C39F8}"/>
                  </a:ext>
                </a:extLst>
              </p14:cNvPr>
              <p14:cNvContentPartPr/>
              <p14:nvPr/>
            </p14:nvContentPartPr>
            <p14:xfrm>
              <a:off x="4305212" y="5311942"/>
              <a:ext cx="66960" cy="253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89F50DE-F806-F006-559E-44B3FD2C39F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296572" y="5303302"/>
                <a:ext cx="846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74B6A1A-EA8E-6458-B582-C0B93993D99A}"/>
                  </a:ext>
                </a:extLst>
              </p14:cNvPr>
              <p14:cNvContentPartPr/>
              <p14:nvPr/>
            </p14:nvContentPartPr>
            <p14:xfrm>
              <a:off x="4685012" y="5385742"/>
              <a:ext cx="146160" cy="159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74B6A1A-EA8E-6458-B582-C0B93993D99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676012" y="5376742"/>
                <a:ext cx="16380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396C4CC-E1EB-EAAF-FB5B-59A7E02A000A}"/>
                  </a:ext>
                </a:extLst>
              </p14:cNvPr>
              <p14:cNvContentPartPr/>
              <p14:nvPr/>
            </p14:nvContentPartPr>
            <p14:xfrm>
              <a:off x="4868612" y="5251102"/>
              <a:ext cx="2880" cy="88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396C4CC-E1EB-EAAF-FB5B-59A7E02A000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859972" y="5242462"/>
                <a:ext cx="2052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700A9F-3E98-F1CF-ADCE-3F35AE17E4A0}"/>
                  </a:ext>
                </a:extLst>
              </p14:cNvPr>
              <p14:cNvContentPartPr/>
              <p14:nvPr/>
            </p14:nvContentPartPr>
            <p14:xfrm>
              <a:off x="4807772" y="5292142"/>
              <a:ext cx="152280" cy="26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700A9F-3E98-F1CF-ADCE-3F35AE17E4A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799132" y="5283142"/>
                <a:ext cx="169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8DD87F3-B563-0A63-79F0-45047CAA76A1}"/>
                  </a:ext>
                </a:extLst>
              </p14:cNvPr>
              <p14:cNvContentPartPr/>
              <p14:nvPr/>
            </p14:nvContentPartPr>
            <p14:xfrm>
              <a:off x="4342652" y="4406182"/>
              <a:ext cx="11520" cy="179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8DD87F3-B563-0A63-79F0-45047CAA76A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333652" y="4397182"/>
                <a:ext cx="2916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09D5E42-23F9-6CCA-8200-CFE2D6368734}"/>
                  </a:ext>
                </a:extLst>
              </p14:cNvPr>
              <p14:cNvContentPartPr/>
              <p14:nvPr/>
            </p14:nvContentPartPr>
            <p14:xfrm>
              <a:off x="4256252" y="4608502"/>
              <a:ext cx="15228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09D5E42-23F9-6CCA-8200-CFE2D636873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247252" y="4599862"/>
                <a:ext cx="169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D16D84C-8868-1953-93C7-F70870819E72}"/>
                  </a:ext>
                </a:extLst>
              </p14:cNvPr>
              <p14:cNvContentPartPr/>
              <p14:nvPr/>
            </p14:nvContentPartPr>
            <p14:xfrm>
              <a:off x="4067972" y="4683022"/>
              <a:ext cx="547560" cy="6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D16D84C-8868-1953-93C7-F70870819E7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58972" y="4674022"/>
                <a:ext cx="5652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077FC3B-B5EA-E5C1-3CBC-CCC6DDBC0D6F}"/>
                  </a:ext>
                </a:extLst>
              </p14:cNvPr>
              <p14:cNvContentPartPr/>
              <p14:nvPr/>
            </p14:nvContentPartPr>
            <p14:xfrm>
              <a:off x="4381172" y="4682662"/>
              <a:ext cx="12600" cy="376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077FC3B-B5EA-E5C1-3CBC-CCC6DDBC0D6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372172" y="4673662"/>
                <a:ext cx="3024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54EEBF2-CB47-4997-CD00-CB06CA56B239}"/>
                  </a:ext>
                </a:extLst>
              </p14:cNvPr>
              <p14:cNvContentPartPr/>
              <p14:nvPr/>
            </p14:nvContentPartPr>
            <p14:xfrm>
              <a:off x="4750172" y="4454062"/>
              <a:ext cx="141120" cy="204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54EEBF2-CB47-4997-CD00-CB06CA56B23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741172" y="4445422"/>
                <a:ext cx="15876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EAEE03D-4CEE-FD84-2D7D-FAC0C8CEA910}"/>
                  </a:ext>
                </a:extLst>
              </p14:cNvPr>
              <p14:cNvContentPartPr/>
              <p14:nvPr/>
            </p14:nvContentPartPr>
            <p14:xfrm>
              <a:off x="4885172" y="4549822"/>
              <a:ext cx="118080" cy="166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EAEE03D-4CEE-FD84-2D7D-FAC0C8CEA91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876172" y="4541182"/>
                <a:ext cx="1357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9CF9603-62AC-2634-F61A-0691076B7BB9}"/>
                  </a:ext>
                </a:extLst>
              </p14:cNvPr>
              <p14:cNvContentPartPr/>
              <p14:nvPr/>
            </p14:nvContentPartPr>
            <p14:xfrm>
              <a:off x="5051132" y="4577182"/>
              <a:ext cx="51840" cy="149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9CF9603-62AC-2634-F61A-0691076B7BB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42492" y="4568182"/>
                <a:ext cx="694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B272894-E288-C4A0-2A21-8A2A375E2C8D}"/>
                  </a:ext>
                </a:extLst>
              </p14:cNvPr>
              <p14:cNvContentPartPr/>
              <p14:nvPr/>
            </p14:nvContentPartPr>
            <p14:xfrm>
              <a:off x="5013332" y="4673302"/>
              <a:ext cx="8640" cy="72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B272894-E288-C4A0-2A21-8A2A375E2C8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004332" y="4664302"/>
                <a:ext cx="262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2D477E4-A8D7-6C51-C0CF-DC51122C4040}"/>
                  </a:ext>
                </a:extLst>
              </p14:cNvPr>
              <p14:cNvContentPartPr/>
              <p14:nvPr/>
            </p14:nvContentPartPr>
            <p14:xfrm>
              <a:off x="5225372" y="4528582"/>
              <a:ext cx="111600" cy="1796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2D477E4-A8D7-6C51-C0CF-DC51122C404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216372" y="4519582"/>
                <a:ext cx="12924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7705306-89B4-CBCE-BCB8-0132B5348DF1}"/>
                  </a:ext>
                </a:extLst>
              </p14:cNvPr>
              <p14:cNvContentPartPr/>
              <p14:nvPr/>
            </p14:nvContentPartPr>
            <p14:xfrm>
              <a:off x="5453612" y="4528582"/>
              <a:ext cx="149760" cy="1688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7705306-89B4-CBCE-BCB8-0132B5348DF1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444612" y="4519942"/>
                <a:ext cx="167400" cy="18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CCF9A1DE-D2DE-61D8-58CD-093C2B83218B}"/>
              </a:ext>
            </a:extLst>
          </p:cNvPr>
          <p:cNvGrpSpPr/>
          <p:nvPr/>
        </p:nvGrpSpPr>
        <p:grpSpPr>
          <a:xfrm>
            <a:off x="4181372" y="5141662"/>
            <a:ext cx="292680" cy="10800"/>
            <a:chOff x="4181372" y="5141662"/>
            <a:chExt cx="29268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8D88A53-99F1-2127-0EDA-736839E0876D}"/>
                    </a:ext>
                  </a:extLst>
                </p14:cNvPr>
                <p14:cNvContentPartPr/>
                <p14:nvPr/>
              </p14:nvContentPartPr>
              <p14:xfrm>
                <a:off x="4181372" y="5141662"/>
                <a:ext cx="5040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8D88A53-99F1-2127-0EDA-736839E0876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172372" y="5133022"/>
                  <a:ext cx="68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F5D3790-4EB6-1771-FE03-676C6155B6B9}"/>
                    </a:ext>
                  </a:extLst>
                </p14:cNvPr>
                <p14:cNvContentPartPr/>
                <p14:nvPr/>
              </p14:nvContentPartPr>
              <p14:xfrm>
                <a:off x="4313132" y="5146702"/>
                <a:ext cx="5004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F5D3790-4EB6-1771-FE03-676C6155B6B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304132" y="5138062"/>
                  <a:ext cx="67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890B47A-3B5E-DAA9-1F50-3150C47E7EF5}"/>
                    </a:ext>
                  </a:extLst>
                </p14:cNvPr>
                <p14:cNvContentPartPr/>
                <p14:nvPr/>
              </p14:nvContentPartPr>
              <p14:xfrm>
                <a:off x="4449932" y="5152102"/>
                <a:ext cx="2412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890B47A-3B5E-DAA9-1F50-3150C47E7EF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440932" y="5143102"/>
                  <a:ext cx="41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A9BE24E-ADF3-B7BF-36EB-BE8DC63DC617}"/>
              </a:ext>
            </a:extLst>
          </p:cNvPr>
          <p:cNvGrpSpPr/>
          <p:nvPr/>
        </p:nvGrpSpPr>
        <p:grpSpPr>
          <a:xfrm>
            <a:off x="4187492" y="5220862"/>
            <a:ext cx="334080" cy="26640"/>
            <a:chOff x="4187492" y="5220862"/>
            <a:chExt cx="334080" cy="2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926CA75-133E-90F8-083A-1822916B29F4}"/>
                    </a:ext>
                  </a:extLst>
                </p14:cNvPr>
                <p14:cNvContentPartPr/>
                <p14:nvPr/>
              </p14:nvContentPartPr>
              <p14:xfrm>
                <a:off x="4187492" y="5220862"/>
                <a:ext cx="5292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926CA75-133E-90F8-083A-1822916B29F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178492" y="5211862"/>
                  <a:ext cx="70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A719D07-6904-BA29-978E-424773D59485}"/>
                    </a:ext>
                  </a:extLst>
                </p14:cNvPr>
                <p14:cNvContentPartPr/>
                <p14:nvPr/>
              </p14:nvContentPartPr>
              <p14:xfrm>
                <a:off x="4345532" y="5220862"/>
                <a:ext cx="5328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A719D07-6904-BA29-978E-424773D5948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336532" y="5211862"/>
                  <a:ext cx="7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717C35B-F4B6-C32B-A242-34C2BABFBF2C}"/>
                    </a:ext>
                  </a:extLst>
                </p14:cNvPr>
                <p14:cNvContentPartPr/>
                <p14:nvPr/>
              </p14:nvContentPartPr>
              <p14:xfrm>
                <a:off x="4468292" y="5247142"/>
                <a:ext cx="5328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717C35B-F4B6-C32B-A242-34C2BABFBF2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459652" y="5238142"/>
                  <a:ext cx="7092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3A21912-548C-5022-B92B-F75683C01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90"/>
    </mc:Choice>
    <mc:Fallback xmlns="">
      <p:transition spd="slow" advTm="27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319077" y="3586"/>
            <a:ext cx="8505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NPN transistor </a:t>
            </a:r>
            <a:r>
              <a:rPr lang="en-US" sz="2800" b="1" dirty="0">
                <a:solidFill>
                  <a:srgbClr val="0000FF"/>
                </a:solidFill>
                <a:sym typeface="Wingdings" pitchFamily="2" charset="2"/>
              </a:rPr>
              <a:t> NMOS transfer characteristic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1A3A24-0B3F-6A07-E288-5483CFD81C5C}"/>
              </a:ext>
            </a:extLst>
          </p:cNvPr>
          <p:cNvGrpSpPr/>
          <p:nvPr/>
        </p:nvGrpSpPr>
        <p:grpSpPr>
          <a:xfrm>
            <a:off x="1719786" y="4968458"/>
            <a:ext cx="1591560" cy="764640"/>
            <a:chOff x="658059" y="2134186"/>
            <a:chExt cx="1591560" cy="76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5C9FA53-0653-3DFF-A1D7-200309FD6D8E}"/>
                    </a:ext>
                  </a:extLst>
                </p14:cNvPr>
                <p14:cNvContentPartPr/>
                <p14:nvPr/>
              </p14:nvContentPartPr>
              <p14:xfrm>
                <a:off x="669579" y="2686426"/>
                <a:ext cx="840960" cy="226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988A0E1-D794-F617-833B-E735005E3F8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60939" y="2677426"/>
                  <a:ext cx="8586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E826F1F-B875-47D0-89A6-92712705ED03}"/>
                    </a:ext>
                  </a:extLst>
                </p14:cNvPr>
                <p14:cNvContentPartPr/>
                <p14:nvPr/>
              </p14:nvContentPartPr>
              <p14:xfrm>
                <a:off x="1059819" y="2134186"/>
                <a:ext cx="5760" cy="577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0846ECF-1002-5AAF-36D1-4C93E0F8C86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51179" y="2125186"/>
                  <a:ext cx="23400" cy="5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A71C624-CBA9-DB9D-9B28-927507C7D35E}"/>
                    </a:ext>
                  </a:extLst>
                </p14:cNvPr>
                <p14:cNvContentPartPr/>
                <p14:nvPr/>
              </p14:nvContentPartPr>
              <p14:xfrm>
                <a:off x="1668939" y="2620906"/>
                <a:ext cx="197640" cy="277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D70C2C8-B844-C2AD-A4DA-C6F9B217FF5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59939" y="2611906"/>
                  <a:ext cx="21528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197BB2F-B145-CA16-4A77-A8931FCE0357}"/>
                    </a:ext>
                  </a:extLst>
                </p14:cNvPr>
                <p14:cNvContentPartPr/>
                <p14:nvPr/>
              </p14:nvContentPartPr>
              <p14:xfrm>
                <a:off x="1933539" y="2575186"/>
                <a:ext cx="316080" cy="272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F639DDC-1AF2-7420-8C90-6B10D778F23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24899" y="2566186"/>
                  <a:ext cx="3337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B397C99-2B84-85C4-652B-C5A8421B8200}"/>
                    </a:ext>
                  </a:extLst>
                </p14:cNvPr>
                <p14:cNvContentPartPr/>
                <p14:nvPr/>
              </p14:nvContentPartPr>
              <p14:xfrm>
                <a:off x="1988259" y="2730346"/>
                <a:ext cx="210960" cy="31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FE17833-EFD7-8886-2C0D-C84B0E60305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79619" y="2721346"/>
                  <a:ext cx="2286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5AFD874-48C2-B7C8-E911-8E5E5F54C87D}"/>
                    </a:ext>
                  </a:extLst>
                </p14:cNvPr>
                <p14:cNvContentPartPr/>
                <p14:nvPr/>
              </p14:nvContentPartPr>
              <p14:xfrm>
                <a:off x="726099" y="2528746"/>
                <a:ext cx="3240" cy="143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C62C273-E97A-A044-2C1D-74EEA1E79EF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17099" y="2519746"/>
                  <a:ext cx="208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2DA5B0C-EEAF-E753-A382-6525D4AF98FB}"/>
                    </a:ext>
                  </a:extLst>
                </p14:cNvPr>
                <p14:cNvContentPartPr/>
                <p14:nvPr/>
              </p14:nvContentPartPr>
              <p14:xfrm>
                <a:off x="658059" y="2591026"/>
                <a:ext cx="13536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A0630E1-35E9-6359-B2D9-A164331AE83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49059" y="2582026"/>
                  <a:ext cx="153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9A95E77-4628-3A85-D186-668AEED42B41}"/>
                    </a:ext>
                  </a:extLst>
                </p14:cNvPr>
                <p14:cNvContentPartPr/>
                <p14:nvPr/>
              </p14:nvContentPartPr>
              <p14:xfrm>
                <a:off x="900339" y="2561506"/>
                <a:ext cx="360" cy="106200"/>
              </p14:xfrm>
            </p:contentPart>
          </mc:Choice>
          <mc:Fallback xmlns="">
            <p:pic>
              <p:nvPicPr>
                <p:cNvPr id="40960" name="Ink 40959">
                  <a:extLst>
                    <a:ext uri="{FF2B5EF4-FFF2-40B4-BE49-F238E27FC236}">
                      <a16:creationId xmlns:a16="http://schemas.microsoft.com/office/drawing/2014/main" id="{17073F30-EE28-B653-AB27-8E6332C8161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91699" y="2552866"/>
                  <a:ext cx="180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37106A8-672F-6C84-B5B6-D1B5D8018F52}"/>
                    </a:ext>
                  </a:extLst>
                </p14:cNvPr>
                <p14:cNvContentPartPr/>
                <p14:nvPr/>
              </p14:nvContentPartPr>
              <p14:xfrm>
                <a:off x="835899" y="2611906"/>
                <a:ext cx="148320" cy="11160"/>
              </p14:xfrm>
            </p:contentPart>
          </mc:Choice>
          <mc:Fallback xmlns="">
            <p:pic>
              <p:nvPicPr>
                <p:cNvPr id="40961" name="Ink 40960">
                  <a:extLst>
                    <a:ext uri="{FF2B5EF4-FFF2-40B4-BE49-F238E27FC236}">
                      <a16:creationId xmlns:a16="http://schemas.microsoft.com/office/drawing/2014/main" id="{406D72C4-17AB-D16F-F657-673139EEDE3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27259" y="2603266"/>
                  <a:ext cx="1659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6BDEE7A-7686-D198-D4AF-E02427637512}"/>
                    </a:ext>
                  </a:extLst>
                </p14:cNvPr>
                <p14:cNvContentPartPr/>
                <p14:nvPr/>
              </p14:nvContentPartPr>
              <p14:xfrm>
                <a:off x="1197699" y="2554306"/>
                <a:ext cx="360" cy="165600"/>
              </p14:xfrm>
            </p:contentPart>
          </mc:Choice>
          <mc:Fallback xmlns="">
            <p:pic>
              <p:nvPicPr>
                <p:cNvPr id="40962" name="Ink 40961">
                  <a:extLst>
                    <a:ext uri="{FF2B5EF4-FFF2-40B4-BE49-F238E27FC236}">
                      <a16:creationId xmlns:a16="http://schemas.microsoft.com/office/drawing/2014/main" id="{DF169594-4737-8AA3-1FEE-ABDFDFC0AE7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89059" y="2545666"/>
                  <a:ext cx="1800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A53B4BB-8BF1-9428-7859-672F102476AD}"/>
                    </a:ext>
                  </a:extLst>
                </p14:cNvPr>
                <p14:cNvContentPartPr/>
                <p14:nvPr/>
              </p14:nvContentPartPr>
              <p14:xfrm>
                <a:off x="1139379" y="2656546"/>
                <a:ext cx="125280" cy="36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21458E77-8A02-406C-BEBE-D98C5FBD6D7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30379" y="2647546"/>
                  <a:ext cx="142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D766691-59B6-DD1A-4B33-F11FF3448D28}"/>
                    </a:ext>
                  </a:extLst>
                </p14:cNvPr>
                <p14:cNvContentPartPr/>
                <p14:nvPr/>
              </p14:nvContentPartPr>
              <p14:xfrm>
                <a:off x="1376619" y="2511466"/>
                <a:ext cx="2880" cy="134640"/>
              </p14:xfrm>
            </p:contentPart>
          </mc:Choice>
          <mc:Fallback xmlns="">
            <p:pic>
              <p:nvPicPr>
                <p:cNvPr id="40964" name="Ink 40963">
                  <a:extLst>
                    <a:ext uri="{FF2B5EF4-FFF2-40B4-BE49-F238E27FC236}">
                      <a16:creationId xmlns:a16="http://schemas.microsoft.com/office/drawing/2014/main" id="{3DA0D00A-9110-D124-2520-4D39092EBF3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367979" y="2502466"/>
                  <a:ext cx="205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B51B91D-AAE1-76F0-2325-49F470B07A10}"/>
                    </a:ext>
                  </a:extLst>
                </p14:cNvPr>
                <p14:cNvContentPartPr/>
                <p14:nvPr/>
              </p14:nvContentPartPr>
              <p14:xfrm>
                <a:off x="1348179" y="2592106"/>
                <a:ext cx="115200" cy="36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4083E03E-56B2-58FF-C1FE-A6A9FCC6D92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339539" y="2583466"/>
                  <a:ext cx="132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9D8A00-AE71-667C-7F08-0CAF0DB4720F}"/>
              </a:ext>
            </a:extLst>
          </p:cNvPr>
          <p:cNvGrpSpPr/>
          <p:nvPr/>
        </p:nvGrpSpPr>
        <p:grpSpPr>
          <a:xfrm>
            <a:off x="1566066" y="4429178"/>
            <a:ext cx="810360" cy="442080"/>
            <a:chOff x="504339" y="1594906"/>
            <a:chExt cx="810360" cy="44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EA0530B-16EE-4E3A-B5DB-7F29A33736CB}"/>
                    </a:ext>
                  </a:extLst>
                </p14:cNvPr>
                <p14:cNvContentPartPr/>
                <p14:nvPr/>
              </p14:nvContentPartPr>
              <p14:xfrm>
                <a:off x="504339" y="1594906"/>
                <a:ext cx="246960" cy="294120"/>
              </p14:xfrm>
            </p:contentPart>
          </mc:Choice>
          <mc:Fallback xmlns="">
            <p:pic>
              <p:nvPicPr>
                <p:cNvPr id="40968" name="Ink 40967">
                  <a:extLst>
                    <a:ext uri="{FF2B5EF4-FFF2-40B4-BE49-F238E27FC236}">
                      <a16:creationId xmlns:a16="http://schemas.microsoft.com/office/drawing/2014/main" id="{D09EA8F8-9E5D-5DF9-87BE-658A4DDBC4C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5339" y="1585906"/>
                  <a:ext cx="2646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CC9CB0F-BC07-EC9A-3FEE-8DD0B8D41A5F}"/>
                    </a:ext>
                  </a:extLst>
                </p14:cNvPr>
                <p14:cNvContentPartPr/>
                <p14:nvPr/>
              </p14:nvContentPartPr>
              <p14:xfrm>
                <a:off x="699099" y="1829626"/>
                <a:ext cx="138600" cy="207360"/>
              </p14:xfrm>
            </p:contentPart>
          </mc:Choice>
          <mc:Fallback xmlns="">
            <p:pic>
              <p:nvPicPr>
                <p:cNvPr id="40969" name="Ink 40968">
                  <a:extLst>
                    <a:ext uri="{FF2B5EF4-FFF2-40B4-BE49-F238E27FC236}">
                      <a16:creationId xmlns:a16="http://schemas.microsoft.com/office/drawing/2014/main" id="{8F766291-6C5A-9E12-F207-D4743263527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90459" y="1820986"/>
                  <a:ext cx="1562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028E938-2B41-BD7A-2204-17A4EE50BAEF}"/>
                    </a:ext>
                  </a:extLst>
                </p14:cNvPr>
                <p14:cNvContentPartPr/>
                <p14:nvPr/>
              </p14:nvContentPartPr>
              <p14:xfrm>
                <a:off x="884859" y="1709386"/>
                <a:ext cx="159480" cy="242640"/>
              </p14:xfrm>
            </p:contentPart>
          </mc:Choice>
          <mc:Fallback xmlns="">
            <p:pic>
              <p:nvPicPr>
                <p:cNvPr id="40970" name="Ink 40969">
                  <a:extLst>
                    <a:ext uri="{FF2B5EF4-FFF2-40B4-BE49-F238E27FC236}">
                      <a16:creationId xmlns:a16="http://schemas.microsoft.com/office/drawing/2014/main" id="{C8FB0ECB-EA6C-1708-D2E0-8134605F6C4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75859" y="1700386"/>
                  <a:ext cx="17712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D427A6D-0EDF-D53A-2EDE-E662373A41E7}"/>
                    </a:ext>
                  </a:extLst>
                </p14:cNvPr>
                <p14:cNvContentPartPr/>
                <p14:nvPr/>
              </p14:nvContentPartPr>
              <p14:xfrm>
                <a:off x="1155939" y="1653946"/>
                <a:ext cx="158760" cy="194400"/>
              </p14:xfrm>
            </p:contentPart>
          </mc:Choice>
          <mc:Fallback xmlns="">
            <p:pic>
              <p:nvPicPr>
                <p:cNvPr id="40971" name="Ink 40970">
                  <a:extLst>
                    <a:ext uri="{FF2B5EF4-FFF2-40B4-BE49-F238E27FC236}">
                      <a16:creationId xmlns:a16="http://schemas.microsoft.com/office/drawing/2014/main" id="{0C846986-7423-163D-8A87-88EA7C51C87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47299" y="1644946"/>
                  <a:ext cx="17640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6CBE61-11ED-A065-2423-9B426A4B0332}"/>
              </a:ext>
            </a:extLst>
          </p:cNvPr>
          <p:cNvGrpSpPr/>
          <p:nvPr/>
        </p:nvGrpSpPr>
        <p:grpSpPr>
          <a:xfrm>
            <a:off x="1379226" y="5657498"/>
            <a:ext cx="1509480" cy="777960"/>
            <a:chOff x="317499" y="2823226"/>
            <a:chExt cx="1509480" cy="77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C799C62-4F9E-AF80-1CC9-37D8745EC319}"/>
                    </a:ext>
                  </a:extLst>
                </p14:cNvPr>
                <p14:cNvContentPartPr/>
                <p14:nvPr/>
              </p14:nvContentPartPr>
              <p14:xfrm>
                <a:off x="317499" y="2951026"/>
                <a:ext cx="270000" cy="45576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88D5F4C2-331D-A8B7-19CC-0EB42A5B889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08859" y="2942386"/>
                  <a:ext cx="28764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C493C2D-D1A0-92F9-C6DF-2FCA48064646}"/>
                    </a:ext>
                  </a:extLst>
                </p14:cNvPr>
                <p14:cNvContentPartPr/>
                <p14:nvPr/>
              </p14:nvContentPartPr>
              <p14:xfrm>
                <a:off x="485259" y="2920426"/>
                <a:ext cx="150480" cy="15120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ABC6A339-25F1-36C0-1D80-EAF8415A58B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76619" y="2911426"/>
                  <a:ext cx="1681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FC2B765-2505-9ED3-F6F4-B8A5C918A806}"/>
                    </a:ext>
                  </a:extLst>
                </p14:cNvPr>
                <p14:cNvContentPartPr/>
                <p14:nvPr/>
              </p14:nvContentPartPr>
              <p14:xfrm>
                <a:off x="607659" y="3069826"/>
                <a:ext cx="259920" cy="51408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119A8AA6-98BC-F121-F338-428EE556F30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99019" y="3061186"/>
                  <a:ext cx="27756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E56A49D-0B4C-EB1D-4D64-1D6E4E154975}"/>
                    </a:ext>
                  </a:extLst>
                </p14:cNvPr>
                <p14:cNvContentPartPr/>
                <p14:nvPr/>
              </p14:nvContentPartPr>
              <p14:xfrm>
                <a:off x="786579" y="3029506"/>
                <a:ext cx="117000" cy="11484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6455D5B4-5E76-10E7-861D-A3BE08EB04B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7579" y="3020866"/>
                  <a:ext cx="1346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C8D0182-A259-2E0F-9D60-6CC3B98B8D1C}"/>
                    </a:ext>
                  </a:extLst>
                </p14:cNvPr>
                <p14:cNvContentPartPr/>
                <p14:nvPr/>
              </p14:nvContentPartPr>
              <p14:xfrm>
                <a:off x="1096899" y="3120586"/>
                <a:ext cx="136440" cy="480600"/>
              </p14:xfrm>
            </p:contentPart>
          </mc:Choice>
          <mc:Fallback xmlns="">
            <p:pic>
              <p:nvPicPr>
                <p:cNvPr id="40977" name="Ink 40976">
                  <a:extLst>
                    <a:ext uri="{FF2B5EF4-FFF2-40B4-BE49-F238E27FC236}">
                      <a16:creationId xmlns:a16="http://schemas.microsoft.com/office/drawing/2014/main" id="{29F851D8-ED32-AABC-2A99-807D0EFEE53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88259" y="3111586"/>
                  <a:ext cx="15408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6A42091-A62B-060F-C4E8-1E5EBEF85B6A}"/>
                    </a:ext>
                  </a:extLst>
                </p14:cNvPr>
                <p14:cNvContentPartPr/>
                <p14:nvPr/>
              </p14:nvContentPartPr>
              <p14:xfrm>
                <a:off x="1148739" y="3040666"/>
                <a:ext cx="196200" cy="144000"/>
              </p14:xfrm>
            </p:contentPart>
          </mc:Choice>
          <mc:Fallback xmlns="">
            <p:pic>
              <p:nvPicPr>
                <p:cNvPr id="40978" name="Ink 40977">
                  <a:extLst>
                    <a:ext uri="{FF2B5EF4-FFF2-40B4-BE49-F238E27FC236}">
                      <a16:creationId xmlns:a16="http://schemas.microsoft.com/office/drawing/2014/main" id="{DFE67089-58EC-94E0-59F8-70ABFF440D4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39739" y="3032026"/>
                  <a:ext cx="2138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869616B-27F1-DD57-6152-3E14AF478AC7}"/>
                    </a:ext>
                  </a:extLst>
                </p14:cNvPr>
                <p14:cNvContentPartPr/>
                <p14:nvPr/>
              </p14:nvContentPartPr>
              <p14:xfrm>
                <a:off x="696579" y="2829706"/>
                <a:ext cx="74160" cy="3240"/>
              </p14:xfrm>
            </p:contentPart>
          </mc:Choice>
          <mc:Fallback xmlns="">
            <p:pic>
              <p:nvPicPr>
                <p:cNvPr id="40979" name="Ink 40978">
                  <a:extLst>
                    <a:ext uri="{FF2B5EF4-FFF2-40B4-BE49-F238E27FC236}">
                      <a16:creationId xmlns:a16="http://schemas.microsoft.com/office/drawing/2014/main" id="{0659B7AA-D296-73B7-42FB-659D75AA160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7939" y="2820706"/>
                  <a:ext cx="918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36CDEA7-8741-9D53-98A4-99D13D9A3CED}"/>
                    </a:ext>
                  </a:extLst>
                </p14:cNvPr>
                <p14:cNvContentPartPr/>
                <p14:nvPr/>
              </p14:nvContentPartPr>
              <p14:xfrm>
                <a:off x="954699" y="2823226"/>
                <a:ext cx="56160" cy="360"/>
              </p14:xfrm>
            </p:contentPart>
          </mc:Choice>
          <mc:Fallback xmlns="">
            <p:pic>
              <p:nvPicPr>
                <p:cNvPr id="40982" name="Ink 40981">
                  <a:extLst>
                    <a:ext uri="{FF2B5EF4-FFF2-40B4-BE49-F238E27FC236}">
                      <a16:creationId xmlns:a16="http://schemas.microsoft.com/office/drawing/2014/main" id="{9EBAE4AA-55F2-9E0F-5E4C-6FB98AAA6DB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45699" y="2814586"/>
                  <a:ext cx="7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10C7A3E-5E2A-D701-421B-889048E5D996}"/>
                    </a:ext>
                  </a:extLst>
                </p14:cNvPr>
                <p14:cNvContentPartPr/>
                <p14:nvPr/>
              </p14:nvContentPartPr>
              <p14:xfrm>
                <a:off x="1177539" y="2823226"/>
                <a:ext cx="67680" cy="36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178AA5D1-7985-49A6-3551-9B889B7BB35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68539" y="2814586"/>
                  <a:ext cx="8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6A43580-D962-09B5-4130-40BAD02E75DF}"/>
                    </a:ext>
                  </a:extLst>
                </p14:cNvPr>
                <p14:cNvContentPartPr/>
                <p14:nvPr/>
              </p14:nvContentPartPr>
              <p14:xfrm>
                <a:off x="1362579" y="2823226"/>
                <a:ext cx="48600" cy="36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991F8E0D-1AF4-CD59-DD6F-55569B9079A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353579" y="2814586"/>
                  <a:ext cx="66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F6AB947-106E-B1E1-C2AB-43F52DA76ED6}"/>
                    </a:ext>
                  </a:extLst>
                </p14:cNvPr>
                <p14:cNvContentPartPr/>
                <p14:nvPr/>
              </p14:nvContentPartPr>
              <p14:xfrm>
                <a:off x="1535019" y="3075586"/>
                <a:ext cx="291960" cy="106920"/>
              </p14:xfrm>
            </p:contentPart>
          </mc:Choice>
          <mc:Fallback xmlns="">
            <p:pic>
              <p:nvPicPr>
                <p:cNvPr id="40985" name="Ink 40984">
                  <a:extLst>
                    <a:ext uri="{FF2B5EF4-FFF2-40B4-BE49-F238E27FC236}">
                      <a16:creationId xmlns:a16="http://schemas.microsoft.com/office/drawing/2014/main" id="{35BE57F0-2C2F-70F9-C5E3-786D05C6BD7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526379" y="3066946"/>
                  <a:ext cx="309600" cy="12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37" name="Group 41036">
            <a:extLst>
              <a:ext uri="{FF2B5EF4-FFF2-40B4-BE49-F238E27FC236}">
                <a16:creationId xmlns:a16="http://schemas.microsoft.com/office/drawing/2014/main" id="{C52199BF-F9CD-DA8E-E372-F4D1046436D6}"/>
              </a:ext>
            </a:extLst>
          </p:cNvPr>
          <p:cNvGrpSpPr/>
          <p:nvPr/>
        </p:nvGrpSpPr>
        <p:grpSpPr>
          <a:xfrm>
            <a:off x="65356" y="865931"/>
            <a:ext cx="3544920" cy="2997720"/>
            <a:chOff x="331004" y="318011"/>
            <a:chExt cx="3544920" cy="299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1015" name="Ink 41014">
                  <a:extLst>
                    <a:ext uri="{FF2B5EF4-FFF2-40B4-BE49-F238E27FC236}">
                      <a16:creationId xmlns:a16="http://schemas.microsoft.com/office/drawing/2014/main" id="{4B71B2AC-008A-419E-C090-C939C6941BDA}"/>
                    </a:ext>
                  </a:extLst>
                </p14:cNvPr>
                <p14:cNvContentPartPr/>
                <p14:nvPr/>
              </p14:nvContentPartPr>
              <p14:xfrm>
                <a:off x="685964" y="889331"/>
                <a:ext cx="147600" cy="2179800"/>
              </p14:xfrm>
            </p:contentPart>
          </mc:Choice>
          <mc:Fallback xmlns="">
            <p:pic>
              <p:nvPicPr>
                <p:cNvPr id="41015" name="Ink 41014">
                  <a:extLst>
                    <a:ext uri="{FF2B5EF4-FFF2-40B4-BE49-F238E27FC236}">
                      <a16:creationId xmlns:a16="http://schemas.microsoft.com/office/drawing/2014/main" id="{4B71B2AC-008A-419E-C090-C939C6941BD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76964" y="880331"/>
                  <a:ext cx="165240" cy="21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1016" name="Ink 41015">
                  <a:extLst>
                    <a:ext uri="{FF2B5EF4-FFF2-40B4-BE49-F238E27FC236}">
                      <a16:creationId xmlns:a16="http://schemas.microsoft.com/office/drawing/2014/main" id="{0A2988BC-3A57-53F9-5D7B-7E3B313CACAA}"/>
                    </a:ext>
                  </a:extLst>
                </p14:cNvPr>
                <p14:cNvContentPartPr/>
                <p14:nvPr/>
              </p14:nvContentPartPr>
              <p14:xfrm>
                <a:off x="799724" y="923891"/>
                <a:ext cx="177840" cy="347040"/>
              </p14:xfrm>
            </p:contentPart>
          </mc:Choice>
          <mc:Fallback xmlns="">
            <p:pic>
              <p:nvPicPr>
                <p:cNvPr id="41016" name="Ink 41015">
                  <a:extLst>
                    <a:ext uri="{FF2B5EF4-FFF2-40B4-BE49-F238E27FC236}">
                      <a16:creationId xmlns:a16="http://schemas.microsoft.com/office/drawing/2014/main" id="{0A2988BC-3A57-53F9-5D7B-7E3B313CACA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91084" y="915251"/>
                  <a:ext cx="19548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1018" name="Ink 41017">
                  <a:extLst>
                    <a:ext uri="{FF2B5EF4-FFF2-40B4-BE49-F238E27FC236}">
                      <a16:creationId xmlns:a16="http://schemas.microsoft.com/office/drawing/2014/main" id="{7BC8F22B-3868-8C38-DED0-0E3D46A87B5C}"/>
                    </a:ext>
                  </a:extLst>
                </p14:cNvPr>
                <p14:cNvContentPartPr/>
                <p14:nvPr/>
              </p14:nvContentPartPr>
              <p14:xfrm>
                <a:off x="844004" y="2989931"/>
                <a:ext cx="2485800" cy="103680"/>
              </p14:xfrm>
            </p:contentPart>
          </mc:Choice>
          <mc:Fallback xmlns="">
            <p:pic>
              <p:nvPicPr>
                <p:cNvPr id="41018" name="Ink 41017">
                  <a:extLst>
                    <a:ext uri="{FF2B5EF4-FFF2-40B4-BE49-F238E27FC236}">
                      <a16:creationId xmlns:a16="http://schemas.microsoft.com/office/drawing/2014/main" id="{7BC8F22B-3868-8C38-DED0-0E3D46A87B5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35364" y="2980931"/>
                  <a:ext cx="25034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1019" name="Ink 41018">
                  <a:extLst>
                    <a:ext uri="{FF2B5EF4-FFF2-40B4-BE49-F238E27FC236}">
                      <a16:creationId xmlns:a16="http://schemas.microsoft.com/office/drawing/2014/main" id="{399D594C-3D64-7159-B878-BDAED41AD219}"/>
                    </a:ext>
                  </a:extLst>
                </p14:cNvPr>
                <p14:cNvContentPartPr/>
                <p14:nvPr/>
              </p14:nvContentPartPr>
              <p14:xfrm>
                <a:off x="3157004" y="2981291"/>
                <a:ext cx="217440" cy="246960"/>
              </p14:xfrm>
            </p:contentPart>
          </mc:Choice>
          <mc:Fallback xmlns="">
            <p:pic>
              <p:nvPicPr>
                <p:cNvPr id="41019" name="Ink 41018">
                  <a:extLst>
                    <a:ext uri="{FF2B5EF4-FFF2-40B4-BE49-F238E27FC236}">
                      <a16:creationId xmlns:a16="http://schemas.microsoft.com/office/drawing/2014/main" id="{399D594C-3D64-7159-B878-BDAED41AD21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148004" y="2972651"/>
                  <a:ext cx="2350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1020" name="Ink 41019">
                  <a:extLst>
                    <a:ext uri="{FF2B5EF4-FFF2-40B4-BE49-F238E27FC236}">
                      <a16:creationId xmlns:a16="http://schemas.microsoft.com/office/drawing/2014/main" id="{A98D9B37-0FD6-72A8-4372-949F583047ED}"/>
                    </a:ext>
                  </a:extLst>
                </p14:cNvPr>
                <p14:cNvContentPartPr/>
                <p14:nvPr/>
              </p14:nvContentPartPr>
              <p14:xfrm>
                <a:off x="3500804" y="2766731"/>
                <a:ext cx="204480" cy="358200"/>
              </p14:xfrm>
            </p:contentPart>
          </mc:Choice>
          <mc:Fallback xmlns="">
            <p:pic>
              <p:nvPicPr>
                <p:cNvPr id="41020" name="Ink 41019">
                  <a:extLst>
                    <a:ext uri="{FF2B5EF4-FFF2-40B4-BE49-F238E27FC236}">
                      <a16:creationId xmlns:a16="http://schemas.microsoft.com/office/drawing/2014/main" id="{A98D9B37-0FD6-72A8-4372-949F583047E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491804" y="2757731"/>
                  <a:ext cx="22212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1021" name="Ink 41020">
                  <a:extLst>
                    <a:ext uri="{FF2B5EF4-FFF2-40B4-BE49-F238E27FC236}">
                      <a16:creationId xmlns:a16="http://schemas.microsoft.com/office/drawing/2014/main" id="{7A83A5B5-CB08-9590-0232-3E1128A7F34A}"/>
                    </a:ext>
                  </a:extLst>
                </p14:cNvPr>
                <p14:cNvContentPartPr/>
                <p14:nvPr/>
              </p14:nvContentPartPr>
              <p14:xfrm>
                <a:off x="3606284" y="3028811"/>
                <a:ext cx="269640" cy="286920"/>
              </p14:xfrm>
            </p:contentPart>
          </mc:Choice>
          <mc:Fallback xmlns="">
            <p:pic>
              <p:nvPicPr>
                <p:cNvPr id="41021" name="Ink 41020">
                  <a:extLst>
                    <a:ext uri="{FF2B5EF4-FFF2-40B4-BE49-F238E27FC236}">
                      <a16:creationId xmlns:a16="http://schemas.microsoft.com/office/drawing/2014/main" id="{7A83A5B5-CB08-9590-0232-3E1128A7F34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597284" y="3020171"/>
                  <a:ext cx="2872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1023" name="Ink 41022">
                  <a:extLst>
                    <a:ext uri="{FF2B5EF4-FFF2-40B4-BE49-F238E27FC236}">
                      <a16:creationId xmlns:a16="http://schemas.microsoft.com/office/drawing/2014/main" id="{C0E27111-4E66-495D-7189-FDD23347AEF0}"/>
                    </a:ext>
                  </a:extLst>
                </p14:cNvPr>
                <p14:cNvContentPartPr/>
                <p14:nvPr/>
              </p14:nvContentPartPr>
              <p14:xfrm>
                <a:off x="2041004" y="2865731"/>
                <a:ext cx="4680" cy="325440"/>
              </p14:xfrm>
            </p:contentPart>
          </mc:Choice>
          <mc:Fallback xmlns="">
            <p:pic>
              <p:nvPicPr>
                <p:cNvPr id="41023" name="Ink 41022">
                  <a:extLst>
                    <a:ext uri="{FF2B5EF4-FFF2-40B4-BE49-F238E27FC236}">
                      <a16:creationId xmlns:a16="http://schemas.microsoft.com/office/drawing/2014/main" id="{C0E27111-4E66-495D-7189-FDD23347AEF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032004" y="2856731"/>
                  <a:ext cx="2232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1024" name="Ink 41023">
                  <a:extLst>
                    <a:ext uri="{FF2B5EF4-FFF2-40B4-BE49-F238E27FC236}">
                      <a16:creationId xmlns:a16="http://schemas.microsoft.com/office/drawing/2014/main" id="{949CFF95-E92A-D613-0728-CD92F003E991}"/>
                    </a:ext>
                  </a:extLst>
                </p14:cNvPr>
                <p14:cNvContentPartPr/>
                <p14:nvPr/>
              </p14:nvContentPartPr>
              <p14:xfrm>
                <a:off x="2161964" y="2530571"/>
                <a:ext cx="177840" cy="320760"/>
              </p14:xfrm>
            </p:contentPart>
          </mc:Choice>
          <mc:Fallback xmlns="">
            <p:pic>
              <p:nvPicPr>
                <p:cNvPr id="41024" name="Ink 41023">
                  <a:extLst>
                    <a:ext uri="{FF2B5EF4-FFF2-40B4-BE49-F238E27FC236}">
                      <a16:creationId xmlns:a16="http://schemas.microsoft.com/office/drawing/2014/main" id="{949CFF95-E92A-D613-0728-CD92F003E99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153324" y="2521571"/>
                  <a:ext cx="19548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1025" name="Ink 41024">
                  <a:extLst>
                    <a:ext uri="{FF2B5EF4-FFF2-40B4-BE49-F238E27FC236}">
                      <a16:creationId xmlns:a16="http://schemas.microsoft.com/office/drawing/2014/main" id="{200E02CA-725F-00B9-0F5C-5ACF46D4AC63}"/>
                    </a:ext>
                  </a:extLst>
                </p14:cNvPr>
                <p14:cNvContentPartPr/>
                <p14:nvPr/>
              </p14:nvContentPartPr>
              <p14:xfrm>
                <a:off x="2367524" y="2658011"/>
                <a:ext cx="316080" cy="16200"/>
              </p14:xfrm>
            </p:contentPart>
          </mc:Choice>
          <mc:Fallback xmlns="">
            <p:pic>
              <p:nvPicPr>
                <p:cNvPr id="41025" name="Ink 41024">
                  <a:extLst>
                    <a:ext uri="{FF2B5EF4-FFF2-40B4-BE49-F238E27FC236}">
                      <a16:creationId xmlns:a16="http://schemas.microsoft.com/office/drawing/2014/main" id="{200E02CA-725F-00B9-0F5C-5ACF46D4AC6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358524" y="2649011"/>
                  <a:ext cx="3337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1026" name="Ink 41025">
                  <a:extLst>
                    <a:ext uri="{FF2B5EF4-FFF2-40B4-BE49-F238E27FC236}">
                      <a16:creationId xmlns:a16="http://schemas.microsoft.com/office/drawing/2014/main" id="{AB24DA31-2C05-9620-DE05-B613E5B8DB31}"/>
                    </a:ext>
                  </a:extLst>
                </p14:cNvPr>
                <p14:cNvContentPartPr/>
                <p14:nvPr/>
              </p14:nvContentPartPr>
              <p14:xfrm>
                <a:off x="2546968" y="2693651"/>
                <a:ext cx="4680" cy="261720"/>
              </p14:xfrm>
            </p:contentPart>
          </mc:Choice>
          <mc:Fallback xmlns="">
            <p:pic>
              <p:nvPicPr>
                <p:cNvPr id="41026" name="Ink 41025">
                  <a:extLst>
                    <a:ext uri="{FF2B5EF4-FFF2-40B4-BE49-F238E27FC236}">
                      <a16:creationId xmlns:a16="http://schemas.microsoft.com/office/drawing/2014/main" id="{AB24DA31-2C05-9620-DE05-B613E5B8DB3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538328" y="2685011"/>
                  <a:ext cx="223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1028" name="Ink 41027">
                  <a:extLst>
                    <a:ext uri="{FF2B5EF4-FFF2-40B4-BE49-F238E27FC236}">
                      <a16:creationId xmlns:a16="http://schemas.microsoft.com/office/drawing/2014/main" id="{DFCA94B7-DF38-190F-4D76-480C78C9ADF3}"/>
                    </a:ext>
                  </a:extLst>
                </p14:cNvPr>
                <p14:cNvContentPartPr/>
                <p14:nvPr/>
              </p14:nvContentPartPr>
              <p14:xfrm>
                <a:off x="1964324" y="1132331"/>
                <a:ext cx="360" cy="69480"/>
              </p14:xfrm>
            </p:contentPart>
          </mc:Choice>
          <mc:Fallback xmlns="">
            <p:pic>
              <p:nvPicPr>
                <p:cNvPr id="41028" name="Ink 41027">
                  <a:extLst>
                    <a:ext uri="{FF2B5EF4-FFF2-40B4-BE49-F238E27FC236}">
                      <a16:creationId xmlns:a16="http://schemas.microsoft.com/office/drawing/2014/main" id="{DFCA94B7-DF38-190F-4D76-480C78C9ADF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955324" y="1123691"/>
                  <a:ext cx="180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1029" name="Ink 41028">
                  <a:extLst>
                    <a:ext uri="{FF2B5EF4-FFF2-40B4-BE49-F238E27FC236}">
                      <a16:creationId xmlns:a16="http://schemas.microsoft.com/office/drawing/2014/main" id="{7DC3A828-A1DF-1D89-9275-00816CE8FB78}"/>
                    </a:ext>
                  </a:extLst>
                </p14:cNvPr>
                <p14:cNvContentPartPr/>
                <p14:nvPr/>
              </p14:nvContentPartPr>
              <p14:xfrm>
                <a:off x="1964324" y="1601771"/>
                <a:ext cx="360" cy="17640"/>
              </p14:xfrm>
            </p:contentPart>
          </mc:Choice>
          <mc:Fallback xmlns="">
            <p:pic>
              <p:nvPicPr>
                <p:cNvPr id="41029" name="Ink 41028">
                  <a:extLst>
                    <a:ext uri="{FF2B5EF4-FFF2-40B4-BE49-F238E27FC236}">
                      <a16:creationId xmlns:a16="http://schemas.microsoft.com/office/drawing/2014/main" id="{7DC3A828-A1DF-1D89-9275-00816CE8FB7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955324" y="1592771"/>
                  <a:ext cx="180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41030" name="Ink 41029">
                  <a:extLst>
                    <a:ext uri="{FF2B5EF4-FFF2-40B4-BE49-F238E27FC236}">
                      <a16:creationId xmlns:a16="http://schemas.microsoft.com/office/drawing/2014/main" id="{54409DB7-9D6D-5CE3-14E4-4857C2C6F1E4}"/>
                    </a:ext>
                  </a:extLst>
                </p14:cNvPr>
                <p14:cNvContentPartPr/>
                <p14:nvPr/>
              </p14:nvContentPartPr>
              <p14:xfrm>
                <a:off x="1968644" y="1847651"/>
                <a:ext cx="360" cy="16560"/>
              </p14:xfrm>
            </p:contentPart>
          </mc:Choice>
          <mc:Fallback xmlns="">
            <p:pic>
              <p:nvPicPr>
                <p:cNvPr id="41030" name="Ink 41029">
                  <a:extLst>
                    <a:ext uri="{FF2B5EF4-FFF2-40B4-BE49-F238E27FC236}">
                      <a16:creationId xmlns:a16="http://schemas.microsoft.com/office/drawing/2014/main" id="{54409DB7-9D6D-5CE3-14E4-4857C2C6F1E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959644" y="1838651"/>
                  <a:ext cx="180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41031" name="Ink 41030">
                  <a:extLst>
                    <a:ext uri="{FF2B5EF4-FFF2-40B4-BE49-F238E27FC236}">
                      <a16:creationId xmlns:a16="http://schemas.microsoft.com/office/drawing/2014/main" id="{966ED409-0EAE-65D4-458A-D8017F747A9A}"/>
                    </a:ext>
                  </a:extLst>
                </p14:cNvPr>
                <p14:cNvContentPartPr/>
                <p14:nvPr/>
              </p14:nvContentPartPr>
              <p14:xfrm>
                <a:off x="1989164" y="2248691"/>
                <a:ext cx="360" cy="4320"/>
              </p14:xfrm>
            </p:contentPart>
          </mc:Choice>
          <mc:Fallback xmlns="">
            <p:pic>
              <p:nvPicPr>
                <p:cNvPr id="41031" name="Ink 41030">
                  <a:extLst>
                    <a:ext uri="{FF2B5EF4-FFF2-40B4-BE49-F238E27FC236}">
                      <a16:creationId xmlns:a16="http://schemas.microsoft.com/office/drawing/2014/main" id="{966ED409-0EAE-65D4-458A-D8017F747A9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980164" y="2240051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41032" name="Ink 41031">
                  <a:extLst>
                    <a:ext uri="{FF2B5EF4-FFF2-40B4-BE49-F238E27FC236}">
                      <a16:creationId xmlns:a16="http://schemas.microsoft.com/office/drawing/2014/main" id="{2BDCDBB5-A871-9BB4-D2F0-6823061B4AE2}"/>
                    </a:ext>
                  </a:extLst>
                </p14:cNvPr>
                <p14:cNvContentPartPr/>
                <p14:nvPr/>
              </p14:nvContentPartPr>
              <p14:xfrm>
                <a:off x="1989164" y="2499251"/>
                <a:ext cx="360" cy="4320"/>
              </p14:xfrm>
            </p:contentPart>
          </mc:Choice>
          <mc:Fallback xmlns="">
            <p:pic>
              <p:nvPicPr>
                <p:cNvPr id="41032" name="Ink 41031">
                  <a:extLst>
                    <a:ext uri="{FF2B5EF4-FFF2-40B4-BE49-F238E27FC236}">
                      <a16:creationId xmlns:a16="http://schemas.microsoft.com/office/drawing/2014/main" id="{2BDCDBB5-A871-9BB4-D2F0-6823061B4AE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980164" y="2490251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41033" name="Ink 41032">
                  <a:extLst>
                    <a:ext uri="{FF2B5EF4-FFF2-40B4-BE49-F238E27FC236}">
                      <a16:creationId xmlns:a16="http://schemas.microsoft.com/office/drawing/2014/main" id="{EC175F9A-DE64-8CE6-3AEE-9552A20857C7}"/>
                    </a:ext>
                  </a:extLst>
                </p14:cNvPr>
                <p14:cNvContentPartPr/>
                <p14:nvPr/>
              </p14:nvContentPartPr>
              <p14:xfrm>
                <a:off x="1283204" y="1348331"/>
                <a:ext cx="1512720" cy="1418400"/>
              </p14:xfrm>
            </p:contentPart>
          </mc:Choice>
          <mc:Fallback xmlns="">
            <p:pic>
              <p:nvPicPr>
                <p:cNvPr id="41033" name="Ink 41032">
                  <a:extLst>
                    <a:ext uri="{FF2B5EF4-FFF2-40B4-BE49-F238E27FC236}">
                      <a16:creationId xmlns:a16="http://schemas.microsoft.com/office/drawing/2014/main" id="{EC175F9A-DE64-8CE6-3AEE-9552A20857C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274564" y="1339331"/>
                  <a:ext cx="1530360" cy="143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41035" name="Ink 41034">
                  <a:extLst>
                    <a:ext uri="{FF2B5EF4-FFF2-40B4-BE49-F238E27FC236}">
                      <a16:creationId xmlns:a16="http://schemas.microsoft.com/office/drawing/2014/main" id="{4E8420E2-3A75-0A86-694B-973E9EF78E5F}"/>
                    </a:ext>
                  </a:extLst>
                </p14:cNvPr>
                <p14:cNvContentPartPr/>
                <p14:nvPr/>
              </p14:nvContentPartPr>
              <p14:xfrm>
                <a:off x="331004" y="318011"/>
                <a:ext cx="530280" cy="509400"/>
              </p14:xfrm>
            </p:contentPart>
          </mc:Choice>
          <mc:Fallback xmlns="">
            <p:pic>
              <p:nvPicPr>
                <p:cNvPr id="41035" name="Ink 41034">
                  <a:extLst>
                    <a:ext uri="{FF2B5EF4-FFF2-40B4-BE49-F238E27FC236}">
                      <a16:creationId xmlns:a16="http://schemas.microsoft.com/office/drawing/2014/main" id="{4E8420E2-3A75-0A86-694B-973E9EF78E5F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22364" y="309011"/>
                  <a:ext cx="547920" cy="5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41036" name="Ink 41035">
                  <a:extLst>
                    <a:ext uri="{FF2B5EF4-FFF2-40B4-BE49-F238E27FC236}">
                      <a16:creationId xmlns:a16="http://schemas.microsoft.com/office/drawing/2014/main" id="{B1653685-7979-B6F7-E0A1-6EF4FAD3C1CC}"/>
                    </a:ext>
                  </a:extLst>
                </p14:cNvPr>
                <p14:cNvContentPartPr/>
                <p14:nvPr/>
              </p14:nvContentPartPr>
              <p14:xfrm>
                <a:off x="969644" y="529331"/>
                <a:ext cx="462960" cy="211680"/>
              </p14:xfrm>
            </p:contentPart>
          </mc:Choice>
          <mc:Fallback xmlns="">
            <p:pic>
              <p:nvPicPr>
                <p:cNvPr id="41036" name="Ink 41035">
                  <a:extLst>
                    <a:ext uri="{FF2B5EF4-FFF2-40B4-BE49-F238E27FC236}">
                      <a16:creationId xmlns:a16="http://schemas.microsoft.com/office/drawing/2014/main" id="{B1653685-7979-B6F7-E0A1-6EF4FAD3C1CC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961004" y="520331"/>
                  <a:ext cx="480600" cy="229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038" name="Rounded Rectangle 41037">
            <a:extLst>
              <a:ext uri="{FF2B5EF4-FFF2-40B4-BE49-F238E27FC236}">
                <a16:creationId xmlns:a16="http://schemas.microsoft.com/office/drawing/2014/main" id="{69595415-965A-3E3A-9465-E200A42FC207}"/>
              </a:ext>
            </a:extLst>
          </p:cNvPr>
          <p:cNvSpPr/>
          <p:nvPr/>
        </p:nvSpPr>
        <p:spPr>
          <a:xfrm>
            <a:off x="3857056" y="526806"/>
            <a:ext cx="5286944" cy="5137172"/>
          </a:xfrm>
          <a:prstGeom prst="round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83BACEC-2811-385E-C28A-DA50031AD62F}"/>
                  </a:ext>
                </a:extLst>
              </p14:cNvPr>
              <p14:cNvContentPartPr/>
              <p14:nvPr/>
            </p14:nvContentPartPr>
            <p14:xfrm>
              <a:off x="4467438" y="1374105"/>
              <a:ext cx="324000" cy="2372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83BACEC-2811-385E-C28A-DA50031AD62F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4458438" y="1365105"/>
                <a:ext cx="34164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BB49950-A60D-6A50-A479-09FF2DCF1190}"/>
                  </a:ext>
                </a:extLst>
              </p14:cNvPr>
              <p14:cNvContentPartPr/>
              <p14:nvPr/>
            </p14:nvContentPartPr>
            <p14:xfrm>
              <a:off x="5412438" y="1418745"/>
              <a:ext cx="224280" cy="62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BB49950-A60D-6A50-A479-09FF2DCF1190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5403798" y="1409745"/>
                <a:ext cx="24192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8D5B485-94AF-1B81-1E8B-25FF84EB3A11}"/>
                  </a:ext>
                </a:extLst>
              </p14:cNvPr>
              <p14:cNvContentPartPr/>
              <p14:nvPr/>
            </p14:nvContentPartPr>
            <p14:xfrm>
              <a:off x="5429718" y="1511625"/>
              <a:ext cx="247320" cy="597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8D5B485-94AF-1B81-1E8B-25FF84EB3A11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5420718" y="1502625"/>
                <a:ext cx="264960" cy="7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1D291548-EE65-7584-2C2A-6FDFECAC19BC}"/>
              </a:ext>
            </a:extLst>
          </p:cNvPr>
          <p:cNvGrpSpPr/>
          <p:nvPr/>
        </p:nvGrpSpPr>
        <p:grpSpPr>
          <a:xfrm>
            <a:off x="5903118" y="1313625"/>
            <a:ext cx="590760" cy="396720"/>
            <a:chOff x="5903118" y="1313625"/>
            <a:chExt cx="59076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B9AE12D-8491-A8F7-B104-E8437E492766}"/>
                    </a:ext>
                  </a:extLst>
                </p14:cNvPr>
                <p14:cNvContentPartPr/>
                <p14:nvPr/>
              </p14:nvContentPartPr>
              <p14:xfrm>
                <a:off x="5903118" y="1313625"/>
                <a:ext cx="140040" cy="309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B9AE12D-8491-A8F7-B104-E8437E49276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894478" y="1304985"/>
                  <a:ext cx="15768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B0A239A-15F2-C9D2-FE70-A6FBFDDDC7AF}"/>
                    </a:ext>
                  </a:extLst>
                </p14:cNvPr>
                <p14:cNvContentPartPr/>
                <p14:nvPr/>
              </p14:nvContentPartPr>
              <p14:xfrm>
                <a:off x="6098238" y="1521705"/>
                <a:ext cx="115560" cy="188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B0A239A-15F2-C9D2-FE70-A6FBFDDDC7AF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089238" y="1513065"/>
                  <a:ext cx="1332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89AA608-2FB5-7A3D-AF54-6E74B619DBE5}"/>
                    </a:ext>
                  </a:extLst>
                </p14:cNvPr>
                <p14:cNvContentPartPr/>
                <p14:nvPr/>
              </p14:nvContentPartPr>
              <p14:xfrm>
                <a:off x="6314598" y="1411545"/>
                <a:ext cx="179280" cy="1760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89AA608-2FB5-7A3D-AF54-6E74B619DBE5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305958" y="1402905"/>
                  <a:ext cx="196920" cy="19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64" name="Group 41063">
            <a:extLst>
              <a:ext uri="{FF2B5EF4-FFF2-40B4-BE49-F238E27FC236}">
                <a16:creationId xmlns:a16="http://schemas.microsoft.com/office/drawing/2014/main" id="{353FA6CA-4773-0388-CD46-25732C368A5A}"/>
              </a:ext>
            </a:extLst>
          </p:cNvPr>
          <p:cNvGrpSpPr/>
          <p:nvPr/>
        </p:nvGrpSpPr>
        <p:grpSpPr>
          <a:xfrm>
            <a:off x="6588918" y="802785"/>
            <a:ext cx="1363320" cy="565200"/>
            <a:chOff x="6588918" y="802785"/>
            <a:chExt cx="1363320" cy="56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1046" name="Ink 41045">
                  <a:extLst>
                    <a:ext uri="{FF2B5EF4-FFF2-40B4-BE49-F238E27FC236}">
                      <a16:creationId xmlns:a16="http://schemas.microsoft.com/office/drawing/2014/main" id="{F86D4C1A-03D7-5C6E-E5E7-D9C35166A322}"/>
                    </a:ext>
                  </a:extLst>
                </p14:cNvPr>
                <p14:cNvContentPartPr/>
                <p14:nvPr/>
              </p14:nvContentPartPr>
              <p14:xfrm>
                <a:off x="6588918" y="880545"/>
                <a:ext cx="136440" cy="487440"/>
              </p14:xfrm>
            </p:contentPart>
          </mc:Choice>
          <mc:Fallback xmlns="">
            <p:pic>
              <p:nvPicPr>
                <p:cNvPr id="41046" name="Ink 41045">
                  <a:extLst>
                    <a:ext uri="{FF2B5EF4-FFF2-40B4-BE49-F238E27FC236}">
                      <a16:creationId xmlns:a16="http://schemas.microsoft.com/office/drawing/2014/main" id="{F86D4C1A-03D7-5C6E-E5E7-D9C35166A322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579918" y="871905"/>
                  <a:ext cx="15408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41047" name="Ink 41046">
                  <a:extLst>
                    <a:ext uri="{FF2B5EF4-FFF2-40B4-BE49-F238E27FC236}">
                      <a16:creationId xmlns:a16="http://schemas.microsoft.com/office/drawing/2014/main" id="{0724D6A6-6830-05D6-1CAD-85E874AC1AF2}"/>
                    </a:ext>
                  </a:extLst>
                </p14:cNvPr>
                <p14:cNvContentPartPr/>
                <p14:nvPr/>
              </p14:nvContentPartPr>
              <p14:xfrm>
                <a:off x="6731478" y="893145"/>
                <a:ext cx="360" cy="360"/>
              </p14:xfrm>
            </p:contentPart>
          </mc:Choice>
          <mc:Fallback xmlns="">
            <p:pic>
              <p:nvPicPr>
                <p:cNvPr id="41047" name="Ink 41046">
                  <a:extLst>
                    <a:ext uri="{FF2B5EF4-FFF2-40B4-BE49-F238E27FC236}">
                      <a16:creationId xmlns:a16="http://schemas.microsoft.com/office/drawing/2014/main" id="{0724D6A6-6830-05D6-1CAD-85E874AC1AF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722838" y="8845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1049" name="Ink 41048">
                  <a:extLst>
                    <a:ext uri="{FF2B5EF4-FFF2-40B4-BE49-F238E27FC236}">
                      <a16:creationId xmlns:a16="http://schemas.microsoft.com/office/drawing/2014/main" id="{773EB292-5372-D92C-1D78-834262A01CE2}"/>
                    </a:ext>
                  </a:extLst>
                </p14:cNvPr>
                <p14:cNvContentPartPr/>
                <p14:nvPr/>
              </p14:nvContentPartPr>
              <p14:xfrm>
                <a:off x="6726078" y="987825"/>
                <a:ext cx="136080" cy="220320"/>
              </p14:xfrm>
            </p:contentPart>
          </mc:Choice>
          <mc:Fallback xmlns="">
            <p:pic>
              <p:nvPicPr>
                <p:cNvPr id="41049" name="Ink 41048">
                  <a:extLst>
                    <a:ext uri="{FF2B5EF4-FFF2-40B4-BE49-F238E27FC236}">
                      <a16:creationId xmlns:a16="http://schemas.microsoft.com/office/drawing/2014/main" id="{773EB292-5372-D92C-1D78-834262A01CE2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717438" y="978825"/>
                  <a:ext cx="1537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41050" name="Ink 41049">
                  <a:extLst>
                    <a:ext uri="{FF2B5EF4-FFF2-40B4-BE49-F238E27FC236}">
                      <a16:creationId xmlns:a16="http://schemas.microsoft.com/office/drawing/2014/main" id="{C667C41E-360A-C838-21F9-7BA7D41A17A7}"/>
                    </a:ext>
                  </a:extLst>
                </p14:cNvPr>
                <p14:cNvContentPartPr/>
                <p14:nvPr/>
              </p14:nvContentPartPr>
              <p14:xfrm>
                <a:off x="6888078" y="1114905"/>
                <a:ext cx="126000" cy="154800"/>
              </p14:xfrm>
            </p:contentPart>
          </mc:Choice>
          <mc:Fallback xmlns="">
            <p:pic>
              <p:nvPicPr>
                <p:cNvPr id="41050" name="Ink 41049">
                  <a:extLst>
                    <a:ext uri="{FF2B5EF4-FFF2-40B4-BE49-F238E27FC236}">
                      <a16:creationId xmlns:a16="http://schemas.microsoft.com/office/drawing/2014/main" id="{C667C41E-360A-C838-21F9-7BA7D41A17A7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879438" y="1106265"/>
                  <a:ext cx="1436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41051" name="Ink 41050">
                  <a:extLst>
                    <a:ext uri="{FF2B5EF4-FFF2-40B4-BE49-F238E27FC236}">
                      <a16:creationId xmlns:a16="http://schemas.microsoft.com/office/drawing/2014/main" id="{E7053B8B-F5D2-9778-6D5C-6FDF55D06E28}"/>
                    </a:ext>
                  </a:extLst>
                </p14:cNvPr>
                <p14:cNvContentPartPr/>
                <p14:nvPr/>
              </p14:nvContentPartPr>
              <p14:xfrm>
                <a:off x="7058358" y="1172505"/>
                <a:ext cx="120600" cy="10080"/>
              </p14:xfrm>
            </p:contentPart>
          </mc:Choice>
          <mc:Fallback xmlns="">
            <p:pic>
              <p:nvPicPr>
                <p:cNvPr id="41051" name="Ink 41050">
                  <a:extLst>
                    <a:ext uri="{FF2B5EF4-FFF2-40B4-BE49-F238E27FC236}">
                      <a16:creationId xmlns:a16="http://schemas.microsoft.com/office/drawing/2014/main" id="{E7053B8B-F5D2-9778-6D5C-6FDF55D06E2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049718" y="1163505"/>
                  <a:ext cx="1382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41052" name="Ink 41051">
                  <a:extLst>
                    <a:ext uri="{FF2B5EF4-FFF2-40B4-BE49-F238E27FC236}">
                      <a16:creationId xmlns:a16="http://schemas.microsoft.com/office/drawing/2014/main" id="{EAEF2613-760D-BCEE-C838-8FCE7562AB03}"/>
                    </a:ext>
                  </a:extLst>
                </p14:cNvPr>
                <p14:cNvContentPartPr/>
                <p14:nvPr/>
              </p14:nvContentPartPr>
              <p14:xfrm>
                <a:off x="7219998" y="973785"/>
                <a:ext cx="168120" cy="266400"/>
              </p14:xfrm>
            </p:contentPart>
          </mc:Choice>
          <mc:Fallback xmlns="">
            <p:pic>
              <p:nvPicPr>
                <p:cNvPr id="41052" name="Ink 41051">
                  <a:extLst>
                    <a:ext uri="{FF2B5EF4-FFF2-40B4-BE49-F238E27FC236}">
                      <a16:creationId xmlns:a16="http://schemas.microsoft.com/office/drawing/2014/main" id="{EAEF2613-760D-BCEE-C838-8FCE7562AB0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210998" y="965145"/>
                  <a:ext cx="18576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1053" name="Ink 41052">
                  <a:extLst>
                    <a:ext uri="{FF2B5EF4-FFF2-40B4-BE49-F238E27FC236}">
                      <a16:creationId xmlns:a16="http://schemas.microsoft.com/office/drawing/2014/main" id="{11D1A723-5775-0715-0C1F-9C72D2228799}"/>
                    </a:ext>
                  </a:extLst>
                </p14:cNvPr>
                <p14:cNvContentPartPr/>
                <p14:nvPr/>
              </p14:nvContentPartPr>
              <p14:xfrm>
                <a:off x="7401078" y="1131465"/>
                <a:ext cx="103320" cy="360"/>
              </p14:xfrm>
            </p:contentPart>
          </mc:Choice>
          <mc:Fallback xmlns="">
            <p:pic>
              <p:nvPicPr>
                <p:cNvPr id="41053" name="Ink 41052">
                  <a:extLst>
                    <a:ext uri="{FF2B5EF4-FFF2-40B4-BE49-F238E27FC236}">
                      <a16:creationId xmlns:a16="http://schemas.microsoft.com/office/drawing/2014/main" id="{11D1A723-5775-0715-0C1F-9C72D2228799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392438" y="1122465"/>
                  <a:ext cx="120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41054" name="Ink 41053">
                  <a:extLst>
                    <a:ext uri="{FF2B5EF4-FFF2-40B4-BE49-F238E27FC236}">
                      <a16:creationId xmlns:a16="http://schemas.microsoft.com/office/drawing/2014/main" id="{490BA32C-7B9C-6513-F4EE-969C1B44CD1F}"/>
                    </a:ext>
                  </a:extLst>
                </p14:cNvPr>
                <p14:cNvContentPartPr/>
                <p14:nvPr/>
              </p14:nvContentPartPr>
              <p14:xfrm>
                <a:off x="7454358" y="1156665"/>
                <a:ext cx="360" cy="83520"/>
              </p14:xfrm>
            </p:contentPart>
          </mc:Choice>
          <mc:Fallback xmlns="">
            <p:pic>
              <p:nvPicPr>
                <p:cNvPr id="41054" name="Ink 41053">
                  <a:extLst>
                    <a:ext uri="{FF2B5EF4-FFF2-40B4-BE49-F238E27FC236}">
                      <a16:creationId xmlns:a16="http://schemas.microsoft.com/office/drawing/2014/main" id="{490BA32C-7B9C-6513-F4EE-969C1B44CD1F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445358" y="1147665"/>
                  <a:ext cx="180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41055" name="Ink 41054">
                  <a:extLst>
                    <a:ext uri="{FF2B5EF4-FFF2-40B4-BE49-F238E27FC236}">
                      <a16:creationId xmlns:a16="http://schemas.microsoft.com/office/drawing/2014/main" id="{4A62542F-3573-B535-8C74-CBDF29AF378B}"/>
                    </a:ext>
                  </a:extLst>
                </p14:cNvPr>
                <p14:cNvContentPartPr/>
                <p14:nvPr/>
              </p14:nvContentPartPr>
              <p14:xfrm>
                <a:off x="7533558" y="921585"/>
                <a:ext cx="99360" cy="418680"/>
              </p14:xfrm>
            </p:contentPart>
          </mc:Choice>
          <mc:Fallback xmlns="">
            <p:pic>
              <p:nvPicPr>
                <p:cNvPr id="41055" name="Ink 41054">
                  <a:extLst>
                    <a:ext uri="{FF2B5EF4-FFF2-40B4-BE49-F238E27FC236}">
                      <a16:creationId xmlns:a16="http://schemas.microsoft.com/office/drawing/2014/main" id="{4A62542F-3573-B535-8C74-CBDF29AF378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524558" y="912945"/>
                  <a:ext cx="11700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1056" name="Ink 41055">
                  <a:extLst>
                    <a:ext uri="{FF2B5EF4-FFF2-40B4-BE49-F238E27FC236}">
                      <a16:creationId xmlns:a16="http://schemas.microsoft.com/office/drawing/2014/main" id="{FF2E15DB-87E1-A8BA-0935-3CD33E7D6850}"/>
                    </a:ext>
                  </a:extLst>
                </p14:cNvPr>
                <p14:cNvContentPartPr/>
                <p14:nvPr/>
              </p14:nvContentPartPr>
              <p14:xfrm>
                <a:off x="7740918" y="802785"/>
                <a:ext cx="71280" cy="483480"/>
              </p14:xfrm>
            </p:contentPart>
          </mc:Choice>
          <mc:Fallback xmlns="">
            <p:pic>
              <p:nvPicPr>
                <p:cNvPr id="41056" name="Ink 41055">
                  <a:extLst>
                    <a:ext uri="{FF2B5EF4-FFF2-40B4-BE49-F238E27FC236}">
                      <a16:creationId xmlns:a16="http://schemas.microsoft.com/office/drawing/2014/main" id="{FF2E15DB-87E1-A8BA-0935-3CD33E7D6850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731918" y="794145"/>
                  <a:ext cx="8892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41057" name="Ink 41056">
                  <a:extLst>
                    <a:ext uri="{FF2B5EF4-FFF2-40B4-BE49-F238E27FC236}">
                      <a16:creationId xmlns:a16="http://schemas.microsoft.com/office/drawing/2014/main" id="{68E15032-93F8-1FBC-3AB5-D3ED0DA56F6C}"/>
                    </a:ext>
                  </a:extLst>
                </p14:cNvPr>
                <p14:cNvContentPartPr/>
                <p14:nvPr/>
              </p14:nvContentPartPr>
              <p14:xfrm>
                <a:off x="7818318" y="1051185"/>
                <a:ext cx="133920" cy="214560"/>
              </p14:xfrm>
            </p:contentPart>
          </mc:Choice>
          <mc:Fallback xmlns="">
            <p:pic>
              <p:nvPicPr>
                <p:cNvPr id="41057" name="Ink 41056">
                  <a:extLst>
                    <a:ext uri="{FF2B5EF4-FFF2-40B4-BE49-F238E27FC236}">
                      <a16:creationId xmlns:a16="http://schemas.microsoft.com/office/drawing/2014/main" id="{68E15032-93F8-1FBC-3AB5-D3ED0DA56F6C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7809318" y="1042185"/>
                  <a:ext cx="151560" cy="232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41065" name="Ink 41064">
                <a:extLst>
                  <a:ext uri="{FF2B5EF4-FFF2-40B4-BE49-F238E27FC236}">
                    <a16:creationId xmlns:a16="http://schemas.microsoft.com/office/drawing/2014/main" id="{1695DCCC-EE60-E54E-2DAB-ABBCCC6C93D6}"/>
                  </a:ext>
                </a:extLst>
              </p14:cNvPr>
              <p14:cNvContentPartPr/>
              <p14:nvPr/>
            </p14:nvContentPartPr>
            <p14:xfrm>
              <a:off x="5574438" y="2264745"/>
              <a:ext cx="210600" cy="288360"/>
            </p14:xfrm>
          </p:contentPart>
        </mc:Choice>
        <mc:Fallback xmlns="">
          <p:pic>
            <p:nvPicPr>
              <p:cNvPr id="41065" name="Ink 41064">
                <a:extLst>
                  <a:ext uri="{FF2B5EF4-FFF2-40B4-BE49-F238E27FC236}">
                    <a16:creationId xmlns:a16="http://schemas.microsoft.com/office/drawing/2014/main" id="{1695DCCC-EE60-E54E-2DAB-ABBCCC6C93D6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5565438" y="2255745"/>
                <a:ext cx="22824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41066" name="Ink 41065">
                <a:extLst>
                  <a:ext uri="{FF2B5EF4-FFF2-40B4-BE49-F238E27FC236}">
                    <a16:creationId xmlns:a16="http://schemas.microsoft.com/office/drawing/2014/main" id="{7B9F7511-DEC6-2777-89A5-F68ABFABA0C6}"/>
                  </a:ext>
                </a:extLst>
              </p14:cNvPr>
              <p14:cNvContentPartPr/>
              <p14:nvPr/>
            </p14:nvContentPartPr>
            <p14:xfrm>
              <a:off x="5818878" y="2436825"/>
              <a:ext cx="146880" cy="239400"/>
            </p14:xfrm>
          </p:contentPart>
        </mc:Choice>
        <mc:Fallback xmlns="">
          <p:pic>
            <p:nvPicPr>
              <p:cNvPr id="41066" name="Ink 41065">
                <a:extLst>
                  <a:ext uri="{FF2B5EF4-FFF2-40B4-BE49-F238E27FC236}">
                    <a16:creationId xmlns:a16="http://schemas.microsoft.com/office/drawing/2014/main" id="{7B9F7511-DEC6-2777-89A5-F68ABFABA0C6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5810238" y="2427825"/>
                <a:ext cx="164520" cy="25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78" name="Group 41077">
            <a:extLst>
              <a:ext uri="{FF2B5EF4-FFF2-40B4-BE49-F238E27FC236}">
                <a16:creationId xmlns:a16="http://schemas.microsoft.com/office/drawing/2014/main" id="{2CD4F22F-A211-F56C-D357-D78AD71BD9E2}"/>
              </a:ext>
            </a:extLst>
          </p:cNvPr>
          <p:cNvGrpSpPr/>
          <p:nvPr/>
        </p:nvGrpSpPr>
        <p:grpSpPr>
          <a:xfrm>
            <a:off x="6206958" y="2097345"/>
            <a:ext cx="767160" cy="509760"/>
            <a:chOff x="6206958" y="2097345"/>
            <a:chExt cx="767160" cy="50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41072" name="Ink 41071">
                  <a:extLst>
                    <a:ext uri="{FF2B5EF4-FFF2-40B4-BE49-F238E27FC236}">
                      <a16:creationId xmlns:a16="http://schemas.microsoft.com/office/drawing/2014/main" id="{C96DC81C-7F51-F05D-34B9-42974C9DBE3D}"/>
                    </a:ext>
                  </a:extLst>
                </p14:cNvPr>
                <p14:cNvContentPartPr/>
                <p14:nvPr/>
              </p14:nvContentPartPr>
              <p14:xfrm>
                <a:off x="6206958" y="2097345"/>
                <a:ext cx="184680" cy="509760"/>
              </p14:xfrm>
            </p:contentPart>
          </mc:Choice>
          <mc:Fallback xmlns="">
            <p:pic>
              <p:nvPicPr>
                <p:cNvPr id="41072" name="Ink 41071">
                  <a:extLst>
                    <a:ext uri="{FF2B5EF4-FFF2-40B4-BE49-F238E27FC236}">
                      <a16:creationId xmlns:a16="http://schemas.microsoft.com/office/drawing/2014/main" id="{C96DC81C-7F51-F05D-34B9-42974C9DBE3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197958" y="2088705"/>
                  <a:ext cx="20232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41073" name="Ink 41072">
                  <a:extLst>
                    <a:ext uri="{FF2B5EF4-FFF2-40B4-BE49-F238E27FC236}">
                      <a16:creationId xmlns:a16="http://schemas.microsoft.com/office/drawing/2014/main" id="{E8E7BB5A-F4FD-55C6-E4F4-59C321B929DE}"/>
                    </a:ext>
                  </a:extLst>
                </p14:cNvPr>
                <p14:cNvContentPartPr/>
                <p14:nvPr/>
              </p14:nvContentPartPr>
              <p14:xfrm>
                <a:off x="6521958" y="2251785"/>
                <a:ext cx="194040" cy="246240"/>
              </p14:xfrm>
            </p:contentPart>
          </mc:Choice>
          <mc:Fallback xmlns="">
            <p:pic>
              <p:nvPicPr>
                <p:cNvPr id="41073" name="Ink 41072">
                  <a:extLst>
                    <a:ext uri="{FF2B5EF4-FFF2-40B4-BE49-F238E27FC236}">
                      <a16:creationId xmlns:a16="http://schemas.microsoft.com/office/drawing/2014/main" id="{E8E7BB5A-F4FD-55C6-E4F4-59C321B929DE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513318" y="2242785"/>
                  <a:ext cx="2116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41074" name="Ink 41073">
                  <a:extLst>
                    <a:ext uri="{FF2B5EF4-FFF2-40B4-BE49-F238E27FC236}">
                      <a16:creationId xmlns:a16="http://schemas.microsoft.com/office/drawing/2014/main" id="{D3E715C7-490B-D2AE-764D-24A28A102C2E}"/>
                    </a:ext>
                  </a:extLst>
                </p14:cNvPr>
                <p14:cNvContentPartPr/>
                <p14:nvPr/>
              </p14:nvContentPartPr>
              <p14:xfrm>
                <a:off x="6713118" y="2429625"/>
                <a:ext cx="140760" cy="360"/>
              </p14:xfrm>
            </p:contentPart>
          </mc:Choice>
          <mc:Fallback xmlns="">
            <p:pic>
              <p:nvPicPr>
                <p:cNvPr id="41074" name="Ink 41073">
                  <a:extLst>
                    <a:ext uri="{FF2B5EF4-FFF2-40B4-BE49-F238E27FC236}">
                      <a16:creationId xmlns:a16="http://schemas.microsoft.com/office/drawing/2014/main" id="{D3E715C7-490B-D2AE-764D-24A28A102C2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704118" y="2420625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41075" name="Ink 41074">
                  <a:extLst>
                    <a:ext uri="{FF2B5EF4-FFF2-40B4-BE49-F238E27FC236}">
                      <a16:creationId xmlns:a16="http://schemas.microsoft.com/office/drawing/2014/main" id="{31C7F349-6989-DF7B-BF58-E2F4AE36E47B}"/>
                    </a:ext>
                  </a:extLst>
                </p14:cNvPr>
                <p14:cNvContentPartPr/>
                <p14:nvPr/>
              </p14:nvContentPartPr>
              <p14:xfrm>
                <a:off x="6809238" y="2434305"/>
                <a:ext cx="360" cy="161640"/>
              </p14:xfrm>
            </p:contentPart>
          </mc:Choice>
          <mc:Fallback xmlns="">
            <p:pic>
              <p:nvPicPr>
                <p:cNvPr id="41075" name="Ink 41074">
                  <a:extLst>
                    <a:ext uri="{FF2B5EF4-FFF2-40B4-BE49-F238E27FC236}">
                      <a16:creationId xmlns:a16="http://schemas.microsoft.com/office/drawing/2014/main" id="{31C7F349-6989-DF7B-BF58-E2F4AE36E47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800598" y="2425665"/>
                  <a:ext cx="18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41077" name="Ink 41076">
                  <a:extLst>
                    <a:ext uri="{FF2B5EF4-FFF2-40B4-BE49-F238E27FC236}">
                      <a16:creationId xmlns:a16="http://schemas.microsoft.com/office/drawing/2014/main" id="{52595A5E-142A-8FAA-C668-1E80DCDAE57D}"/>
                    </a:ext>
                  </a:extLst>
                </p14:cNvPr>
                <p14:cNvContentPartPr/>
                <p14:nvPr/>
              </p14:nvContentPartPr>
              <p14:xfrm>
                <a:off x="6875838" y="2422785"/>
                <a:ext cx="98280" cy="2520"/>
              </p14:xfrm>
            </p:contentPart>
          </mc:Choice>
          <mc:Fallback xmlns="">
            <p:pic>
              <p:nvPicPr>
                <p:cNvPr id="41077" name="Ink 41076">
                  <a:extLst>
                    <a:ext uri="{FF2B5EF4-FFF2-40B4-BE49-F238E27FC236}">
                      <a16:creationId xmlns:a16="http://schemas.microsoft.com/office/drawing/2014/main" id="{52595A5E-142A-8FAA-C668-1E80DCDAE57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867198" y="2413785"/>
                  <a:ext cx="11592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84" name="Group 41083">
            <a:extLst>
              <a:ext uri="{FF2B5EF4-FFF2-40B4-BE49-F238E27FC236}">
                <a16:creationId xmlns:a16="http://schemas.microsoft.com/office/drawing/2014/main" id="{5EB2CB75-9CED-4AFA-54CC-055E04843549}"/>
              </a:ext>
            </a:extLst>
          </p:cNvPr>
          <p:cNvGrpSpPr/>
          <p:nvPr/>
        </p:nvGrpSpPr>
        <p:grpSpPr>
          <a:xfrm>
            <a:off x="5011758" y="3945585"/>
            <a:ext cx="251640" cy="195480"/>
            <a:chOff x="5011758" y="3945585"/>
            <a:chExt cx="251640" cy="19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41079" name="Ink 41078">
                  <a:extLst>
                    <a:ext uri="{FF2B5EF4-FFF2-40B4-BE49-F238E27FC236}">
                      <a16:creationId xmlns:a16="http://schemas.microsoft.com/office/drawing/2014/main" id="{72667C77-05E9-D3FE-2AFD-B6E3FEA54792}"/>
                    </a:ext>
                  </a:extLst>
                </p14:cNvPr>
                <p14:cNvContentPartPr/>
                <p14:nvPr/>
              </p14:nvContentPartPr>
              <p14:xfrm>
                <a:off x="5011758" y="3945585"/>
                <a:ext cx="194040" cy="58680"/>
              </p14:xfrm>
            </p:contentPart>
          </mc:Choice>
          <mc:Fallback xmlns="">
            <p:pic>
              <p:nvPicPr>
                <p:cNvPr id="41079" name="Ink 41078">
                  <a:extLst>
                    <a:ext uri="{FF2B5EF4-FFF2-40B4-BE49-F238E27FC236}">
                      <a16:creationId xmlns:a16="http://schemas.microsoft.com/office/drawing/2014/main" id="{72667C77-05E9-D3FE-2AFD-B6E3FEA5479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002758" y="3936945"/>
                  <a:ext cx="2116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41080" name="Ink 41079">
                  <a:extLst>
                    <a:ext uri="{FF2B5EF4-FFF2-40B4-BE49-F238E27FC236}">
                      <a16:creationId xmlns:a16="http://schemas.microsoft.com/office/drawing/2014/main" id="{2445BAEA-780C-C460-DFEA-EEE9389757A2}"/>
                    </a:ext>
                  </a:extLst>
                </p14:cNvPr>
                <p14:cNvContentPartPr/>
                <p14:nvPr/>
              </p14:nvContentPartPr>
              <p14:xfrm>
                <a:off x="5071158" y="4019025"/>
                <a:ext cx="192240" cy="122040"/>
              </p14:xfrm>
            </p:contentPart>
          </mc:Choice>
          <mc:Fallback xmlns="">
            <p:pic>
              <p:nvPicPr>
                <p:cNvPr id="41080" name="Ink 41079">
                  <a:extLst>
                    <a:ext uri="{FF2B5EF4-FFF2-40B4-BE49-F238E27FC236}">
                      <a16:creationId xmlns:a16="http://schemas.microsoft.com/office/drawing/2014/main" id="{2445BAEA-780C-C460-DFEA-EEE9389757A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062158" y="4010385"/>
                  <a:ext cx="209880" cy="13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83" name="Group 41082">
            <a:extLst>
              <a:ext uri="{FF2B5EF4-FFF2-40B4-BE49-F238E27FC236}">
                <a16:creationId xmlns:a16="http://schemas.microsoft.com/office/drawing/2014/main" id="{8B3C4763-4F6F-0758-22DE-330A90ECA786}"/>
              </a:ext>
            </a:extLst>
          </p:cNvPr>
          <p:cNvGrpSpPr/>
          <p:nvPr/>
        </p:nvGrpSpPr>
        <p:grpSpPr>
          <a:xfrm>
            <a:off x="5637438" y="3776745"/>
            <a:ext cx="376560" cy="518400"/>
            <a:chOff x="5637438" y="3776745"/>
            <a:chExt cx="376560" cy="51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41081" name="Ink 41080">
                  <a:extLst>
                    <a:ext uri="{FF2B5EF4-FFF2-40B4-BE49-F238E27FC236}">
                      <a16:creationId xmlns:a16="http://schemas.microsoft.com/office/drawing/2014/main" id="{D31B019E-A96E-8608-4C4F-FC8EA967F4D0}"/>
                    </a:ext>
                  </a:extLst>
                </p14:cNvPr>
                <p14:cNvContentPartPr/>
                <p14:nvPr/>
              </p14:nvContentPartPr>
              <p14:xfrm>
                <a:off x="5637438" y="3776745"/>
                <a:ext cx="146880" cy="313560"/>
              </p14:xfrm>
            </p:contentPart>
          </mc:Choice>
          <mc:Fallback xmlns="">
            <p:pic>
              <p:nvPicPr>
                <p:cNvPr id="41081" name="Ink 41080">
                  <a:extLst>
                    <a:ext uri="{FF2B5EF4-FFF2-40B4-BE49-F238E27FC236}">
                      <a16:creationId xmlns:a16="http://schemas.microsoft.com/office/drawing/2014/main" id="{D31B019E-A96E-8608-4C4F-FC8EA967F4D0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628798" y="3767745"/>
                  <a:ext cx="1645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41082" name="Ink 41081">
                  <a:extLst>
                    <a:ext uri="{FF2B5EF4-FFF2-40B4-BE49-F238E27FC236}">
                      <a16:creationId xmlns:a16="http://schemas.microsoft.com/office/drawing/2014/main" id="{FD8D0E3B-F844-D50F-0649-02C82B68D8E6}"/>
                    </a:ext>
                  </a:extLst>
                </p14:cNvPr>
                <p14:cNvContentPartPr/>
                <p14:nvPr/>
              </p14:nvContentPartPr>
              <p14:xfrm>
                <a:off x="5817798" y="3995265"/>
                <a:ext cx="196200" cy="299880"/>
              </p14:xfrm>
            </p:contentPart>
          </mc:Choice>
          <mc:Fallback xmlns="">
            <p:pic>
              <p:nvPicPr>
                <p:cNvPr id="41082" name="Ink 41081">
                  <a:extLst>
                    <a:ext uri="{FF2B5EF4-FFF2-40B4-BE49-F238E27FC236}">
                      <a16:creationId xmlns:a16="http://schemas.microsoft.com/office/drawing/2014/main" id="{FD8D0E3B-F844-D50F-0649-02C82B68D8E6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809158" y="3986625"/>
                  <a:ext cx="213840" cy="31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96" name="Group 41095">
            <a:extLst>
              <a:ext uri="{FF2B5EF4-FFF2-40B4-BE49-F238E27FC236}">
                <a16:creationId xmlns:a16="http://schemas.microsoft.com/office/drawing/2014/main" id="{9B1E4630-A0B0-503F-1742-61BB1CBF3259}"/>
              </a:ext>
            </a:extLst>
          </p:cNvPr>
          <p:cNvGrpSpPr/>
          <p:nvPr/>
        </p:nvGrpSpPr>
        <p:grpSpPr>
          <a:xfrm>
            <a:off x="6224958" y="3559305"/>
            <a:ext cx="1436400" cy="612360"/>
            <a:chOff x="6224958" y="3559305"/>
            <a:chExt cx="1436400" cy="61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41085" name="Ink 41084">
                  <a:extLst>
                    <a:ext uri="{FF2B5EF4-FFF2-40B4-BE49-F238E27FC236}">
                      <a16:creationId xmlns:a16="http://schemas.microsoft.com/office/drawing/2014/main" id="{DF5B46D2-3D19-04FF-806E-CAA810C8106A}"/>
                    </a:ext>
                  </a:extLst>
                </p14:cNvPr>
                <p14:cNvContentPartPr/>
                <p14:nvPr/>
              </p14:nvContentPartPr>
              <p14:xfrm>
                <a:off x="6224958" y="3559305"/>
                <a:ext cx="151200" cy="612360"/>
              </p14:xfrm>
            </p:contentPart>
          </mc:Choice>
          <mc:Fallback xmlns="">
            <p:pic>
              <p:nvPicPr>
                <p:cNvPr id="41085" name="Ink 41084">
                  <a:extLst>
                    <a:ext uri="{FF2B5EF4-FFF2-40B4-BE49-F238E27FC236}">
                      <a16:creationId xmlns:a16="http://schemas.microsoft.com/office/drawing/2014/main" id="{DF5B46D2-3D19-04FF-806E-CAA810C8106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215958" y="3550305"/>
                  <a:ext cx="168840" cy="63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41086" name="Ink 41085">
                  <a:extLst>
                    <a:ext uri="{FF2B5EF4-FFF2-40B4-BE49-F238E27FC236}">
                      <a16:creationId xmlns:a16="http://schemas.microsoft.com/office/drawing/2014/main" id="{9F0D8A28-0C06-CC0B-9EB5-59793DA67F18}"/>
                    </a:ext>
                  </a:extLst>
                </p14:cNvPr>
                <p14:cNvContentPartPr/>
                <p14:nvPr/>
              </p14:nvContentPartPr>
              <p14:xfrm>
                <a:off x="6429798" y="3743265"/>
                <a:ext cx="155160" cy="268920"/>
              </p14:xfrm>
            </p:contentPart>
          </mc:Choice>
          <mc:Fallback xmlns="">
            <p:pic>
              <p:nvPicPr>
                <p:cNvPr id="41086" name="Ink 41085">
                  <a:extLst>
                    <a:ext uri="{FF2B5EF4-FFF2-40B4-BE49-F238E27FC236}">
                      <a16:creationId xmlns:a16="http://schemas.microsoft.com/office/drawing/2014/main" id="{9F0D8A28-0C06-CC0B-9EB5-59793DA67F1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421158" y="3734265"/>
                  <a:ext cx="1728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41087" name="Ink 41086">
                  <a:extLst>
                    <a:ext uri="{FF2B5EF4-FFF2-40B4-BE49-F238E27FC236}">
                      <a16:creationId xmlns:a16="http://schemas.microsoft.com/office/drawing/2014/main" id="{B4C86C5E-FEDC-18C3-55D5-8FCA775E19B9}"/>
                    </a:ext>
                  </a:extLst>
                </p14:cNvPr>
                <p14:cNvContentPartPr/>
                <p14:nvPr/>
              </p14:nvContentPartPr>
              <p14:xfrm>
                <a:off x="6664878" y="3878625"/>
                <a:ext cx="126360" cy="197280"/>
              </p14:xfrm>
            </p:contentPart>
          </mc:Choice>
          <mc:Fallback xmlns="">
            <p:pic>
              <p:nvPicPr>
                <p:cNvPr id="41087" name="Ink 41086">
                  <a:extLst>
                    <a:ext uri="{FF2B5EF4-FFF2-40B4-BE49-F238E27FC236}">
                      <a16:creationId xmlns:a16="http://schemas.microsoft.com/office/drawing/2014/main" id="{B4C86C5E-FEDC-18C3-55D5-8FCA775E19B9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655878" y="3869985"/>
                  <a:ext cx="1440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41088" name="Ink 41087">
                  <a:extLst>
                    <a:ext uri="{FF2B5EF4-FFF2-40B4-BE49-F238E27FC236}">
                      <a16:creationId xmlns:a16="http://schemas.microsoft.com/office/drawing/2014/main" id="{0A97917D-F29D-9EF7-65F7-FE1D18F08442}"/>
                    </a:ext>
                  </a:extLst>
                </p14:cNvPr>
                <p14:cNvContentPartPr/>
                <p14:nvPr/>
              </p14:nvContentPartPr>
              <p14:xfrm>
                <a:off x="6919038" y="3862425"/>
                <a:ext cx="50040" cy="2520"/>
              </p14:xfrm>
            </p:contentPart>
          </mc:Choice>
          <mc:Fallback xmlns="">
            <p:pic>
              <p:nvPicPr>
                <p:cNvPr id="41088" name="Ink 41087">
                  <a:extLst>
                    <a:ext uri="{FF2B5EF4-FFF2-40B4-BE49-F238E27FC236}">
                      <a16:creationId xmlns:a16="http://schemas.microsoft.com/office/drawing/2014/main" id="{0A97917D-F29D-9EF7-65F7-FE1D18F08442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910398" y="3853785"/>
                  <a:ext cx="67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41089" name="Ink 41088">
                  <a:extLst>
                    <a:ext uri="{FF2B5EF4-FFF2-40B4-BE49-F238E27FC236}">
                      <a16:creationId xmlns:a16="http://schemas.microsoft.com/office/drawing/2014/main" id="{2502B6D1-D8AF-C920-054F-FF4285D593E2}"/>
                    </a:ext>
                  </a:extLst>
                </p14:cNvPr>
                <p14:cNvContentPartPr/>
                <p14:nvPr/>
              </p14:nvContentPartPr>
              <p14:xfrm>
                <a:off x="7072398" y="3613665"/>
                <a:ext cx="138600" cy="272880"/>
              </p14:xfrm>
            </p:contentPart>
          </mc:Choice>
          <mc:Fallback xmlns="">
            <p:pic>
              <p:nvPicPr>
                <p:cNvPr id="41089" name="Ink 41088">
                  <a:extLst>
                    <a:ext uri="{FF2B5EF4-FFF2-40B4-BE49-F238E27FC236}">
                      <a16:creationId xmlns:a16="http://schemas.microsoft.com/office/drawing/2014/main" id="{2502B6D1-D8AF-C920-054F-FF4285D593E2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063398" y="3604665"/>
                  <a:ext cx="15624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41090" name="Ink 41089">
                  <a:extLst>
                    <a:ext uri="{FF2B5EF4-FFF2-40B4-BE49-F238E27FC236}">
                      <a16:creationId xmlns:a16="http://schemas.microsoft.com/office/drawing/2014/main" id="{FC06BAE3-30BE-F2BF-0743-CAF6082C87ED}"/>
                    </a:ext>
                  </a:extLst>
                </p14:cNvPr>
                <p14:cNvContentPartPr/>
                <p14:nvPr/>
              </p14:nvContentPartPr>
              <p14:xfrm>
                <a:off x="7210638" y="3722025"/>
                <a:ext cx="121680" cy="16920"/>
              </p14:xfrm>
            </p:contentPart>
          </mc:Choice>
          <mc:Fallback xmlns="">
            <p:pic>
              <p:nvPicPr>
                <p:cNvPr id="41090" name="Ink 41089">
                  <a:extLst>
                    <a:ext uri="{FF2B5EF4-FFF2-40B4-BE49-F238E27FC236}">
                      <a16:creationId xmlns:a16="http://schemas.microsoft.com/office/drawing/2014/main" id="{FC06BAE3-30BE-F2BF-0743-CAF6082C87ED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201998" y="3713025"/>
                  <a:ext cx="1393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41091" name="Ink 41090">
                  <a:extLst>
                    <a:ext uri="{FF2B5EF4-FFF2-40B4-BE49-F238E27FC236}">
                      <a16:creationId xmlns:a16="http://schemas.microsoft.com/office/drawing/2014/main" id="{4F0BF82E-3BBC-F91A-B480-DC63F4324C3C}"/>
                    </a:ext>
                  </a:extLst>
                </p14:cNvPr>
                <p14:cNvContentPartPr/>
                <p14:nvPr/>
              </p14:nvContentPartPr>
              <p14:xfrm>
                <a:off x="7327278" y="3722025"/>
                <a:ext cx="360" cy="171360"/>
              </p14:xfrm>
            </p:contentPart>
          </mc:Choice>
          <mc:Fallback xmlns="">
            <p:pic>
              <p:nvPicPr>
                <p:cNvPr id="41091" name="Ink 41090">
                  <a:extLst>
                    <a:ext uri="{FF2B5EF4-FFF2-40B4-BE49-F238E27FC236}">
                      <a16:creationId xmlns:a16="http://schemas.microsoft.com/office/drawing/2014/main" id="{4F0BF82E-3BBC-F91A-B480-DC63F4324C3C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318638" y="3713025"/>
                  <a:ext cx="180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41093" name="Ink 41092">
                  <a:extLst>
                    <a:ext uri="{FF2B5EF4-FFF2-40B4-BE49-F238E27FC236}">
                      <a16:creationId xmlns:a16="http://schemas.microsoft.com/office/drawing/2014/main" id="{59A15D2D-C382-9EF3-27EC-5C0BB2841E32}"/>
                    </a:ext>
                  </a:extLst>
                </p14:cNvPr>
                <p14:cNvContentPartPr/>
                <p14:nvPr/>
              </p14:nvContentPartPr>
              <p14:xfrm>
                <a:off x="7326918" y="3733905"/>
                <a:ext cx="94320" cy="360"/>
              </p14:xfrm>
            </p:contentPart>
          </mc:Choice>
          <mc:Fallback xmlns="">
            <p:pic>
              <p:nvPicPr>
                <p:cNvPr id="41093" name="Ink 41092">
                  <a:extLst>
                    <a:ext uri="{FF2B5EF4-FFF2-40B4-BE49-F238E27FC236}">
                      <a16:creationId xmlns:a16="http://schemas.microsoft.com/office/drawing/2014/main" id="{59A15D2D-C382-9EF3-27EC-5C0BB2841E3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317918" y="3724905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41094" name="Ink 41093">
                  <a:extLst>
                    <a:ext uri="{FF2B5EF4-FFF2-40B4-BE49-F238E27FC236}">
                      <a16:creationId xmlns:a16="http://schemas.microsoft.com/office/drawing/2014/main" id="{99FB3D8D-F66F-07A4-9EA4-51145D61118E}"/>
                    </a:ext>
                  </a:extLst>
                </p14:cNvPr>
                <p14:cNvContentPartPr/>
                <p14:nvPr/>
              </p14:nvContentPartPr>
              <p14:xfrm>
                <a:off x="7411878" y="3564345"/>
                <a:ext cx="154800" cy="494280"/>
              </p14:xfrm>
            </p:contentPart>
          </mc:Choice>
          <mc:Fallback xmlns="">
            <p:pic>
              <p:nvPicPr>
                <p:cNvPr id="41094" name="Ink 41093">
                  <a:extLst>
                    <a:ext uri="{FF2B5EF4-FFF2-40B4-BE49-F238E27FC236}">
                      <a16:creationId xmlns:a16="http://schemas.microsoft.com/office/drawing/2014/main" id="{99FB3D8D-F66F-07A4-9EA4-51145D61118E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402878" y="3555705"/>
                  <a:ext cx="17244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41095" name="Ink 41094">
                  <a:extLst>
                    <a:ext uri="{FF2B5EF4-FFF2-40B4-BE49-F238E27FC236}">
                      <a16:creationId xmlns:a16="http://schemas.microsoft.com/office/drawing/2014/main" id="{2E7AC509-48C1-7563-E836-6A0BCA545918}"/>
                    </a:ext>
                  </a:extLst>
                </p14:cNvPr>
                <p14:cNvContentPartPr/>
                <p14:nvPr/>
              </p14:nvContentPartPr>
              <p14:xfrm>
                <a:off x="7636158" y="3981225"/>
                <a:ext cx="25200" cy="117720"/>
              </p14:xfrm>
            </p:contentPart>
          </mc:Choice>
          <mc:Fallback xmlns="">
            <p:pic>
              <p:nvPicPr>
                <p:cNvPr id="41095" name="Ink 41094">
                  <a:extLst>
                    <a:ext uri="{FF2B5EF4-FFF2-40B4-BE49-F238E27FC236}">
                      <a16:creationId xmlns:a16="http://schemas.microsoft.com/office/drawing/2014/main" id="{2E7AC509-48C1-7563-E836-6A0BCA545918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627518" y="3972585"/>
                  <a:ext cx="42840" cy="13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41097" name="Ink 41096">
                <a:extLst>
                  <a:ext uri="{FF2B5EF4-FFF2-40B4-BE49-F238E27FC236}">
                    <a16:creationId xmlns:a16="http://schemas.microsoft.com/office/drawing/2014/main" id="{BE72421F-64D2-C7DB-67A5-D5463761EA94}"/>
                  </a:ext>
                </a:extLst>
              </p14:cNvPr>
              <p14:cNvContentPartPr/>
              <p14:nvPr/>
            </p14:nvContentPartPr>
            <p14:xfrm>
              <a:off x="7161678" y="4408545"/>
              <a:ext cx="180360" cy="374400"/>
            </p14:xfrm>
          </p:contentPart>
        </mc:Choice>
        <mc:Fallback xmlns="">
          <p:pic>
            <p:nvPicPr>
              <p:cNvPr id="41097" name="Ink 41096">
                <a:extLst>
                  <a:ext uri="{FF2B5EF4-FFF2-40B4-BE49-F238E27FC236}">
                    <a16:creationId xmlns:a16="http://schemas.microsoft.com/office/drawing/2014/main" id="{BE72421F-64D2-C7DB-67A5-D5463761EA94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7152678" y="4399545"/>
                <a:ext cx="1980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41098" name="Ink 41097">
                <a:extLst>
                  <a:ext uri="{FF2B5EF4-FFF2-40B4-BE49-F238E27FC236}">
                    <a16:creationId xmlns:a16="http://schemas.microsoft.com/office/drawing/2014/main" id="{CD4D75ED-D51C-0A2B-314A-CD062224773D}"/>
                  </a:ext>
                </a:extLst>
              </p14:cNvPr>
              <p14:cNvContentPartPr/>
              <p14:nvPr/>
            </p14:nvContentPartPr>
            <p14:xfrm>
              <a:off x="7389198" y="4673505"/>
              <a:ext cx="119520" cy="158760"/>
            </p14:xfrm>
          </p:contentPart>
        </mc:Choice>
        <mc:Fallback xmlns="">
          <p:pic>
            <p:nvPicPr>
              <p:cNvPr id="41098" name="Ink 41097">
                <a:extLst>
                  <a:ext uri="{FF2B5EF4-FFF2-40B4-BE49-F238E27FC236}">
                    <a16:creationId xmlns:a16="http://schemas.microsoft.com/office/drawing/2014/main" id="{CD4D75ED-D51C-0A2B-314A-CD062224773D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7380198" y="4664505"/>
                <a:ext cx="13716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41099" name="Ink 41098">
                <a:extLst>
                  <a:ext uri="{FF2B5EF4-FFF2-40B4-BE49-F238E27FC236}">
                    <a16:creationId xmlns:a16="http://schemas.microsoft.com/office/drawing/2014/main" id="{C34824AB-FF6C-EA0D-B10B-61B788A24FD0}"/>
                  </a:ext>
                </a:extLst>
              </p14:cNvPr>
              <p14:cNvContentPartPr/>
              <p14:nvPr/>
            </p14:nvContentPartPr>
            <p14:xfrm>
              <a:off x="7430598" y="4604745"/>
              <a:ext cx="72000" cy="57960"/>
            </p14:xfrm>
          </p:contentPart>
        </mc:Choice>
        <mc:Fallback xmlns="">
          <p:pic>
            <p:nvPicPr>
              <p:cNvPr id="41099" name="Ink 41098">
                <a:extLst>
                  <a:ext uri="{FF2B5EF4-FFF2-40B4-BE49-F238E27FC236}">
                    <a16:creationId xmlns:a16="http://schemas.microsoft.com/office/drawing/2014/main" id="{C34824AB-FF6C-EA0D-B10B-61B788A24FD0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7421958" y="4596105"/>
                <a:ext cx="896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41104" name="Ink 41103">
                <a:extLst>
                  <a:ext uri="{FF2B5EF4-FFF2-40B4-BE49-F238E27FC236}">
                    <a16:creationId xmlns:a16="http://schemas.microsoft.com/office/drawing/2014/main" id="{9377497B-3BCB-E3E9-2F82-02621A097372}"/>
                  </a:ext>
                </a:extLst>
              </p14:cNvPr>
              <p14:cNvContentPartPr/>
              <p14:nvPr/>
            </p14:nvContentPartPr>
            <p14:xfrm>
              <a:off x="7731918" y="4389105"/>
              <a:ext cx="189360" cy="317880"/>
            </p14:xfrm>
          </p:contentPart>
        </mc:Choice>
        <mc:Fallback xmlns="">
          <p:pic>
            <p:nvPicPr>
              <p:cNvPr id="41104" name="Ink 41103">
                <a:extLst>
                  <a:ext uri="{FF2B5EF4-FFF2-40B4-BE49-F238E27FC236}">
                    <a16:creationId xmlns:a16="http://schemas.microsoft.com/office/drawing/2014/main" id="{9377497B-3BCB-E3E9-2F82-02621A097372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7722918" y="4380465"/>
                <a:ext cx="207000" cy="33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108" name="Group 41107">
            <a:extLst>
              <a:ext uri="{FF2B5EF4-FFF2-40B4-BE49-F238E27FC236}">
                <a16:creationId xmlns:a16="http://schemas.microsoft.com/office/drawing/2014/main" id="{F3785DE4-3BF0-1037-F4C6-59D5BD2D78FE}"/>
              </a:ext>
            </a:extLst>
          </p:cNvPr>
          <p:cNvGrpSpPr/>
          <p:nvPr/>
        </p:nvGrpSpPr>
        <p:grpSpPr>
          <a:xfrm>
            <a:off x="8130078" y="4359585"/>
            <a:ext cx="288000" cy="359280"/>
            <a:chOff x="8130078" y="4359585"/>
            <a:chExt cx="288000" cy="35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41105" name="Ink 41104">
                  <a:extLst>
                    <a:ext uri="{FF2B5EF4-FFF2-40B4-BE49-F238E27FC236}">
                      <a16:creationId xmlns:a16="http://schemas.microsoft.com/office/drawing/2014/main" id="{FC9ED516-8B3F-20C4-C766-AD40115D8D97}"/>
                    </a:ext>
                  </a:extLst>
                </p14:cNvPr>
                <p14:cNvContentPartPr/>
                <p14:nvPr/>
              </p14:nvContentPartPr>
              <p14:xfrm>
                <a:off x="8130078" y="4359585"/>
                <a:ext cx="178920" cy="273960"/>
              </p14:xfrm>
            </p:contentPart>
          </mc:Choice>
          <mc:Fallback xmlns="">
            <p:pic>
              <p:nvPicPr>
                <p:cNvPr id="41105" name="Ink 41104">
                  <a:extLst>
                    <a:ext uri="{FF2B5EF4-FFF2-40B4-BE49-F238E27FC236}">
                      <a16:creationId xmlns:a16="http://schemas.microsoft.com/office/drawing/2014/main" id="{FC9ED516-8B3F-20C4-C766-AD40115D8D9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121438" y="4350585"/>
                  <a:ext cx="19656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41106" name="Ink 41105">
                  <a:extLst>
                    <a:ext uri="{FF2B5EF4-FFF2-40B4-BE49-F238E27FC236}">
                      <a16:creationId xmlns:a16="http://schemas.microsoft.com/office/drawing/2014/main" id="{5D5A7FF3-75C6-21E8-258B-ACF0CA087F2F}"/>
                    </a:ext>
                  </a:extLst>
                </p14:cNvPr>
                <p14:cNvContentPartPr/>
                <p14:nvPr/>
              </p14:nvContentPartPr>
              <p14:xfrm>
                <a:off x="8310798" y="4512945"/>
                <a:ext cx="107280" cy="27720"/>
              </p14:xfrm>
            </p:contentPart>
          </mc:Choice>
          <mc:Fallback xmlns="">
            <p:pic>
              <p:nvPicPr>
                <p:cNvPr id="41106" name="Ink 41105">
                  <a:extLst>
                    <a:ext uri="{FF2B5EF4-FFF2-40B4-BE49-F238E27FC236}">
                      <a16:creationId xmlns:a16="http://schemas.microsoft.com/office/drawing/2014/main" id="{5D5A7FF3-75C6-21E8-258B-ACF0CA087F2F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302158" y="4504305"/>
                  <a:ext cx="1249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41107" name="Ink 41106">
                  <a:extLst>
                    <a:ext uri="{FF2B5EF4-FFF2-40B4-BE49-F238E27FC236}">
                      <a16:creationId xmlns:a16="http://schemas.microsoft.com/office/drawing/2014/main" id="{942C0578-7BF0-19E0-447B-B0A8A97659F2}"/>
                    </a:ext>
                  </a:extLst>
                </p14:cNvPr>
                <p14:cNvContentPartPr/>
                <p14:nvPr/>
              </p14:nvContentPartPr>
              <p14:xfrm>
                <a:off x="8379198" y="4526985"/>
                <a:ext cx="2880" cy="191880"/>
              </p14:xfrm>
            </p:contentPart>
          </mc:Choice>
          <mc:Fallback xmlns="">
            <p:pic>
              <p:nvPicPr>
                <p:cNvPr id="41107" name="Ink 41106">
                  <a:extLst>
                    <a:ext uri="{FF2B5EF4-FFF2-40B4-BE49-F238E27FC236}">
                      <a16:creationId xmlns:a16="http://schemas.microsoft.com/office/drawing/2014/main" id="{942C0578-7BF0-19E0-447B-B0A8A97659F2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370198" y="4518345"/>
                  <a:ext cx="20520" cy="20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2B8560F-DB7B-54C2-B1C9-A85467A734AE}"/>
              </a:ext>
            </a:extLst>
          </p:cNvPr>
          <p:cNvGrpSpPr/>
          <p:nvPr/>
        </p:nvGrpSpPr>
        <p:grpSpPr>
          <a:xfrm>
            <a:off x="7920047" y="1208520"/>
            <a:ext cx="169560" cy="181800"/>
            <a:chOff x="7920047" y="1208520"/>
            <a:chExt cx="169560" cy="18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5992D6F-B987-902E-9F49-CA3A42D3B92D}"/>
                    </a:ext>
                  </a:extLst>
                </p14:cNvPr>
                <p14:cNvContentPartPr/>
                <p14:nvPr/>
              </p14:nvContentPartPr>
              <p14:xfrm>
                <a:off x="7920047" y="1208520"/>
                <a:ext cx="16956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5992D6F-B987-902E-9F49-CA3A42D3B92D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911047" y="1199520"/>
                  <a:ext cx="187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C6F0571-65A2-D7CD-D14C-C9A3875B43E5}"/>
                    </a:ext>
                  </a:extLst>
                </p14:cNvPr>
                <p14:cNvContentPartPr/>
                <p14:nvPr/>
              </p14:nvContentPartPr>
              <p14:xfrm>
                <a:off x="7985927" y="1208520"/>
                <a:ext cx="360" cy="181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C6F0571-65A2-D7CD-D14C-C9A3875B43E5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977287" y="1199520"/>
                  <a:ext cx="18000" cy="19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FA99C33-3689-9E38-A427-62F916A95726}"/>
                  </a:ext>
                </a:extLst>
              </p14:cNvPr>
              <p14:cNvContentPartPr/>
              <p14:nvPr/>
            </p14:nvContentPartPr>
            <p14:xfrm>
              <a:off x="6395087" y="1098360"/>
              <a:ext cx="168480" cy="1630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FA99C33-3689-9E38-A427-62F916A95726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6386447" y="1089720"/>
                <a:ext cx="186120" cy="18072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2DC3E526-535D-4940-3029-F19DF4AC1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5"/>
    </mc:Choice>
    <mc:Fallback xmlns="">
      <p:transition spd="slow" advTm="25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418465" y="3586"/>
            <a:ext cx="83070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PNP transistor </a:t>
            </a:r>
            <a:r>
              <a:rPr lang="en-US" sz="2800" b="1" dirty="0">
                <a:solidFill>
                  <a:srgbClr val="0000FF"/>
                </a:solidFill>
                <a:sym typeface="Wingdings" pitchFamily="2" charset="2"/>
              </a:rPr>
              <a:t> PMOS transfer characteristic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40960" name="Group 40959">
            <a:extLst>
              <a:ext uri="{FF2B5EF4-FFF2-40B4-BE49-F238E27FC236}">
                <a16:creationId xmlns:a16="http://schemas.microsoft.com/office/drawing/2014/main" id="{71FF7C8E-2C3A-126A-75A9-A98BF578838D}"/>
              </a:ext>
            </a:extLst>
          </p:cNvPr>
          <p:cNvGrpSpPr/>
          <p:nvPr/>
        </p:nvGrpSpPr>
        <p:grpSpPr>
          <a:xfrm>
            <a:off x="5396564" y="532211"/>
            <a:ext cx="3415320" cy="1074960"/>
            <a:chOff x="5396564" y="532211"/>
            <a:chExt cx="3415320" cy="107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BE618-B296-89E5-A574-83598337095E}"/>
                    </a:ext>
                  </a:extLst>
                </p14:cNvPr>
                <p14:cNvContentPartPr/>
                <p14:nvPr/>
              </p14:nvContentPartPr>
              <p14:xfrm>
                <a:off x="5396564" y="1101011"/>
                <a:ext cx="276840" cy="506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BE618-B296-89E5-A574-83598337095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87924" y="1092011"/>
                  <a:ext cx="294480" cy="52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C314662-D1DA-4F28-3B63-293377E34374}"/>
                    </a:ext>
                  </a:extLst>
                </p14:cNvPr>
                <p14:cNvContentPartPr/>
                <p14:nvPr/>
              </p14:nvContentPartPr>
              <p14:xfrm>
                <a:off x="6852044" y="658931"/>
                <a:ext cx="207360" cy="345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C314662-D1DA-4F28-3B63-293377E3437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43404" y="650291"/>
                  <a:ext cx="2250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E767CF0-0CF8-B143-8863-A3D1A5D4B58C}"/>
                    </a:ext>
                  </a:extLst>
                </p14:cNvPr>
                <p14:cNvContentPartPr/>
                <p14:nvPr/>
              </p14:nvContentPartPr>
              <p14:xfrm>
                <a:off x="7088564" y="829211"/>
                <a:ext cx="140400" cy="201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E767CF0-0CF8-B143-8863-A3D1A5D4B58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79924" y="820571"/>
                  <a:ext cx="1580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6D365DF-1A65-0320-FFB6-88128269503D}"/>
                    </a:ext>
                  </a:extLst>
                </p14:cNvPr>
                <p14:cNvContentPartPr/>
                <p14:nvPr/>
              </p14:nvContentPartPr>
              <p14:xfrm>
                <a:off x="6707684" y="532211"/>
                <a:ext cx="194760" cy="753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6D365DF-1A65-0320-FFB6-88128269503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98684" y="523211"/>
                  <a:ext cx="212400" cy="77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D04664E-688C-6868-CA6B-200C1CE415FA}"/>
                    </a:ext>
                  </a:extLst>
                </p14:cNvPr>
                <p14:cNvContentPartPr/>
                <p14:nvPr/>
              </p14:nvContentPartPr>
              <p14:xfrm>
                <a:off x="7391324" y="865931"/>
                <a:ext cx="124920" cy="4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D04664E-688C-6868-CA6B-200C1CE415F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382684" y="856931"/>
                  <a:ext cx="1425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41194A4-CEA6-8A76-6F34-227DB79F50A8}"/>
                    </a:ext>
                  </a:extLst>
                </p14:cNvPr>
                <p14:cNvContentPartPr/>
                <p14:nvPr/>
              </p14:nvContentPartPr>
              <p14:xfrm>
                <a:off x="7668524" y="655691"/>
                <a:ext cx="233640" cy="317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41194A4-CEA6-8A76-6F34-227DB79F50A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59524" y="646691"/>
                  <a:ext cx="25128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5AD85D1-879F-F418-F1C7-1D5B0284B26E}"/>
                    </a:ext>
                  </a:extLst>
                </p14:cNvPr>
                <p14:cNvContentPartPr/>
                <p14:nvPr/>
              </p14:nvContentPartPr>
              <p14:xfrm>
                <a:off x="7892084" y="843251"/>
                <a:ext cx="147600" cy="4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5AD85D1-879F-F418-F1C7-1D5B0284B26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883444" y="834251"/>
                  <a:ext cx="1652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6FF69DF-5089-941A-602B-60B108CEA7AE}"/>
                    </a:ext>
                  </a:extLst>
                </p14:cNvPr>
                <p14:cNvContentPartPr/>
                <p14:nvPr/>
              </p14:nvContentPartPr>
              <p14:xfrm>
                <a:off x="7977404" y="887171"/>
                <a:ext cx="8280" cy="117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6FF69DF-5089-941A-602B-60B108CEA7A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968764" y="878171"/>
                  <a:ext cx="259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02A28CE-BA2A-1118-F6FE-F83E1FF2FB44}"/>
                    </a:ext>
                  </a:extLst>
                </p14:cNvPr>
                <p14:cNvContentPartPr/>
                <p14:nvPr/>
              </p14:nvContentPartPr>
              <p14:xfrm>
                <a:off x="8018804" y="562091"/>
                <a:ext cx="185040" cy="544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02A28CE-BA2A-1118-F6FE-F83E1FF2FB4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010164" y="553451"/>
                  <a:ext cx="20268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6F813FB-C103-F62F-7F8B-86C63D917A32}"/>
                    </a:ext>
                  </a:extLst>
                </p14:cNvPr>
                <p14:cNvContentPartPr/>
                <p14:nvPr/>
              </p14:nvContentPartPr>
              <p14:xfrm>
                <a:off x="8168204" y="570371"/>
                <a:ext cx="312840" cy="582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6F813FB-C103-F62F-7F8B-86C63D917A3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159564" y="561731"/>
                  <a:ext cx="330480" cy="60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13AD6D9-B501-5943-E555-9C97016FD52A}"/>
                    </a:ext>
                  </a:extLst>
                </p14:cNvPr>
                <p14:cNvContentPartPr/>
                <p14:nvPr/>
              </p14:nvContentPartPr>
              <p14:xfrm>
                <a:off x="8463044" y="758291"/>
                <a:ext cx="114840" cy="296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13AD6D9-B501-5943-E555-9C97016FD52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454404" y="749651"/>
                  <a:ext cx="13248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25A1310-80D1-DBDF-87D7-493C24924743}"/>
                    </a:ext>
                  </a:extLst>
                </p14:cNvPr>
                <p14:cNvContentPartPr/>
                <p14:nvPr/>
              </p14:nvContentPartPr>
              <p14:xfrm>
                <a:off x="8607044" y="774131"/>
                <a:ext cx="204840" cy="23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25A1310-80D1-DBDF-87D7-493C2492474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598404" y="765491"/>
                  <a:ext cx="2224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3CFF4D7-F52C-B074-8BCE-D8E2F30C16BC}"/>
                    </a:ext>
                  </a:extLst>
                </p14:cNvPr>
                <p14:cNvContentPartPr/>
                <p14:nvPr/>
              </p14:nvContentPartPr>
              <p14:xfrm>
                <a:off x="8712164" y="778451"/>
                <a:ext cx="28440" cy="327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3CFF4D7-F52C-B074-8BCE-D8E2F30C16B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703524" y="769451"/>
                  <a:ext cx="46080" cy="34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66" name="Group 40965">
            <a:extLst>
              <a:ext uri="{FF2B5EF4-FFF2-40B4-BE49-F238E27FC236}">
                <a16:creationId xmlns:a16="http://schemas.microsoft.com/office/drawing/2014/main" id="{85CC93D2-A2E1-E30C-6CA3-2C81C6F299E4}"/>
              </a:ext>
            </a:extLst>
          </p:cNvPr>
          <p:cNvGrpSpPr/>
          <p:nvPr/>
        </p:nvGrpSpPr>
        <p:grpSpPr>
          <a:xfrm>
            <a:off x="6068684" y="752891"/>
            <a:ext cx="603360" cy="840960"/>
            <a:chOff x="6068684" y="752891"/>
            <a:chExt cx="603360" cy="84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961" name="Ink 40960">
                  <a:extLst>
                    <a:ext uri="{FF2B5EF4-FFF2-40B4-BE49-F238E27FC236}">
                      <a16:creationId xmlns:a16="http://schemas.microsoft.com/office/drawing/2014/main" id="{1D0474C9-25BF-B384-76C3-E0F1DF5956DB}"/>
                    </a:ext>
                  </a:extLst>
                </p14:cNvPr>
                <p14:cNvContentPartPr/>
                <p14:nvPr/>
              </p14:nvContentPartPr>
              <p14:xfrm>
                <a:off x="6068684" y="1292171"/>
                <a:ext cx="298800" cy="301680"/>
              </p14:xfrm>
            </p:contentPart>
          </mc:Choice>
          <mc:Fallback xmlns="">
            <p:pic>
              <p:nvPicPr>
                <p:cNvPr id="40961" name="Ink 40960">
                  <a:extLst>
                    <a:ext uri="{FF2B5EF4-FFF2-40B4-BE49-F238E27FC236}">
                      <a16:creationId xmlns:a16="http://schemas.microsoft.com/office/drawing/2014/main" id="{1D0474C9-25BF-B384-76C3-E0F1DF5956D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60044" y="1283531"/>
                  <a:ext cx="31644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0962" name="Ink 40961">
                  <a:extLst>
                    <a:ext uri="{FF2B5EF4-FFF2-40B4-BE49-F238E27FC236}">
                      <a16:creationId xmlns:a16="http://schemas.microsoft.com/office/drawing/2014/main" id="{F8748D33-31AF-4936-3C9D-189995331067}"/>
                    </a:ext>
                  </a:extLst>
                </p14:cNvPr>
                <p14:cNvContentPartPr/>
                <p14:nvPr/>
              </p14:nvContentPartPr>
              <p14:xfrm>
                <a:off x="6216284" y="783851"/>
                <a:ext cx="186840" cy="298080"/>
              </p14:xfrm>
            </p:contentPart>
          </mc:Choice>
          <mc:Fallback xmlns="">
            <p:pic>
              <p:nvPicPr>
                <p:cNvPr id="40962" name="Ink 40961">
                  <a:extLst>
                    <a:ext uri="{FF2B5EF4-FFF2-40B4-BE49-F238E27FC236}">
                      <a16:creationId xmlns:a16="http://schemas.microsoft.com/office/drawing/2014/main" id="{F8748D33-31AF-4936-3C9D-18999533106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207644" y="775211"/>
                  <a:ext cx="20448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963" name="Ink 40962">
                  <a:extLst>
                    <a:ext uri="{FF2B5EF4-FFF2-40B4-BE49-F238E27FC236}">
                      <a16:creationId xmlns:a16="http://schemas.microsoft.com/office/drawing/2014/main" id="{02771D06-1008-FBBF-159C-397EEE11790E}"/>
                    </a:ext>
                  </a:extLst>
                </p14:cNvPr>
                <p14:cNvContentPartPr/>
                <p14:nvPr/>
              </p14:nvContentPartPr>
              <p14:xfrm>
                <a:off x="6462164" y="761171"/>
                <a:ext cx="209880" cy="39312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02771D06-1008-FBBF-159C-397EEE11790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53164" y="752171"/>
                  <a:ext cx="22752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48B47CEB-1F33-5633-24A2-C6696CACE98E}"/>
                    </a:ext>
                  </a:extLst>
                </p14:cNvPr>
                <p14:cNvContentPartPr/>
                <p14:nvPr/>
              </p14:nvContentPartPr>
              <p14:xfrm>
                <a:off x="6388724" y="752891"/>
                <a:ext cx="32760" cy="12960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48B47CEB-1F33-5633-24A2-C6696CACE98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380084" y="743891"/>
                  <a:ext cx="50400" cy="14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75" name="Group 40974">
            <a:extLst>
              <a:ext uri="{FF2B5EF4-FFF2-40B4-BE49-F238E27FC236}">
                <a16:creationId xmlns:a16="http://schemas.microsoft.com/office/drawing/2014/main" id="{73F97BE8-668B-017D-6A5A-5747E82ACED3}"/>
              </a:ext>
            </a:extLst>
          </p:cNvPr>
          <p:cNvGrpSpPr/>
          <p:nvPr/>
        </p:nvGrpSpPr>
        <p:grpSpPr>
          <a:xfrm>
            <a:off x="7162004" y="1990211"/>
            <a:ext cx="478440" cy="522360"/>
            <a:chOff x="7162004" y="1990211"/>
            <a:chExt cx="478440" cy="52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0968" name="Ink 40967">
                  <a:extLst>
                    <a:ext uri="{FF2B5EF4-FFF2-40B4-BE49-F238E27FC236}">
                      <a16:creationId xmlns:a16="http://schemas.microsoft.com/office/drawing/2014/main" id="{28C577AD-166F-0CB4-008B-084DC1D335C1}"/>
                    </a:ext>
                  </a:extLst>
                </p14:cNvPr>
                <p14:cNvContentPartPr/>
                <p14:nvPr/>
              </p14:nvContentPartPr>
              <p14:xfrm>
                <a:off x="7162004" y="1990211"/>
                <a:ext cx="215280" cy="353160"/>
              </p14:xfrm>
            </p:contentPart>
          </mc:Choice>
          <mc:Fallback xmlns="">
            <p:pic>
              <p:nvPicPr>
                <p:cNvPr id="40968" name="Ink 40967">
                  <a:extLst>
                    <a:ext uri="{FF2B5EF4-FFF2-40B4-BE49-F238E27FC236}">
                      <a16:creationId xmlns:a16="http://schemas.microsoft.com/office/drawing/2014/main" id="{28C577AD-166F-0CB4-008B-084DC1D335C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53364" y="1981211"/>
                  <a:ext cx="23292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969" name="Ink 40968">
                  <a:extLst>
                    <a:ext uri="{FF2B5EF4-FFF2-40B4-BE49-F238E27FC236}">
                      <a16:creationId xmlns:a16="http://schemas.microsoft.com/office/drawing/2014/main" id="{37FB616A-DE78-A6E1-50A1-50FEF50DB081}"/>
                    </a:ext>
                  </a:extLst>
                </p14:cNvPr>
                <p14:cNvContentPartPr/>
                <p14:nvPr/>
              </p14:nvContentPartPr>
              <p14:xfrm>
                <a:off x="7424444" y="2215931"/>
                <a:ext cx="216000" cy="296640"/>
              </p14:xfrm>
            </p:contentPart>
          </mc:Choice>
          <mc:Fallback xmlns="">
            <p:pic>
              <p:nvPicPr>
                <p:cNvPr id="40969" name="Ink 40968">
                  <a:extLst>
                    <a:ext uri="{FF2B5EF4-FFF2-40B4-BE49-F238E27FC236}">
                      <a16:creationId xmlns:a16="http://schemas.microsoft.com/office/drawing/2014/main" id="{37FB616A-DE78-A6E1-50A1-50FEF50DB08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415444" y="2207291"/>
                  <a:ext cx="233640" cy="31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74" name="Group 40973">
            <a:extLst>
              <a:ext uri="{FF2B5EF4-FFF2-40B4-BE49-F238E27FC236}">
                <a16:creationId xmlns:a16="http://schemas.microsoft.com/office/drawing/2014/main" id="{5324354C-1FCE-711A-899C-1E1E7D328BAF}"/>
              </a:ext>
            </a:extLst>
          </p:cNvPr>
          <p:cNvGrpSpPr/>
          <p:nvPr/>
        </p:nvGrpSpPr>
        <p:grpSpPr>
          <a:xfrm>
            <a:off x="8263964" y="2011451"/>
            <a:ext cx="354600" cy="483120"/>
            <a:chOff x="8263964" y="2011451"/>
            <a:chExt cx="354600" cy="48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0971" name="Ink 40970">
                  <a:extLst>
                    <a:ext uri="{FF2B5EF4-FFF2-40B4-BE49-F238E27FC236}">
                      <a16:creationId xmlns:a16="http://schemas.microsoft.com/office/drawing/2014/main" id="{47A60F3C-DC64-B776-B9E6-8D5E57EEB07B}"/>
                    </a:ext>
                  </a:extLst>
                </p14:cNvPr>
                <p14:cNvContentPartPr/>
                <p14:nvPr/>
              </p14:nvContentPartPr>
              <p14:xfrm>
                <a:off x="8263964" y="2011451"/>
                <a:ext cx="210600" cy="322920"/>
              </p14:xfrm>
            </p:contentPart>
          </mc:Choice>
          <mc:Fallback xmlns="">
            <p:pic>
              <p:nvPicPr>
                <p:cNvPr id="40971" name="Ink 40970">
                  <a:extLst>
                    <a:ext uri="{FF2B5EF4-FFF2-40B4-BE49-F238E27FC236}">
                      <a16:creationId xmlns:a16="http://schemas.microsoft.com/office/drawing/2014/main" id="{47A60F3C-DC64-B776-B9E6-8D5E57EEB07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254964" y="2002451"/>
                  <a:ext cx="22824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E96C12EC-26B1-4D9F-A41B-8E9FE81C0CBB}"/>
                    </a:ext>
                  </a:extLst>
                </p14:cNvPr>
                <p14:cNvContentPartPr/>
                <p14:nvPr/>
              </p14:nvContentPartPr>
              <p14:xfrm>
                <a:off x="8478164" y="2263451"/>
                <a:ext cx="140400" cy="432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E96C12EC-26B1-4D9F-A41B-8E9FE81C0CB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469524" y="2254451"/>
                  <a:ext cx="1580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00290361-160E-A021-5415-319C6369F29C}"/>
                    </a:ext>
                  </a:extLst>
                </p14:cNvPr>
                <p14:cNvContentPartPr/>
                <p14:nvPr/>
              </p14:nvContentPartPr>
              <p14:xfrm>
                <a:off x="8571764" y="2284331"/>
                <a:ext cx="360" cy="21024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00290361-160E-A021-5415-319C6369F29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563124" y="2275331"/>
                  <a:ext cx="18000" cy="22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978" name="Ink 40977">
                <a:extLst>
                  <a:ext uri="{FF2B5EF4-FFF2-40B4-BE49-F238E27FC236}">
                    <a16:creationId xmlns:a16="http://schemas.microsoft.com/office/drawing/2014/main" id="{85696658-6638-406F-CE1E-5E49376CC7DB}"/>
                  </a:ext>
                </a:extLst>
              </p14:cNvPr>
              <p14:cNvContentPartPr/>
              <p14:nvPr/>
            </p14:nvContentPartPr>
            <p14:xfrm>
              <a:off x="5620484" y="3630731"/>
              <a:ext cx="360" cy="360"/>
            </p14:xfrm>
          </p:contentPart>
        </mc:Choice>
        <mc:Fallback xmlns="">
          <p:pic>
            <p:nvPicPr>
              <p:cNvPr id="40978" name="Ink 40977">
                <a:extLst>
                  <a:ext uri="{FF2B5EF4-FFF2-40B4-BE49-F238E27FC236}">
                    <a16:creationId xmlns:a16="http://schemas.microsoft.com/office/drawing/2014/main" id="{85696658-6638-406F-CE1E-5E49376CC7D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11844" y="362209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81" name="Group 40980">
            <a:extLst>
              <a:ext uri="{FF2B5EF4-FFF2-40B4-BE49-F238E27FC236}">
                <a16:creationId xmlns:a16="http://schemas.microsoft.com/office/drawing/2014/main" id="{22659E5E-8B86-A550-9D33-F1E3716CCD93}"/>
              </a:ext>
            </a:extLst>
          </p:cNvPr>
          <p:cNvGrpSpPr/>
          <p:nvPr/>
        </p:nvGrpSpPr>
        <p:grpSpPr>
          <a:xfrm>
            <a:off x="5666204" y="3587891"/>
            <a:ext cx="487440" cy="766800"/>
            <a:chOff x="5666204" y="3587891"/>
            <a:chExt cx="487440" cy="76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0979" name="Ink 40978">
                  <a:extLst>
                    <a:ext uri="{FF2B5EF4-FFF2-40B4-BE49-F238E27FC236}">
                      <a16:creationId xmlns:a16="http://schemas.microsoft.com/office/drawing/2014/main" id="{98DBB10F-3631-4FA9-6BEF-223C6D3AEE42}"/>
                    </a:ext>
                  </a:extLst>
                </p14:cNvPr>
                <p14:cNvContentPartPr/>
                <p14:nvPr/>
              </p14:nvContentPartPr>
              <p14:xfrm>
                <a:off x="5666204" y="3587891"/>
                <a:ext cx="263160" cy="512280"/>
              </p14:xfrm>
            </p:contentPart>
          </mc:Choice>
          <mc:Fallback xmlns="">
            <p:pic>
              <p:nvPicPr>
                <p:cNvPr id="40979" name="Ink 40978">
                  <a:extLst>
                    <a:ext uri="{FF2B5EF4-FFF2-40B4-BE49-F238E27FC236}">
                      <a16:creationId xmlns:a16="http://schemas.microsoft.com/office/drawing/2014/main" id="{98DBB10F-3631-4FA9-6BEF-223C6D3AEE4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657204" y="3578891"/>
                  <a:ext cx="28080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0980" name="Ink 40979">
                  <a:extLst>
                    <a:ext uri="{FF2B5EF4-FFF2-40B4-BE49-F238E27FC236}">
                      <a16:creationId xmlns:a16="http://schemas.microsoft.com/office/drawing/2014/main" id="{B25769E2-85C1-34C4-6908-D50080E3B211}"/>
                    </a:ext>
                  </a:extLst>
                </p14:cNvPr>
                <p14:cNvContentPartPr/>
                <p14:nvPr/>
              </p14:nvContentPartPr>
              <p14:xfrm>
                <a:off x="5890844" y="4015211"/>
                <a:ext cx="262800" cy="339480"/>
              </p14:xfrm>
            </p:contentPart>
          </mc:Choice>
          <mc:Fallback xmlns="">
            <p:pic>
              <p:nvPicPr>
                <p:cNvPr id="40980" name="Ink 40979">
                  <a:extLst>
                    <a:ext uri="{FF2B5EF4-FFF2-40B4-BE49-F238E27FC236}">
                      <a16:creationId xmlns:a16="http://schemas.microsoft.com/office/drawing/2014/main" id="{B25769E2-85C1-34C4-6908-D50080E3B21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882204" y="4006571"/>
                  <a:ext cx="280440" cy="35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94" name="Group 40993">
            <a:extLst>
              <a:ext uri="{FF2B5EF4-FFF2-40B4-BE49-F238E27FC236}">
                <a16:creationId xmlns:a16="http://schemas.microsoft.com/office/drawing/2014/main" id="{D9E95DF0-FB6E-6785-4435-FF7011CAB1AD}"/>
              </a:ext>
            </a:extLst>
          </p:cNvPr>
          <p:cNvGrpSpPr/>
          <p:nvPr/>
        </p:nvGrpSpPr>
        <p:grpSpPr>
          <a:xfrm>
            <a:off x="6393404" y="3457571"/>
            <a:ext cx="1874880" cy="812880"/>
            <a:chOff x="6393404" y="3457571"/>
            <a:chExt cx="1874880" cy="81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D6EB892A-0299-24BC-540D-7E1B72AC479E}"/>
                    </a:ext>
                  </a:extLst>
                </p14:cNvPr>
                <p14:cNvContentPartPr/>
                <p14:nvPr/>
              </p14:nvContentPartPr>
              <p14:xfrm>
                <a:off x="6393404" y="3457571"/>
                <a:ext cx="259200" cy="81288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D6EB892A-0299-24BC-540D-7E1B72AC479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384764" y="3448931"/>
                  <a:ext cx="276840" cy="83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984" name="Ink 40983">
                  <a:extLst>
                    <a:ext uri="{FF2B5EF4-FFF2-40B4-BE49-F238E27FC236}">
                      <a16:creationId xmlns:a16="http://schemas.microsoft.com/office/drawing/2014/main" id="{26F1E787-E750-CCF7-F024-3DD0F2CFF081}"/>
                    </a:ext>
                  </a:extLst>
                </p14:cNvPr>
                <p14:cNvContentPartPr/>
                <p14:nvPr/>
              </p14:nvContentPartPr>
              <p14:xfrm>
                <a:off x="6691844" y="3628211"/>
                <a:ext cx="198000" cy="38916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26F1E787-E750-CCF7-F024-3DD0F2CFF08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682844" y="3619571"/>
                  <a:ext cx="21564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985" name="Ink 40984">
                  <a:extLst>
                    <a:ext uri="{FF2B5EF4-FFF2-40B4-BE49-F238E27FC236}">
                      <a16:creationId xmlns:a16="http://schemas.microsoft.com/office/drawing/2014/main" id="{A566C172-78DE-9B66-0198-46A0FE203280}"/>
                    </a:ext>
                  </a:extLst>
                </p14:cNvPr>
                <p14:cNvContentPartPr/>
                <p14:nvPr/>
              </p14:nvContentPartPr>
              <p14:xfrm>
                <a:off x="6857084" y="3870491"/>
                <a:ext cx="254520" cy="267120"/>
              </p14:xfrm>
            </p:contentPart>
          </mc:Choice>
          <mc:Fallback xmlns="">
            <p:pic>
              <p:nvPicPr>
                <p:cNvPr id="40985" name="Ink 40984">
                  <a:extLst>
                    <a:ext uri="{FF2B5EF4-FFF2-40B4-BE49-F238E27FC236}">
                      <a16:creationId xmlns:a16="http://schemas.microsoft.com/office/drawing/2014/main" id="{A566C172-78DE-9B66-0198-46A0FE20328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848084" y="3861851"/>
                  <a:ext cx="27216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986" name="Ink 40985">
                  <a:extLst>
                    <a:ext uri="{FF2B5EF4-FFF2-40B4-BE49-F238E27FC236}">
                      <a16:creationId xmlns:a16="http://schemas.microsoft.com/office/drawing/2014/main" id="{F96D4356-F0D4-F7D7-520A-CAEDEA2A3FA0}"/>
                    </a:ext>
                  </a:extLst>
                </p14:cNvPr>
                <p14:cNvContentPartPr/>
                <p14:nvPr/>
              </p14:nvContentPartPr>
              <p14:xfrm>
                <a:off x="7218884" y="3839891"/>
                <a:ext cx="165600" cy="360"/>
              </p14:xfrm>
            </p:contentPart>
          </mc:Choice>
          <mc:Fallback xmlns="">
            <p:pic>
              <p:nvPicPr>
                <p:cNvPr id="40986" name="Ink 40985">
                  <a:extLst>
                    <a:ext uri="{FF2B5EF4-FFF2-40B4-BE49-F238E27FC236}">
                      <a16:creationId xmlns:a16="http://schemas.microsoft.com/office/drawing/2014/main" id="{F96D4356-F0D4-F7D7-520A-CAEDEA2A3FA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210244" y="3831251"/>
                  <a:ext cx="183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987" name="Ink 40986">
                  <a:extLst>
                    <a:ext uri="{FF2B5EF4-FFF2-40B4-BE49-F238E27FC236}">
                      <a16:creationId xmlns:a16="http://schemas.microsoft.com/office/drawing/2014/main" id="{B23222EC-4715-15CF-F9F9-43485DB7A031}"/>
                    </a:ext>
                  </a:extLst>
                </p14:cNvPr>
                <p14:cNvContentPartPr/>
                <p14:nvPr/>
              </p14:nvContentPartPr>
              <p14:xfrm>
                <a:off x="7550804" y="3556931"/>
                <a:ext cx="318960" cy="423360"/>
              </p14:xfrm>
            </p:contentPart>
          </mc:Choice>
          <mc:Fallback xmlns="">
            <p:pic>
              <p:nvPicPr>
                <p:cNvPr id="40987" name="Ink 40986">
                  <a:extLst>
                    <a:ext uri="{FF2B5EF4-FFF2-40B4-BE49-F238E27FC236}">
                      <a16:creationId xmlns:a16="http://schemas.microsoft.com/office/drawing/2014/main" id="{B23222EC-4715-15CF-F9F9-43485DB7A03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542164" y="3548291"/>
                  <a:ext cx="33660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988" name="Ink 40987">
                  <a:extLst>
                    <a:ext uri="{FF2B5EF4-FFF2-40B4-BE49-F238E27FC236}">
                      <a16:creationId xmlns:a16="http://schemas.microsoft.com/office/drawing/2014/main" id="{DAB1C0EE-180E-EB4B-0339-01B9D9E951D0}"/>
                    </a:ext>
                  </a:extLst>
                </p14:cNvPr>
                <p14:cNvContentPartPr/>
                <p14:nvPr/>
              </p14:nvContentPartPr>
              <p14:xfrm>
                <a:off x="7839164" y="3903611"/>
                <a:ext cx="187560" cy="360"/>
              </p14:xfrm>
            </p:contentPart>
          </mc:Choice>
          <mc:Fallback xmlns="">
            <p:pic>
              <p:nvPicPr>
                <p:cNvPr id="40988" name="Ink 40987">
                  <a:extLst>
                    <a:ext uri="{FF2B5EF4-FFF2-40B4-BE49-F238E27FC236}">
                      <a16:creationId xmlns:a16="http://schemas.microsoft.com/office/drawing/2014/main" id="{DAB1C0EE-180E-EB4B-0339-01B9D9E951D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830524" y="3894971"/>
                  <a:ext cx="205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989" name="Ink 40988">
                  <a:extLst>
                    <a:ext uri="{FF2B5EF4-FFF2-40B4-BE49-F238E27FC236}">
                      <a16:creationId xmlns:a16="http://schemas.microsoft.com/office/drawing/2014/main" id="{F9728705-6788-1E14-0378-13C2A924E5EC}"/>
                    </a:ext>
                  </a:extLst>
                </p14:cNvPr>
                <p14:cNvContentPartPr/>
                <p14:nvPr/>
              </p14:nvContentPartPr>
              <p14:xfrm>
                <a:off x="7929164" y="3958331"/>
                <a:ext cx="360" cy="147960"/>
              </p14:xfrm>
            </p:contentPart>
          </mc:Choice>
          <mc:Fallback xmlns="">
            <p:pic>
              <p:nvPicPr>
                <p:cNvPr id="40989" name="Ink 40988">
                  <a:extLst>
                    <a:ext uri="{FF2B5EF4-FFF2-40B4-BE49-F238E27FC236}">
                      <a16:creationId xmlns:a16="http://schemas.microsoft.com/office/drawing/2014/main" id="{F9728705-6788-1E14-0378-13C2A924E5E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920524" y="3949691"/>
                  <a:ext cx="180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0993" name="Ink 40992">
                  <a:extLst>
                    <a:ext uri="{FF2B5EF4-FFF2-40B4-BE49-F238E27FC236}">
                      <a16:creationId xmlns:a16="http://schemas.microsoft.com/office/drawing/2014/main" id="{5160E099-2C21-2A93-DBCD-5CDDBD99B01B}"/>
                    </a:ext>
                  </a:extLst>
                </p14:cNvPr>
                <p14:cNvContentPartPr/>
                <p14:nvPr/>
              </p14:nvContentPartPr>
              <p14:xfrm>
                <a:off x="8064884" y="3525611"/>
                <a:ext cx="203400" cy="679680"/>
              </p14:xfrm>
            </p:contentPart>
          </mc:Choice>
          <mc:Fallback xmlns="">
            <p:pic>
              <p:nvPicPr>
                <p:cNvPr id="40993" name="Ink 40992">
                  <a:extLst>
                    <a:ext uri="{FF2B5EF4-FFF2-40B4-BE49-F238E27FC236}">
                      <a16:creationId xmlns:a16="http://schemas.microsoft.com/office/drawing/2014/main" id="{5160E099-2C21-2A93-DBCD-5CDDBD99B01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055884" y="3516611"/>
                  <a:ext cx="221040" cy="69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1000" name="Ink 40999">
                <a:extLst>
                  <a:ext uri="{FF2B5EF4-FFF2-40B4-BE49-F238E27FC236}">
                    <a16:creationId xmlns:a16="http://schemas.microsoft.com/office/drawing/2014/main" id="{BEC19CFC-2A63-E915-3053-2EBB59E115C3}"/>
                  </a:ext>
                </a:extLst>
              </p14:cNvPr>
              <p14:cNvContentPartPr/>
              <p14:nvPr/>
            </p14:nvContentPartPr>
            <p14:xfrm>
              <a:off x="7209524" y="4764371"/>
              <a:ext cx="262800" cy="397440"/>
            </p14:xfrm>
          </p:contentPart>
        </mc:Choice>
        <mc:Fallback xmlns="">
          <p:pic>
            <p:nvPicPr>
              <p:cNvPr id="41000" name="Ink 40999">
                <a:extLst>
                  <a:ext uri="{FF2B5EF4-FFF2-40B4-BE49-F238E27FC236}">
                    <a16:creationId xmlns:a16="http://schemas.microsoft.com/office/drawing/2014/main" id="{BEC19CFC-2A63-E915-3053-2EBB59E115C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200524" y="4755371"/>
                <a:ext cx="28044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001" name="Ink 41000">
                <a:extLst>
                  <a:ext uri="{FF2B5EF4-FFF2-40B4-BE49-F238E27FC236}">
                    <a16:creationId xmlns:a16="http://schemas.microsoft.com/office/drawing/2014/main" id="{947F4FF9-767F-8794-41F3-F71E564C54FA}"/>
                  </a:ext>
                </a:extLst>
              </p14:cNvPr>
              <p14:cNvContentPartPr/>
              <p14:nvPr/>
            </p14:nvContentPartPr>
            <p14:xfrm>
              <a:off x="7468364" y="5114651"/>
              <a:ext cx="236160" cy="300600"/>
            </p14:xfrm>
          </p:contentPart>
        </mc:Choice>
        <mc:Fallback xmlns="">
          <p:pic>
            <p:nvPicPr>
              <p:cNvPr id="41001" name="Ink 41000">
                <a:extLst>
                  <a:ext uri="{FF2B5EF4-FFF2-40B4-BE49-F238E27FC236}">
                    <a16:creationId xmlns:a16="http://schemas.microsoft.com/office/drawing/2014/main" id="{947F4FF9-767F-8794-41F3-F71E564C54F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459724" y="5105651"/>
                <a:ext cx="25380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1005" name="Ink 41004">
                <a:extLst>
                  <a:ext uri="{FF2B5EF4-FFF2-40B4-BE49-F238E27FC236}">
                    <a16:creationId xmlns:a16="http://schemas.microsoft.com/office/drawing/2014/main" id="{87CAC613-B863-74A2-3078-007C6093531F}"/>
                  </a:ext>
                </a:extLst>
              </p14:cNvPr>
              <p14:cNvContentPartPr/>
              <p14:nvPr/>
            </p14:nvContentPartPr>
            <p14:xfrm>
              <a:off x="7519124" y="5037251"/>
              <a:ext cx="105480" cy="132480"/>
            </p14:xfrm>
          </p:contentPart>
        </mc:Choice>
        <mc:Fallback xmlns="">
          <p:pic>
            <p:nvPicPr>
              <p:cNvPr id="41005" name="Ink 41004">
                <a:extLst>
                  <a:ext uri="{FF2B5EF4-FFF2-40B4-BE49-F238E27FC236}">
                    <a16:creationId xmlns:a16="http://schemas.microsoft.com/office/drawing/2014/main" id="{87CAC613-B863-74A2-3078-007C6093531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510484" y="5028251"/>
                <a:ext cx="123120" cy="15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13" name="Group 41012">
            <a:extLst>
              <a:ext uri="{FF2B5EF4-FFF2-40B4-BE49-F238E27FC236}">
                <a16:creationId xmlns:a16="http://schemas.microsoft.com/office/drawing/2014/main" id="{C646210A-A57C-D2F0-222A-38B104402C38}"/>
              </a:ext>
            </a:extLst>
          </p:cNvPr>
          <p:cNvGrpSpPr/>
          <p:nvPr/>
        </p:nvGrpSpPr>
        <p:grpSpPr>
          <a:xfrm>
            <a:off x="8247404" y="4756451"/>
            <a:ext cx="511920" cy="612720"/>
            <a:chOff x="8247404" y="4756451"/>
            <a:chExt cx="511920" cy="61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1007" name="Ink 41006">
                  <a:extLst>
                    <a:ext uri="{FF2B5EF4-FFF2-40B4-BE49-F238E27FC236}">
                      <a16:creationId xmlns:a16="http://schemas.microsoft.com/office/drawing/2014/main" id="{46E81EBB-EE97-853A-10E9-651FBE8D7394}"/>
                    </a:ext>
                  </a:extLst>
                </p14:cNvPr>
                <p14:cNvContentPartPr/>
                <p14:nvPr/>
              </p14:nvContentPartPr>
              <p14:xfrm>
                <a:off x="8247404" y="4756451"/>
                <a:ext cx="273240" cy="358920"/>
              </p14:xfrm>
            </p:contentPart>
          </mc:Choice>
          <mc:Fallback xmlns="">
            <p:pic>
              <p:nvPicPr>
                <p:cNvPr id="41007" name="Ink 41006">
                  <a:extLst>
                    <a:ext uri="{FF2B5EF4-FFF2-40B4-BE49-F238E27FC236}">
                      <a16:creationId xmlns:a16="http://schemas.microsoft.com/office/drawing/2014/main" id="{46E81EBB-EE97-853A-10E9-651FBE8D739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238404" y="4747451"/>
                  <a:ext cx="29088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1008" name="Ink 41007">
                  <a:extLst>
                    <a:ext uri="{FF2B5EF4-FFF2-40B4-BE49-F238E27FC236}">
                      <a16:creationId xmlns:a16="http://schemas.microsoft.com/office/drawing/2014/main" id="{DAB64639-4449-70A9-0290-A56ECF95399F}"/>
                    </a:ext>
                  </a:extLst>
                </p14:cNvPr>
                <p14:cNvContentPartPr/>
                <p14:nvPr/>
              </p14:nvContentPartPr>
              <p14:xfrm>
                <a:off x="8524244" y="5054531"/>
                <a:ext cx="235080" cy="360"/>
              </p14:xfrm>
            </p:contentPart>
          </mc:Choice>
          <mc:Fallback xmlns="">
            <p:pic>
              <p:nvPicPr>
                <p:cNvPr id="41008" name="Ink 41007">
                  <a:extLst>
                    <a:ext uri="{FF2B5EF4-FFF2-40B4-BE49-F238E27FC236}">
                      <a16:creationId xmlns:a16="http://schemas.microsoft.com/office/drawing/2014/main" id="{DAB64639-4449-70A9-0290-A56ECF95399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515604" y="5045891"/>
                  <a:ext cx="252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1009" name="Ink 41008">
                  <a:extLst>
                    <a:ext uri="{FF2B5EF4-FFF2-40B4-BE49-F238E27FC236}">
                      <a16:creationId xmlns:a16="http://schemas.microsoft.com/office/drawing/2014/main" id="{5078B218-22CA-C549-700C-362FA63C5257}"/>
                    </a:ext>
                  </a:extLst>
                </p14:cNvPr>
                <p14:cNvContentPartPr/>
                <p14:nvPr/>
              </p14:nvContentPartPr>
              <p14:xfrm>
                <a:off x="8613884" y="5080091"/>
                <a:ext cx="360" cy="289080"/>
              </p14:xfrm>
            </p:contentPart>
          </mc:Choice>
          <mc:Fallback xmlns="">
            <p:pic>
              <p:nvPicPr>
                <p:cNvPr id="41009" name="Ink 41008">
                  <a:extLst>
                    <a:ext uri="{FF2B5EF4-FFF2-40B4-BE49-F238E27FC236}">
                      <a16:creationId xmlns:a16="http://schemas.microsoft.com/office/drawing/2014/main" id="{5078B218-22CA-C549-700C-362FA63C525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605244" y="5071451"/>
                  <a:ext cx="18000" cy="30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37" name="Group 41036">
            <a:extLst>
              <a:ext uri="{FF2B5EF4-FFF2-40B4-BE49-F238E27FC236}">
                <a16:creationId xmlns:a16="http://schemas.microsoft.com/office/drawing/2014/main" id="{C52199BF-F9CD-DA8E-E372-F4D1046436D6}"/>
              </a:ext>
            </a:extLst>
          </p:cNvPr>
          <p:cNvGrpSpPr/>
          <p:nvPr/>
        </p:nvGrpSpPr>
        <p:grpSpPr>
          <a:xfrm>
            <a:off x="65356" y="865931"/>
            <a:ext cx="3544920" cy="2997720"/>
            <a:chOff x="331004" y="318011"/>
            <a:chExt cx="3544920" cy="299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1015" name="Ink 41014">
                  <a:extLst>
                    <a:ext uri="{FF2B5EF4-FFF2-40B4-BE49-F238E27FC236}">
                      <a16:creationId xmlns:a16="http://schemas.microsoft.com/office/drawing/2014/main" id="{4B71B2AC-008A-419E-C090-C939C6941BDA}"/>
                    </a:ext>
                  </a:extLst>
                </p14:cNvPr>
                <p14:cNvContentPartPr/>
                <p14:nvPr/>
              </p14:nvContentPartPr>
              <p14:xfrm>
                <a:off x="685964" y="889331"/>
                <a:ext cx="147600" cy="2179800"/>
              </p14:xfrm>
            </p:contentPart>
          </mc:Choice>
          <mc:Fallback xmlns="">
            <p:pic>
              <p:nvPicPr>
                <p:cNvPr id="41015" name="Ink 41014">
                  <a:extLst>
                    <a:ext uri="{FF2B5EF4-FFF2-40B4-BE49-F238E27FC236}">
                      <a16:creationId xmlns:a16="http://schemas.microsoft.com/office/drawing/2014/main" id="{4B71B2AC-008A-419E-C090-C939C6941BD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76964" y="880331"/>
                  <a:ext cx="165240" cy="21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1016" name="Ink 41015">
                  <a:extLst>
                    <a:ext uri="{FF2B5EF4-FFF2-40B4-BE49-F238E27FC236}">
                      <a16:creationId xmlns:a16="http://schemas.microsoft.com/office/drawing/2014/main" id="{0A2988BC-3A57-53F9-5D7B-7E3B313CACAA}"/>
                    </a:ext>
                  </a:extLst>
                </p14:cNvPr>
                <p14:cNvContentPartPr/>
                <p14:nvPr/>
              </p14:nvContentPartPr>
              <p14:xfrm>
                <a:off x="799724" y="923891"/>
                <a:ext cx="177840" cy="347040"/>
              </p14:xfrm>
            </p:contentPart>
          </mc:Choice>
          <mc:Fallback xmlns="">
            <p:pic>
              <p:nvPicPr>
                <p:cNvPr id="41016" name="Ink 41015">
                  <a:extLst>
                    <a:ext uri="{FF2B5EF4-FFF2-40B4-BE49-F238E27FC236}">
                      <a16:creationId xmlns:a16="http://schemas.microsoft.com/office/drawing/2014/main" id="{0A2988BC-3A57-53F9-5D7B-7E3B313CACA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91084" y="915251"/>
                  <a:ext cx="19548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1018" name="Ink 41017">
                  <a:extLst>
                    <a:ext uri="{FF2B5EF4-FFF2-40B4-BE49-F238E27FC236}">
                      <a16:creationId xmlns:a16="http://schemas.microsoft.com/office/drawing/2014/main" id="{7BC8F22B-3868-8C38-DED0-0E3D46A87B5C}"/>
                    </a:ext>
                  </a:extLst>
                </p14:cNvPr>
                <p14:cNvContentPartPr/>
                <p14:nvPr/>
              </p14:nvContentPartPr>
              <p14:xfrm>
                <a:off x="844004" y="2989931"/>
                <a:ext cx="2485800" cy="103680"/>
              </p14:xfrm>
            </p:contentPart>
          </mc:Choice>
          <mc:Fallback xmlns="">
            <p:pic>
              <p:nvPicPr>
                <p:cNvPr id="41018" name="Ink 41017">
                  <a:extLst>
                    <a:ext uri="{FF2B5EF4-FFF2-40B4-BE49-F238E27FC236}">
                      <a16:creationId xmlns:a16="http://schemas.microsoft.com/office/drawing/2014/main" id="{7BC8F22B-3868-8C38-DED0-0E3D46A87B5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35364" y="2980931"/>
                  <a:ext cx="25034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1019" name="Ink 41018">
                  <a:extLst>
                    <a:ext uri="{FF2B5EF4-FFF2-40B4-BE49-F238E27FC236}">
                      <a16:creationId xmlns:a16="http://schemas.microsoft.com/office/drawing/2014/main" id="{399D594C-3D64-7159-B878-BDAED41AD219}"/>
                    </a:ext>
                  </a:extLst>
                </p14:cNvPr>
                <p14:cNvContentPartPr/>
                <p14:nvPr/>
              </p14:nvContentPartPr>
              <p14:xfrm>
                <a:off x="3157004" y="2981291"/>
                <a:ext cx="217440" cy="246960"/>
              </p14:xfrm>
            </p:contentPart>
          </mc:Choice>
          <mc:Fallback xmlns="">
            <p:pic>
              <p:nvPicPr>
                <p:cNvPr id="41019" name="Ink 41018">
                  <a:extLst>
                    <a:ext uri="{FF2B5EF4-FFF2-40B4-BE49-F238E27FC236}">
                      <a16:creationId xmlns:a16="http://schemas.microsoft.com/office/drawing/2014/main" id="{399D594C-3D64-7159-B878-BDAED41AD21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148004" y="2972651"/>
                  <a:ext cx="2350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1020" name="Ink 41019">
                  <a:extLst>
                    <a:ext uri="{FF2B5EF4-FFF2-40B4-BE49-F238E27FC236}">
                      <a16:creationId xmlns:a16="http://schemas.microsoft.com/office/drawing/2014/main" id="{A98D9B37-0FD6-72A8-4372-949F583047ED}"/>
                    </a:ext>
                  </a:extLst>
                </p14:cNvPr>
                <p14:cNvContentPartPr/>
                <p14:nvPr/>
              </p14:nvContentPartPr>
              <p14:xfrm>
                <a:off x="3500804" y="2766731"/>
                <a:ext cx="204480" cy="358200"/>
              </p14:xfrm>
            </p:contentPart>
          </mc:Choice>
          <mc:Fallback xmlns="">
            <p:pic>
              <p:nvPicPr>
                <p:cNvPr id="41020" name="Ink 41019">
                  <a:extLst>
                    <a:ext uri="{FF2B5EF4-FFF2-40B4-BE49-F238E27FC236}">
                      <a16:creationId xmlns:a16="http://schemas.microsoft.com/office/drawing/2014/main" id="{A98D9B37-0FD6-72A8-4372-949F583047E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491804" y="2757731"/>
                  <a:ext cx="22212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1021" name="Ink 41020">
                  <a:extLst>
                    <a:ext uri="{FF2B5EF4-FFF2-40B4-BE49-F238E27FC236}">
                      <a16:creationId xmlns:a16="http://schemas.microsoft.com/office/drawing/2014/main" id="{7A83A5B5-CB08-9590-0232-3E1128A7F34A}"/>
                    </a:ext>
                  </a:extLst>
                </p14:cNvPr>
                <p14:cNvContentPartPr/>
                <p14:nvPr/>
              </p14:nvContentPartPr>
              <p14:xfrm>
                <a:off x="3606284" y="3028811"/>
                <a:ext cx="269640" cy="286920"/>
              </p14:xfrm>
            </p:contentPart>
          </mc:Choice>
          <mc:Fallback xmlns="">
            <p:pic>
              <p:nvPicPr>
                <p:cNvPr id="41021" name="Ink 41020">
                  <a:extLst>
                    <a:ext uri="{FF2B5EF4-FFF2-40B4-BE49-F238E27FC236}">
                      <a16:creationId xmlns:a16="http://schemas.microsoft.com/office/drawing/2014/main" id="{7A83A5B5-CB08-9590-0232-3E1128A7F34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97284" y="3020171"/>
                  <a:ext cx="2872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1023" name="Ink 41022">
                  <a:extLst>
                    <a:ext uri="{FF2B5EF4-FFF2-40B4-BE49-F238E27FC236}">
                      <a16:creationId xmlns:a16="http://schemas.microsoft.com/office/drawing/2014/main" id="{C0E27111-4E66-495D-7189-FDD23347AEF0}"/>
                    </a:ext>
                  </a:extLst>
                </p14:cNvPr>
                <p14:cNvContentPartPr/>
                <p14:nvPr/>
              </p14:nvContentPartPr>
              <p14:xfrm>
                <a:off x="2041004" y="2865731"/>
                <a:ext cx="4680" cy="325440"/>
              </p14:xfrm>
            </p:contentPart>
          </mc:Choice>
          <mc:Fallback xmlns="">
            <p:pic>
              <p:nvPicPr>
                <p:cNvPr id="41023" name="Ink 41022">
                  <a:extLst>
                    <a:ext uri="{FF2B5EF4-FFF2-40B4-BE49-F238E27FC236}">
                      <a16:creationId xmlns:a16="http://schemas.microsoft.com/office/drawing/2014/main" id="{C0E27111-4E66-495D-7189-FDD23347AEF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032004" y="2856731"/>
                  <a:ext cx="2232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1024" name="Ink 41023">
                  <a:extLst>
                    <a:ext uri="{FF2B5EF4-FFF2-40B4-BE49-F238E27FC236}">
                      <a16:creationId xmlns:a16="http://schemas.microsoft.com/office/drawing/2014/main" id="{949CFF95-E92A-D613-0728-CD92F003E991}"/>
                    </a:ext>
                  </a:extLst>
                </p14:cNvPr>
                <p14:cNvContentPartPr/>
                <p14:nvPr/>
              </p14:nvContentPartPr>
              <p14:xfrm>
                <a:off x="2161964" y="2530571"/>
                <a:ext cx="177840" cy="320760"/>
              </p14:xfrm>
            </p:contentPart>
          </mc:Choice>
          <mc:Fallback xmlns="">
            <p:pic>
              <p:nvPicPr>
                <p:cNvPr id="41024" name="Ink 41023">
                  <a:extLst>
                    <a:ext uri="{FF2B5EF4-FFF2-40B4-BE49-F238E27FC236}">
                      <a16:creationId xmlns:a16="http://schemas.microsoft.com/office/drawing/2014/main" id="{949CFF95-E92A-D613-0728-CD92F003E99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153324" y="2521571"/>
                  <a:ext cx="19548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1025" name="Ink 41024">
                  <a:extLst>
                    <a:ext uri="{FF2B5EF4-FFF2-40B4-BE49-F238E27FC236}">
                      <a16:creationId xmlns:a16="http://schemas.microsoft.com/office/drawing/2014/main" id="{200E02CA-725F-00B9-0F5C-5ACF46D4AC63}"/>
                    </a:ext>
                  </a:extLst>
                </p14:cNvPr>
                <p14:cNvContentPartPr/>
                <p14:nvPr/>
              </p14:nvContentPartPr>
              <p14:xfrm>
                <a:off x="2367524" y="2658011"/>
                <a:ext cx="316080" cy="16200"/>
              </p14:xfrm>
            </p:contentPart>
          </mc:Choice>
          <mc:Fallback xmlns="">
            <p:pic>
              <p:nvPicPr>
                <p:cNvPr id="41025" name="Ink 41024">
                  <a:extLst>
                    <a:ext uri="{FF2B5EF4-FFF2-40B4-BE49-F238E27FC236}">
                      <a16:creationId xmlns:a16="http://schemas.microsoft.com/office/drawing/2014/main" id="{200E02CA-725F-00B9-0F5C-5ACF46D4AC6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358524" y="2649011"/>
                  <a:ext cx="3337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1026" name="Ink 41025">
                  <a:extLst>
                    <a:ext uri="{FF2B5EF4-FFF2-40B4-BE49-F238E27FC236}">
                      <a16:creationId xmlns:a16="http://schemas.microsoft.com/office/drawing/2014/main" id="{AB24DA31-2C05-9620-DE05-B613E5B8DB31}"/>
                    </a:ext>
                  </a:extLst>
                </p14:cNvPr>
                <p14:cNvContentPartPr/>
                <p14:nvPr/>
              </p14:nvContentPartPr>
              <p14:xfrm>
                <a:off x="2546968" y="2693651"/>
                <a:ext cx="4680" cy="261720"/>
              </p14:xfrm>
            </p:contentPart>
          </mc:Choice>
          <mc:Fallback xmlns="">
            <p:pic>
              <p:nvPicPr>
                <p:cNvPr id="41026" name="Ink 41025">
                  <a:extLst>
                    <a:ext uri="{FF2B5EF4-FFF2-40B4-BE49-F238E27FC236}">
                      <a16:creationId xmlns:a16="http://schemas.microsoft.com/office/drawing/2014/main" id="{AB24DA31-2C05-9620-DE05-B613E5B8DB3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538328" y="2685011"/>
                  <a:ext cx="223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1028" name="Ink 41027">
                  <a:extLst>
                    <a:ext uri="{FF2B5EF4-FFF2-40B4-BE49-F238E27FC236}">
                      <a16:creationId xmlns:a16="http://schemas.microsoft.com/office/drawing/2014/main" id="{DFCA94B7-DF38-190F-4D76-480C78C9ADF3}"/>
                    </a:ext>
                  </a:extLst>
                </p14:cNvPr>
                <p14:cNvContentPartPr/>
                <p14:nvPr/>
              </p14:nvContentPartPr>
              <p14:xfrm>
                <a:off x="1964324" y="1132331"/>
                <a:ext cx="360" cy="69480"/>
              </p14:xfrm>
            </p:contentPart>
          </mc:Choice>
          <mc:Fallback xmlns="">
            <p:pic>
              <p:nvPicPr>
                <p:cNvPr id="41028" name="Ink 41027">
                  <a:extLst>
                    <a:ext uri="{FF2B5EF4-FFF2-40B4-BE49-F238E27FC236}">
                      <a16:creationId xmlns:a16="http://schemas.microsoft.com/office/drawing/2014/main" id="{DFCA94B7-DF38-190F-4D76-480C78C9ADF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955324" y="1123691"/>
                  <a:ext cx="180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029" name="Ink 41028">
                  <a:extLst>
                    <a:ext uri="{FF2B5EF4-FFF2-40B4-BE49-F238E27FC236}">
                      <a16:creationId xmlns:a16="http://schemas.microsoft.com/office/drawing/2014/main" id="{7DC3A828-A1DF-1D89-9275-00816CE8FB78}"/>
                    </a:ext>
                  </a:extLst>
                </p14:cNvPr>
                <p14:cNvContentPartPr/>
                <p14:nvPr/>
              </p14:nvContentPartPr>
              <p14:xfrm>
                <a:off x="1964324" y="1601771"/>
                <a:ext cx="360" cy="17640"/>
              </p14:xfrm>
            </p:contentPart>
          </mc:Choice>
          <mc:Fallback xmlns="">
            <p:pic>
              <p:nvPicPr>
                <p:cNvPr id="41029" name="Ink 41028">
                  <a:extLst>
                    <a:ext uri="{FF2B5EF4-FFF2-40B4-BE49-F238E27FC236}">
                      <a16:creationId xmlns:a16="http://schemas.microsoft.com/office/drawing/2014/main" id="{7DC3A828-A1DF-1D89-9275-00816CE8FB7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955324" y="1592771"/>
                  <a:ext cx="180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1030" name="Ink 41029">
                  <a:extLst>
                    <a:ext uri="{FF2B5EF4-FFF2-40B4-BE49-F238E27FC236}">
                      <a16:creationId xmlns:a16="http://schemas.microsoft.com/office/drawing/2014/main" id="{54409DB7-9D6D-5CE3-14E4-4857C2C6F1E4}"/>
                    </a:ext>
                  </a:extLst>
                </p14:cNvPr>
                <p14:cNvContentPartPr/>
                <p14:nvPr/>
              </p14:nvContentPartPr>
              <p14:xfrm>
                <a:off x="1968644" y="1847651"/>
                <a:ext cx="360" cy="16560"/>
              </p14:xfrm>
            </p:contentPart>
          </mc:Choice>
          <mc:Fallback xmlns="">
            <p:pic>
              <p:nvPicPr>
                <p:cNvPr id="41030" name="Ink 41029">
                  <a:extLst>
                    <a:ext uri="{FF2B5EF4-FFF2-40B4-BE49-F238E27FC236}">
                      <a16:creationId xmlns:a16="http://schemas.microsoft.com/office/drawing/2014/main" id="{54409DB7-9D6D-5CE3-14E4-4857C2C6F1E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959644" y="1838651"/>
                  <a:ext cx="180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1031" name="Ink 41030">
                  <a:extLst>
                    <a:ext uri="{FF2B5EF4-FFF2-40B4-BE49-F238E27FC236}">
                      <a16:creationId xmlns:a16="http://schemas.microsoft.com/office/drawing/2014/main" id="{966ED409-0EAE-65D4-458A-D8017F747A9A}"/>
                    </a:ext>
                  </a:extLst>
                </p14:cNvPr>
                <p14:cNvContentPartPr/>
                <p14:nvPr/>
              </p14:nvContentPartPr>
              <p14:xfrm>
                <a:off x="1989164" y="2248691"/>
                <a:ext cx="360" cy="4320"/>
              </p14:xfrm>
            </p:contentPart>
          </mc:Choice>
          <mc:Fallback xmlns="">
            <p:pic>
              <p:nvPicPr>
                <p:cNvPr id="41031" name="Ink 41030">
                  <a:extLst>
                    <a:ext uri="{FF2B5EF4-FFF2-40B4-BE49-F238E27FC236}">
                      <a16:creationId xmlns:a16="http://schemas.microsoft.com/office/drawing/2014/main" id="{966ED409-0EAE-65D4-458A-D8017F747A9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980164" y="2240051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1032" name="Ink 41031">
                  <a:extLst>
                    <a:ext uri="{FF2B5EF4-FFF2-40B4-BE49-F238E27FC236}">
                      <a16:creationId xmlns:a16="http://schemas.microsoft.com/office/drawing/2014/main" id="{2BDCDBB5-A871-9BB4-D2F0-6823061B4AE2}"/>
                    </a:ext>
                  </a:extLst>
                </p14:cNvPr>
                <p14:cNvContentPartPr/>
                <p14:nvPr/>
              </p14:nvContentPartPr>
              <p14:xfrm>
                <a:off x="1989164" y="2499251"/>
                <a:ext cx="360" cy="4320"/>
              </p14:xfrm>
            </p:contentPart>
          </mc:Choice>
          <mc:Fallback xmlns="">
            <p:pic>
              <p:nvPicPr>
                <p:cNvPr id="41032" name="Ink 41031">
                  <a:extLst>
                    <a:ext uri="{FF2B5EF4-FFF2-40B4-BE49-F238E27FC236}">
                      <a16:creationId xmlns:a16="http://schemas.microsoft.com/office/drawing/2014/main" id="{2BDCDBB5-A871-9BB4-D2F0-6823061B4AE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980164" y="2490251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1035" name="Ink 41034">
                  <a:extLst>
                    <a:ext uri="{FF2B5EF4-FFF2-40B4-BE49-F238E27FC236}">
                      <a16:creationId xmlns:a16="http://schemas.microsoft.com/office/drawing/2014/main" id="{4E8420E2-3A75-0A86-694B-973E9EF78E5F}"/>
                    </a:ext>
                  </a:extLst>
                </p14:cNvPr>
                <p14:cNvContentPartPr/>
                <p14:nvPr/>
              </p14:nvContentPartPr>
              <p14:xfrm>
                <a:off x="331004" y="318011"/>
                <a:ext cx="530280" cy="509400"/>
              </p14:xfrm>
            </p:contentPart>
          </mc:Choice>
          <mc:Fallback xmlns="">
            <p:pic>
              <p:nvPicPr>
                <p:cNvPr id="41035" name="Ink 41034">
                  <a:extLst>
                    <a:ext uri="{FF2B5EF4-FFF2-40B4-BE49-F238E27FC236}">
                      <a16:creationId xmlns:a16="http://schemas.microsoft.com/office/drawing/2014/main" id="{4E8420E2-3A75-0A86-694B-973E9EF78E5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22364" y="309011"/>
                  <a:ext cx="547920" cy="527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038" name="Rounded Rectangle 41037">
            <a:extLst>
              <a:ext uri="{FF2B5EF4-FFF2-40B4-BE49-F238E27FC236}">
                <a16:creationId xmlns:a16="http://schemas.microsoft.com/office/drawing/2014/main" id="{69595415-965A-3E3A-9465-E200A42FC207}"/>
              </a:ext>
            </a:extLst>
          </p:cNvPr>
          <p:cNvSpPr/>
          <p:nvPr/>
        </p:nvSpPr>
        <p:spPr>
          <a:xfrm>
            <a:off x="3857056" y="526806"/>
            <a:ext cx="5286944" cy="5137172"/>
          </a:xfrm>
          <a:prstGeom prst="round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2A93C35-C956-5F13-06D0-74501970C571}"/>
                  </a:ext>
                </a:extLst>
              </p14:cNvPr>
              <p14:cNvContentPartPr/>
              <p14:nvPr/>
            </p14:nvContentPartPr>
            <p14:xfrm>
              <a:off x="712604" y="1006331"/>
              <a:ext cx="174240" cy="541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2A93C35-C956-5F13-06D0-74501970C57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03604" y="997691"/>
                <a:ext cx="191880" cy="55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3163A31-6992-EE76-9DEE-E30E98EB51C1}"/>
                  </a:ext>
                </a:extLst>
              </p14:cNvPr>
              <p14:cNvContentPartPr/>
              <p14:nvPr/>
            </p14:nvContentPartPr>
            <p14:xfrm>
              <a:off x="994679" y="5498733"/>
              <a:ext cx="840960" cy="22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3163A31-6992-EE76-9DEE-E30E98EB51C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985675" y="5489874"/>
                <a:ext cx="858608" cy="40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377195E-2EFC-CBBA-0953-DF00778EBF57}"/>
                  </a:ext>
                </a:extLst>
              </p14:cNvPr>
              <p14:cNvContentPartPr/>
              <p14:nvPr/>
            </p14:nvContentPartPr>
            <p14:xfrm>
              <a:off x="1384919" y="4946493"/>
              <a:ext cx="5760" cy="577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377195E-2EFC-CBBA-0953-DF00778EBF5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375919" y="4937499"/>
                <a:ext cx="23400" cy="5950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1B08443-F4F7-B85A-F711-C86E4BB5793D}"/>
                  </a:ext>
                </a:extLst>
              </p14:cNvPr>
              <p14:cNvContentPartPr/>
              <p14:nvPr/>
            </p14:nvContentPartPr>
            <p14:xfrm>
              <a:off x="1994039" y="5433213"/>
              <a:ext cx="197640" cy="2779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1B08443-F4F7-B85A-F711-C86E4BB5793D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985039" y="5424213"/>
                <a:ext cx="21528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C64C8B9-C41E-FC49-D7A4-E7597BF64DDA}"/>
                  </a:ext>
                </a:extLst>
              </p14:cNvPr>
              <p14:cNvContentPartPr/>
              <p14:nvPr/>
            </p14:nvContentPartPr>
            <p14:xfrm>
              <a:off x="2258639" y="5387493"/>
              <a:ext cx="316080" cy="2725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C64C8B9-C41E-FC49-D7A4-E7597BF64DDA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249639" y="5378493"/>
                <a:ext cx="33372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31E6377-50A0-A6E9-7340-E152D945E12F}"/>
                  </a:ext>
                </a:extLst>
              </p14:cNvPr>
              <p14:cNvContentPartPr/>
              <p14:nvPr/>
            </p14:nvContentPartPr>
            <p14:xfrm>
              <a:off x="2313359" y="5542653"/>
              <a:ext cx="210960" cy="31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31E6377-50A0-A6E9-7340-E152D945E12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304344" y="5533653"/>
                <a:ext cx="22863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6C9FC56-4C05-0F80-45E9-1BD7D5BC8DC1}"/>
                  </a:ext>
                </a:extLst>
              </p14:cNvPr>
              <p14:cNvContentPartPr/>
              <p14:nvPr/>
            </p14:nvContentPartPr>
            <p14:xfrm>
              <a:off x="829439" y="4407213"/>
              <a:ext cx="246960" cy="2941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6C9FC56-4C05-0F80-45E9-1BD7D5BC8DC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820452" y="4398213"/>
                <a:ext cx="264574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052DB85-9E54-E953-B924-654AB32DACA5}"/>
                  </a:ext>
                </a:extLst>
              </p14:cNvPr>
              <p14:cNvContentPartPr/>
              <p14:nvPr/>
            </p14:nvContentPartPr>
            <p14:xfrm>
              <a:off x="1024199" y="4641933"/>
              <a:ext cx="138600" cy="207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052DB85-9E54-E953-B924-654AB32DACA5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1015199" y="4632933"/>
                <a:ext cx="15624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360F6CA1-3C5B-6E6A-2531-3BA445F968E4}"/>
                  </a:ext>
                </a:extLst>
              </p14:cNvPr>
              <p14:cNvContentPartPr/>
              <p14:nvPr/>
            </p14:nvContentPartPr>
            <p14:xfrm>
              <a:off x="1481039" y="4466253"/>
              <a:ext cx="158760" cy="1944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360F6CA1-3C5B-6E6A-2531-3BA445F968E4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472039" y="4457253"/>
                <a:ext cx="17640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9213572-8718-06F5-7059-50209B07FEBD}"/>
                  </a:ext>
                </a:extLst>
              </p14:cNvPr>
              <p14:cNvContentPartPr/>
              <p14:nvPr/>
            </p14:nvContentPartPr>
            <p14:xfrm>
              <a:off x="642599" y="5763333"/>
              <a:ext cx="270000" cy="4557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9213572-8718-06F5-7059-50209B07FEBD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33599" y="5754333"/>
                <a:ext cx="28764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397383A-7E17-971C-0627-162C13B2CD9F}"/>
                  </a:ext>
                </a:extLst>
              </p14:cNvPr>
              <p14:cNvContentPartPr/>
              <p14:nvPr/>
            </p14:nvContentPartPr>
            <p14:xfrm>
              <a:off x="810359" y="5732733"/>
              <a:ext cx="150480" cy="1512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397383A-7E17-971C-0627-162C13B2CD9F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801359" y="5723733"/>
                <a:ext cx="16812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0964" name="Ink 40963">
                <a:extLst>
                  <a:ext uri="{FF2B5EF4-FFF2-40B4-BE49-F238E27FC236}">
                    <a16:creationId xmlns:a16="http://schemas.microsoft.com/office/drawing/2014/main" id="{6EA3165B-90CC-DC84-FB98-81C20DC6D6ED}"/>
                  </a:ext>
                </a:extLst>
              </p14:cNvPr>
              <p14:cNvContentPartPr/>
              <p14:nvPr/>
            </p14:nvContentPartPr>
            <p14:xfrm>
              <a:off x="932759" y="5882133"/>
              <a:ext cx="259920" cy="514080"/>
            </p14:xfrm>
          </p:contentPart>
        </mc:Choice>
        <mc:Fallback xmlns="">
          <p:pic>
            <p:nvPicPr>
              <p:cNvPr id="40964" name="Ink 40963">
                <a:extLst>
                  <a:ext uri="{FF2B5EF4-FFF2-40B4-BE49-F238E27FC236}">
                    <a16:creationId xmlns:a16="http://schemas.microsoft.com/office/drawing/2014/main" id="{6EA3165B-90CC-DC84-FB98-81C20DC6D6ED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923759" y="5873127"/>
                <a:ext cx="277560" cy="5317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0982" name="Ink 40981">
                <a:extLst>
                  <a:ext uri="{FF2B5EF4-FFF2-40B4-BE49-F238E27FC236}">
                    <a16:creationId xmlns:a16="http://schemas.microsoft.com/office/drawing/2014/main" id="{F08DA258-96DF-E882-62DC-991790AF19AD}"/>
                  </a:ext>
                </a:extLst>
              </p14:cNvPr>
              <p14:cNvContentPartPr/>
              <p14:nvPr/>
            </p14:nvContentPartPr>
            <p14:xfrm>
              <a:off x="1111679" y="5841813"/>
              <a:ext cx="117000" cy="114840"/>
            </p14:xfrm>
          </p:contentPart>
        </mc:Choice>
        <mc:Fallback xmlns="">
          <p:pic>
            <p:nvPicPr>
              <p:cNvPr id="40982" name="Ink 40981">
                <a:extLst>
                  <a:ext uri="{FF2B5EF4-FFF2-40B4-BE49-F238E27FC236}">
                    <a16:creationId xmlns:a16="http://schemas.microsoft.com/office/drawing/2014/main" id="{F08DA258-96DF-E882-62DC-991790AF19AD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102679" y="5832813"/>
                <a:ext cx="1346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40990" name="Ink 40989">
                <a:extLst>
                  <a:ext uri="{FF2B5EF4-FFF2-40B4-BE49-F238E27FC236}">
                    <a16:creationId xmlns:a16="http://schemas.microsoft.com/office/drawing/2014/main" id="{72807D55-0A2F-AD03-3A26-8D0919D03C34}"/>
                  </a:ext>
                </a:extLst>
              </p14:cNvPr>
              <p14:cNvContentPartPr/>
              <p14:nvPr/>
            </p14:nvContentPartPr>
            <p14:xfrm>
              <a:off x="1421999" y="5932893"/>
              <a:ext cx="136440" cy="480600"/>
            </p14:xfrm>
          </p:contentPart>
        </mc:Choice>
        <mc:Fallback xmlns="">
          <p:pic>
            <p:nvPicPr>
              <p:cNvPr id="40990" name="Ink 40989">
                <a:extLst>
                  <a:ext uri="{FF2B5EF4-FFF2-40B4-BE49-F238E27FC236}">
                    <a16:creationId xmlns:a16="http://schemas.microsoft.com/office/drawing/2014/main" id="{72807D55-0A2F-AD03-3A26-8D0919D03C34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412999" y="5923893"/>
                <a:ext cx="15408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40991" name="Ink 40990">
                <a:extLst>
                  <a:ext uri="{FF2B5EF4-FFF2-40B4-BE49-F238E27FC236}">
                    <a16:creationId xmlns:a16="http://schemas.microsoft.com/office/drawing/2014/main" id="{E167D469-2AA7-70CD-A936-49E69B19F209}"/>
                  </a:ext>
                </a:extLst>
              </p14:cNvPr>
              <p14:cNvContentPartPr/>
              <p14:nvPr/>
            </p14:nvContentPartPr>
            <p14:xfrm>
              <a:off x="1473839" y="5852973"/>
              <a:ext cx="196200" cy="144000"/>
            </p14:xfrm>
          </p:contentPart>
        </mc:Choice>
        <mc:Fallback xmlns="">
          <p:pic>
            <p:nvPicPr>
              <p:cNvPr id="40991" name="Ink 40990">
                <a:extLst>
                  <a:ext uri="{FF2B5EF4-FFF2-40B4-BE49-F238E27FC236}">
                    <a16:creationId xmlns:a16="http://schemas.microsoft.com/office/drawing/2014/main" id="{E167D469-2AA7-70CD-A936-49E69B19F209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464839" y="5843950"/>
                <a:ext cx="213840" cy="1616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40992" name="Ink 40991">
                <a:extLst>
                  <a:ext uri="{FF2B5EF4-FFF2-40B4-BE49-F238E27FC236}">
                    <a16:creationId xmlns:a16="http://schemas.microsoft.com/office/drawing/2014/main" id="{2C118656-07A7-016D-7D9C-C96617C26BAE}"/>
                  </a:ext>
                </a:extLst>
              </p14:cNvPr>
              <p14:cNvContentPartPr/>
              <p14:nvPr/>
            </p14:nvContentPartPr>
            <p14:xfrm>
              <a:off x="1207898" y="4380251"/>
              <a:ext cx="140400" cy="415800"/>
            </p14:xfrm>
          </p:contentPart>
        </mc:Choice>
        <mc:Fallback xmlns="">
          <p:pic>
            <p:nvPicPr>
              <p:cNvPr id="40992" name="Ink 40991">
                <a:extLst>
                  <a:ext uri="{FF2B5EF4-FFF2-40B4-BE49-F238E27FC236}">
                    <a16:creationId xmlns:a16="http://schemas.microsoft.com/office/drawing/2014/main" id="{2C118656-07A7-016D-7D9C-C96617C26BA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198898" y="4371251"/>
                <a:ext cx="158040" cy="43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96" name="Group 40995">
            <a:extLst>
              <a:ext uri="{FF2B5EF4-FFF2-40B4-BE49-F238E27FC236}">
                <a16:creationId xmlns:a16="http://schemas.microsoft.com/office/drawing/2014/main" id="{304E0D45-C999-EE5B-B12B-61DBD756C8B1}"/>
              </a:ext>
            </a:extLst>
          </p:cNvPr>
          <p:cNvGrpSpPr/>
          <p:nvPr/>
        </p:nvGrpSpPr>
        <p:grpSpPr>
          <a:xfrm>
            <a:off x="970298" y="5570051"/>
            <a:ext cx="813240" cy="222480"/>
            <a:chOff x="4016139" y="4800346"/>
            <a:chExt cx="813240" cy="22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40997" name="Ink 40996">
                  <a:extLst>
                    <a:ext uri="{FF2B5EF4-FFF2-40B4-BE49-F238E27FC236}">
                      <a16:creationId xmlns:a16="http://schemas.microsoft.com/office/drawing/2014/main" id="{A312659E-D91F-4685-4B9D-DEA37E264781}"/>
                    </a:ext>
                  </a:extLst>
                </p14:cNvPr>
                <p14:cNvContentPartPr/>
                <p14:nvPr/>
              </p14:nvContentPartPr>
              <p14:xfrm>
                <a:off x="4016139" y="4865146"/>
                <a:ext cx="15084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2415158-0F63-C83F-6D62-F3EE1568E95B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007139" y="4856146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41002" name="Ink 41001">
                  <a:extLst>
                    <a:ext uri="{FF2B5EF4-FFF2-40B4-BE49-F238E27FC236}">
                      <a16:creationId xmlns:a16="http://schemas.microsoft.com/office/drawing/2014/main" id="{16721005-131A-FDAC-2BC1-A9DCBB497B43}"/>
                    </a:ext>
                  </a:extLst>
                </p14:cNvPr>
                <p14:cNvContentPartPr/>
                <p14:nvPr/>
              </p14:nvContentPartPr>
              <p14:xfrm>
                <a:off x="4078419" y="4800346"/>
                <a:ext cx="360" cy="159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82C8A79-FD82-5CFF-053B-DF9E5716B60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069419" y="4791346"/>
                  <a:ext cx="180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41003" name="Ink 41002">
                  <a:extLst>
                    <a:ext uri="{FF2B5EF4-FFF2-40B4-BE49-F238E27FC236}">
                      <a16:creationId xmlns:a16="http://schemas.microsoft.com/office/drawing/2014/main" id="{B96FEC4F-6051-F011-800F-7735CA0662A7}"/>
                    </a:ext>
                  </a:extLst>
                </p14:cNvPr>
                <p14:cNvContentPartPr/>
                <p14:nvPr/>
              </p14:nvContentPartPr>
              <p14:xfrm>
                <a:off x="4287579" y="4891426"/>
                <a:ext cx="6732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CFD82D9-8A59-1ACA-3DB0-6C45CE08B0E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278939" y="4882426"/>
                  <a:ext cx="84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41004" name="Ink 41003">
                  <a:extLst>
                    <a:ext uri="{FF2B5EF4-FFF2-40B4-BE49-F238E27FC236}">
                      <a16:creationId xmlns:a16="http://schemas.microsoft.com/office/drawing/2014/main" id="{572419DB-480B-026A-11C6-84D92F8F7668}"/>
                    </a:ext>
                  </a:extLst>
                </p14:cNvPr>
                <p14:cNvContentPartPr/>
                <p14:nvPr/>
              </p14:nvContentPartPr>
              <p14:xfrm>
                <a:off x="4313859" y="4808986"/>
                <a:ext cx="360" cy="185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A4B7E59-3647-2A37-3C1E-9A6BC37485E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304859" y="4799986"/>
                  <a:ext cx="180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41010" name="Ink 41009">
                  <a:extLst>
                    <a:ext uri="{FF2B5EF4-FFF2-40B4-BE49-F238E27FC236}">
                      <a16:creationId xmlns:a16="http://schemas.microsoft.com/office/drawing/2014/main" id="{A76B8DA8-3872-60D7-B59E-15FC4C484A9E}"/>
                    </a:ext>
                  </a:extLst>
                </p14:cNvPr>
                <p14:cNvContentPartPr/>
                <p14:nvPr/>
              </p14:nvContentPartPr>
              <p14:xfrm>
                <a:off x="4451019" y="4894666"/>
                <a:ext cx="117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C66B38D-5454-5FC9-C803-F9887BCD278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442379" y="4886026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41011" name="Ink 41010">
                  <a:extLst>
                    <a:ext uri="{FF2B5EF4-FFF2-40B4-BE49-F238E27FC236}">
                      <a16:creationId xmlns:a16="http://schemas.microsoft.com/office/drawing/2014/main" id="{C6B5F1C9-7C7C-CBF9-FC9B-2056E621151D}"/>
                    </a:ext>
                  </a:extLst>
                </p14:cNvPr>
                <p14:cNvContentPartPr/>
                <p14:nvPr/>
              </p14:nvContentPartPr>
              <p14:xfrm>
                <a:off x="4527339" y="4831666"/>
                <a:ext cx="360" cy="166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1E1C76A-D6E4-1D3C-785D-E3BAB2A94CB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518339" y="4822666"/>
                  <a:ext cx="180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41014" name="Ink 41013">
                  <a:extLst>
                    <a:ext uri="{FF2B5EF4-FFF2-40B4-BE49-F238E27FC236}">
                      <a16:creationId xmlns:a16="http://schemas.microsoft.com/office/drawing/2014/main" id="{AB6DEB76-D21B-F6AF-B62A-4F23D8162FC9}"/>
                    </a:ext>
                  </a:extLst>
                </p14:cNvPr>
                <p14:cNvContentPartPr/>
                <p14:nvPr/>
              </p14:nvContentPartPr>
              <p14:xfrm>
                <a:off x="4692579" y="4884946"/>
                <a:ext cx="13680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2A6706F-E413-E260-A55A-FD010ED8FDC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683579" y="4876306"/>
                  <a:ext cx="154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41017" name="Ink 41016">
                  <a:extLst>
                    <a:ext uri="{FF2B5EF4-FFF2-40B4-BE49-F238E27FC236}">
                      <a16:creationId xmlns:a16="http://schemas.microsoft.com/office/drawing/2014/main" id="{DE6D17EF-F58D-CDDD-D742-7754E40060D0}"/>
                    </a:ext>
                  </a:extLst>
                </p14:cNvPr>
                <p14:cNvContentPartPr/>
                <p14:nvPr/>
              </p14:nvContentPartPr>
              <p14:xfrm>
                <a:off x="4756299" y="4814746"/>
                <a:ext cx="36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7B92CCD-AF1B-42CB-C3D0-1E3856EE178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747659" y="4806106"/>
                  <a:ext cx="18000" cy="22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22" name="Group 41021">
            <a:extLst>
              <a:ext uri="{FF2B5EF4-FFF2-40B4-BE49-F238E27FC236}">
                <a16:creationId xmlns:a16="http://schemas.microsoft.com/office/drawing/2014/main" id="{82F89EDF-0CA4-3B45-A760-21E5C9610C4C}"/>
              </a:ext>
            </a:extLst>
          </p:cNvPr>
          <p:cNvGrpSpPr/>
          <p:nvPr/>
        </p:nvGrpSpPr>
        <p:grpSpPr>
          <a:xfrm>
            <a:off x="969578" y="5369171"/>
            <a:ext cx="282240" cy="8640"/>
            <a:chOff x="4015419" y="4599466"/>
            <a:chExt cx="282240" cy="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41027" name="Ink 41026">
                  <a:extLst>
                    <a:ext uri="{FF2B5EF4-FFF2-40B4-BE49-F238E27FC236}">
                      <a16:creationId xmlns:a16="http://schemas.microsoft.com/office/drawing/2014/main" id="{45B8395D-B59D-20BB-F53C-F23DB308AB23}"/>
                    </a:ext>
                  </a:extLst>
                </p14:cNvPr>
                <p14:cNvContentPartPr/>
                <p14:nvPr/>
              </p14:nvContentPartPr>
              <p14:xfrm>
                <a:off x="4015419" y="4599466"/>
                <a:ext cx="10152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566F43F-BFDF-7EFE-2BFC-394F4976713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006419" y="4590466"/>
                  <a:ext cx="11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41034" name="Ink 41033">
                  <a:extLst>
                    <a:ext uri="{FF2B5EF4-FFF2-40B4-BE49-F238E27FC236}">
                      <a16:creationId xmlns:a16="http://schemas.microsoft.com/office/drawing/2014/main" id="{87FAD293-4E47-1D21-99E9-FADB57E9D8BA}"/>
                    </a:ext>
                  </a:extLst>
                </p14:cNvPr>
                <p14:cNvContentPartPr/>
                <p14:nvPr/>
              </p14:nvContentPartPr>
              <p14:xfrm>
                <a:off x="4264179" y="4607746"/>
                <a:ext cx="3348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C8802B6-A9D2-D9C5-9699-5D1FE8AFC83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255179" y="4598746"/>
                  <a:ext cx="511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41039" name="Ink 41038">
                <a:extLst>
                  <a:ext uri="{FF2B5EF4-FFF2-40B4-BE49-F238E27FC236}">
                    <a16:creationId xmlns:a16="http://schemas.microsoft.com/office/drawing/2014/main" id="{960209BD-D592-3AE7-7A20-7BE4B828D3D6}"/>
                  </a:ext>
                </a:extLst>
              </p14:cNvPr>
              <p14:cNvContentPartPr/>
              <p14:nvPr/>
            </p14:nvContentPartPr>
            <p14:xfrm>
              <a:off x="1431818" y="5347211"/>
              <a:ext cx="101520" cy="360"/>
            </p14:xfrm>
          </p:contentPart>
        </mc:Choice>
        <mc:Fallback xmlns="">
          <p:pic>
            <p:nvPicPr>
              <p:cNvPr id="41039" name="Ink 41038">
                <a:extLst>
                  <a:ext uri="{FF2B5EF4-FFF2-40B4-BE49-F238E27FC236}">
                    <a16:creationId xmlns:a16="http://schemas.microsoft.com/office/drawing/2014/main" id="{960209BD-D592-3AE7-7A20-7BE4B828D3D6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1422818" y="5338211"/>
                <a:ext cx="119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41040" name="Ink 41039">
                <a:extLst>
                  <a:ext uri="{FF2B5EF4-FFF2-40B4-BE49-F238E27FC236}">
                    <a16:creationId xmlns:a16="http://schemas.microsoft.com/office/drawing/2014/main" id="{80AC6145-051C-5450-D0A6-2023FC57C34C}"/>
                  </a:ext>
                </a:extLst>
              </p14:cNvPr>
              <p14:cNvContentPartPr/>
              <p14:nvPr/>
            </p14:nvContentPartPr>
            <p14:xfrm>
              <a:off x="1702178" y="5349731"/>
              <a:ext cx="78840" cy="2880"/>
            </p14:xfrm>
          </p:contentPart>
        </mc:Choice>
        <mc:Fallback xmlns="">
          <p:pic>
            <p:nvPicPr>
              <p:cNvPr id="41040" name="Ink 41039">
                <a:extLst>
                  <a:ext uri="{FF2B5EF4-FFF2-40B4-BE49-F238E27FC236}">
                    <a16:creationId xmlns:a16="http://schemas.microsoft.com/office/drawing/2014/main" id="{80AC6145-051C-5450-D0A6-2023FC57C34C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1693178" y="5340731"/>
                <a:ext cx="964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41041" name="Ink 41040">
                <a:extLst>
                  <a:ext uri="{FF2B5EF4-FFF2-40B4-BE49-F238E27FC236}">
                    <a16:creationId xmlns:a16="http://schemas.microsoft.com/office/drawing/2014/main" id="{E5D71C7E-F548-8080-CD2F-C43869F4DCCB}"/>
                  </a:ext>
                </a:extLst>
              </p14:cNvPr>
              <p14:cNvContentPartPr/>
              <p14:nvPr/>
            </p14:nvContentPartPr>
            <p14:xfrm>
              <a:off x="1709378" y="6240011"/>
              <a:ext cx="128160" cy="343440"/>
            </p14:xfrm>
          </p:contentPart>
        </mc:Choice>
        <mc:Fallback xmlns="">
          <p:pic>
            <p:nvPicPr>
              <p:cNvPr id="41041" name="Ink 41040">
                <a:extLst>
                  <a:ext uri="{FF2B5EF4-FFF2-40B4-BE49-F238E27FC236}">
                    <a16:creationId xmlns:a16="http://schemas.microsoft.com/office/drawing/2014/main" id="{E5D71C7E-F548-8080-CD2F-C43869F4DCCB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1700378" y="6231011"/>
                <a:ext cx="14580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41042" name="Ink 41041">
                <a:extLst>
                  <a:ext uri="{FF2B5EF4-FFF2-40B4-BE49-F238E27FC236}">
                    <a16:creationId xmlns:a16="http://schemas.microsoft.com/office/drawing/2014/main" id="{E85E424A-B6BA-3F3F-6A16-092FCDD51FBA}"/>
                  </a:ext>
                </a:extLst>
              </p14:cNvPr>
              <p14:cNvContentPartPr/>
              <p14:nvPr/>
            </p14:nvContentPartPr>
            <p14:xfrm>
              <a:off x="4414484" y="1312691"/>
              <a:ext cx="243360" cy="642600"/>
            </p14:xfrm>
          </p:contentPart>
        </mc:Choice>
        <mc:Fallback xmlns="">
          <p:pic>
            <p:nvPicPr>
              <p:cNvPr id="41042" name="Ink 41041">
                <a:extLst>
                  <a:ext uri="{FF2B5EF4-FFF2-40B4-BE49-F238E27FC236}">
                    <a16:creationId xmlns:a16="http://schemas.microsoft.com/office/drawing/2014/main" id="{E85E424A-B6BA-3F3F-6A16-092FCDD51FBA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4405484" y="1304051"/>
                <a:ext cx="261000" cy="66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41043" name="Ink 41042">
                <a:extLst>
                  <a:ext uri="{FF2B5EF4-FFF2-40B4-BE49-F238E27FC236}">
                    <a16:creationId xmlns:a16="http://schemas.microsoft.com/office/drawing/2014/main" id="{A16A0EA0-8D94-DDAA-E8CE-98FFFF66AFAD}"/>
                  </a:ext>
                </a:extLst>
              </p14:cNvPr>
              <p14:cNvContentPartPr/>
              <p14:nvPr/>
            </p14:nvContentPartPr>
            <p14:xfrm>
              <a:off x="4934324" y="1437251"/>
              <a:ext cx="145800" cy="360"/>
            </p14:xfrm>
          </p:contentPart>
        </mc:Choice>
        <mc:Fallback xmlns="">
          <p:pic>
            <p:nvPicPr>
              <p:cNvPr id="41043" name="Ink 41042">
                <a:extLst>
                  <a:ext uri="{FF2B5EF4-FFF2-40B4-BE49-F238E27FC236}">
                    <a16:creationId xmlns:a16="http://schemas.microsoft.com/office/drawing/2014/main" id="{A16A0EA0-8D94-DDAA-E8CE-98FFFF66AFAD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4925324" y="1428251"/>
                <a:ext cx="163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41044" name="Ink 41043">
                <a:extLst>
                  <a:ext uri="{FF2B5EF4-FFF2-40B4-BE49-F238E27FC236}">
                    <a16:creationId xmlns:a16="http://schemas.microsoft.com/office/drawing/2014/main" id="{DE9208CC-FAA7-B1FF-5AA3-E566241FCE6B}"/>
                  </a:ext>
                </a:extLst>
              </p14:cNvPr>
              <p14:cNvContentPartPr/>
              <p14:nvPr/>
            </p14:nvContentPartPr>
            <p14:xfrm>
              <a:off x="4915604" y="1598891"/>
              <a:ext cx="227160" cy="4320"/>
            </p14:xfrm>
          </p:contentPart>
        </mc:Choice>
        <mc:Fallback xmlns="">
          <p:pic>
            <p:nvPicPr>
              <p:cNvPr id="41044" name="Ink 41043">
                <a:extLst>
                  <a:ext uri="{FF2B5EF4-FFF2-40B4-BE49-F238E27FC236}">
                    <a16:creationId xmlns:a16="http://schemas.microsoft.com/office/drawing/2014/main" id="{DE9208CC-FAA7-B1FF-5AA3-E566241FCE6B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4906604" y="1590251"/>
                <a:ext cx="244800" cy="2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48" name="Group 41047">
            <a:extLst>
              <a:ext uri="{FF2B5EF4-FFF2-40B4-BE49-F238E27FC236}">
                <a16:creationId xmlns:a16="http://schemas.microsoft.com/office/drawing/2014/main" id="{E72EAC20-112E-AE8A-A5C5-B3E20BFFF6CC}"/>
              </a:ext>
            </a:extLst>
          </p:cNvPr>
          <p:cNvGrpSpPr/>
          <p:nvPr/>
        </p:nvGrpSpPr>
        <p:grpSpPr>
          <a:xfrm>
            <a:off x="5751884" y="1537331"/>
            <a:ext cx="282960" cy="391680"/>
            <a:chOff x="5751884" y="1537331"/>
            <a:chExt cx="282960" cy="39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41045" name="Ink 41044">
                  <a:extLst>
                    <a:ext uri="{FF2B5EF4-FFF2-40B4-BE49-F238E27FC236}">
                      <a16:creationId xmlns:a16="http://schemas.microsoft.com/office/drawing/2014/main" id="{9E3A8A2D-789A-AF2C-F64B-D1366A3BFAAD}"/>
                    </a:ext>
                  </a:extLst>
                </p14:cNvPr>
                <p14:cNvContentPartPr/>
                <p14:nvPr/>
              </p14:nvContentPartPr>
              <p14:xfrm>
                <a:off x="5751884" y="1537331"/>
                <a:ext cx="282960" cy="391680"/>
              </p14:xfrm>
            </p:contentPart>
          </mc:Choice>
          <mc:Fallback xmlns="">
            <p:pic>
              <p:nvPicPr>
                <p:cNvPr id="41045" name="Ink 41044">
                  <a:extLst>
                    <a:ext uri="{FF2B5EF4-FFF2-40B4-BE49-F238E27FC236}">
                      <a16:creationId xmlns:a16="http://schemas.microsoft.com/office/drawing/2014/main" id="{9E3A8A2D-789A-AF2C-F64B-D1366A3BFAAD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743244" y="1528691"/>
                  <a:ext cx="30060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41046" name="Ink 41045">
                  <a:extLst>
                    <a:ext uri="{FF2B5EF4-FFF2-40B4-BE49-F238E27FC236}">
                      <a16:creationId xmlns:a16="http://schemas.microsoft.com/office/drawing/2014/main" id="{59561C16-5411-4054-EB47-BEF8435D7993}"/>
                    </a:ext>
                  </a:extLst>
                </p14:cNvPr>
                <p14:cNvContentPartPr/>
                <p14:nvPr/>
              </p14:nvContentPartPr>
              <p14:xfrm>
                <a:off x="5769524" y="1801211"/>
                <a:ext cx="196200" cy="360"/>
              </p14:xfrm>
            </p:contentPart>
          </mc:Choice>
          <mc:Fallback xmlns="">
            <p:pic>
              <p:nvPicPr>
                <p:cNvPr id="41046" name="Ink 41045">
                  <a:extLst>
                    <a:ext uri="{FF2B5EF4-FFF2-40B4-BE49-F238E27FC236}">
                      <a16:creationId xmlns:a16="http://schemas.microsoft.com/office/drawing/2014/main" id="{59561C16-5411-4054-EB47-BEF8435D799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760884" y="1792211"/>
                  <a:ext cx="213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1047" name="Ink 41046">
                  <a:extLst>
                    <a:ext uri="{FF2B5EF4-FFF2-40B4-BE49-F238E27FC236}">
                      <a16:creationId xmlns:a16="http://schemas.microsoft.com/office/drawing/2014/main" id="{0D0FE136-D07F-687A-FC33-8B152DA0E498}"/>
                    </a:ext>
                  </a:extLst>
                </p14:cNvPr>
                <p14:cNvContentPartPr/>
                <p14:nvPr/>
              </p14:nvContentPartPr>
              <p14:xfrm>
                <a:off x="5969684" y="1816691"/>
                <a:ext cx="34200" cy="74880"/>
              </p14:xfrm>
            </p:contentPart>
          </mc:Choice>
          <mc:Fallback xmlns="">
            <p:pic>
              <p:nvPicPr>
                <p:cNvPr id="41047" name="Ink 41046">
                  <a:extLst>
                    <a:ext uri="{FF2B5EF4-FFF2-40B4-BE49-F238E27FC236}">
                      <a16:creationId xmlns:a16="http://schemas.microsoft.com/office/drawing/2014/main" id="{0D0FE136-D07F-687A-FC33-8B152DA0E498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961044" y="1808051"/>
                  <a:ext cx="51840" cy="92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41049" name="Ink 41048">
                <a:extLst>
                  <a:ext uri="{FF2B5EF4-FFF2-40B4-BE49-F238E27FC236}">
                    <a16:creationId xmlns:a16="http://schemas.microsoft.com/office/drawing/2014/main" id="{49AB3C04-166D-7FD9-5F84-0C015A5AAAAC}"/>
                  </a:ext>
                </a:extLst>
              </p14:cNvPr>
              <p14:cNvContentPartPr/>
              <p14:nvPr/>
            </p14:nvContentPartPr>
            <p14:xfrm>
              <a:off x="6030699" y="826306"/>
              <a:ext cx="128520" cy="24120"/>
            </p14:xfrm>
          </p:contentPart>
        </mc:Choice>
        <mc:Fallback xmlns="">
          <p:pic>
            <p:nvPicPr>
              <p:cNvPr id="41049" name="Ink 41048">
                <a:extLst>
                  <a:ext uri="{FF2B5EF4-FFF2-40B4-BE49-F238E27FC236}">
                    <a16:creationId xmlns:a16="http://schemas.microsoft.com/office/drawing/2014/main" id="{49AB3C04-166D-7FD9-5F84-0C015A5AAAAC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6022059" y="817666"/>
                <a:ext cx="1461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41050" name="Ink 41049">
                <a:extLst>
                  <a:ext uri="{FF2B5EF4-FFF2-40B4-BE49-F238E27FC236}">
                    <a16:creationId xmlns:a16="http://schemas.microsoft.com/office/drawing/2014/main" id="{E0234F25-A4FB-D586-172F-50FBE2DE7069}"/>
                  </a:ext>
                </a:extLst>
              </p14:cNvPr>
              <p14:cNvContentPartPr/>
              <p14:nvPr/>
            </p14:nvContentPartPr>
            <p14:xfrm>
              <a:off x="6479619" y="3857146"/>
              <a:ext cx="97560" cy="6480"/>
            </p14:xfrm>
          </p:contentPart>
        </mc:Choice>
        <mc:Fallback xmlns="">
          <p:pic>
            <p:nvPicPr>
              <p:cNvPr id="41050" name="Ink 41049">
                <a:extLst>
                  <a:ext uri="{FF2B5EF4-FFF2-40B4-BE49-F238E27FC236}">
                    <a16:creationId xmlns:a16="http://schemas.microsoft.com/office/drawing/2014/main" id="{E0234F25-A4FB-D586-172F-50FBE2DE7069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6470979" y="3848146"/>
                <a:ext cx="1152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41051" name="Ink 41050">
                <a:extLst>
                  <a:ext uri="{FF2B5EF4-FFF2-40B4-BE49-F238E27FC236}">
                    <a16:creationId xmlns:a16="http://schemas.microsoft.com/office/drawing/2014/main" id="{87A14EC3-B0E8-5F30-2CF0-09CF105374C5}"/>
                  </a:ext>
                </a:extLst>
              </p14:cNvPr>
              <p14:cNvContentPartPr/>
              <p14:nvPr/>
            </p14:nvContentPartPr>
            <p14:xfrm>
              <a:off x="7281339" y="3737266"/>
              <a:ext cx="2880" cy="263880"/>
            </p14:xfrm>
          </p:contentPart>
        </mc:Choice>
        <mc:Fallback xmlns="">
          <p:pic>
            <p:nvPicPr>
              <p:cNvPr id="41051" name="Ink 41050">
                <a:extLst>
                  <a:ext uri="{FF2B5EF4-FFF2-40B4-BE49-F238E27FC236}">
                    <a16:creationId xmlns:a16="http://schemas.microsoft.com/office/drawing/2014/main" id="{87A14EC3-B0E8-5F30-2CF0-09CF105374C5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7272339" y="3728626"/>
                <a:ext cx="2052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41052" name="Ink 41051">
                <a:extLst>
                  <a:ext uri="{FF2B5EF4-FFF2-40B4-BE49-F238E27FC236}">
                    <a16:creationId xmlns:a16="http://schemas.microsoft.com/office/drawing/2014/main" id="{64F4A254-9311-8BB9-C36A-F438D9070F6E}"/>
                  </a:ext>
                </a:extLst>
              </p14:cNvPr>
              <p14:cNvContentPartPr/>
              <p14:nvPr/>
            </p14:nvContentPartPr>
            <p14:xfrm>
              <a:off x="7833939" y="1993066"/>
              <a:ext cx="178200" cy="464040"/>
            </p14:xfrm>
          </p:contentPart>
        </mc:Choice>
        <mc:Fallback xmlns="">
          <p:pic>
            <p:nvPicPr>
              <p:cNvPr id="41052" name="Ink 41051">
                <a:extLst>
                  <a:ext uri="{FF2B5EF4-FFF2-40B4-BE49-F238E27FC236}">
                    <a16:creationId xmlns:a16="http://schemas.microsoft.com/office/drawing/2014/main" id="{64F4A254-9311-8BB9-C36A-F438D9070F6E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7824939" y="1984066"/>
                <a:ext cx="195840" cy="48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41053" name="Ink 41052">
                <a:extLst>
                  <a:ext uri="{FF2B5EF4-FFF2-40B4-BE49-F238E27FC236}">
                    <a16:creationId xmlns:a16="http://schemas.microsoft.com/office/drawing/2014/main" id="{404A66EB-0848-370C-BCCB-41E0A0175603}"/>
                  </a:ext>
                </a:extLst>
              </p14:cNvPr>
              <p14:cNvContentPartPr/>
              <p14:nvPr/>
            </p14:nvContentPartPr>
            <p14:xfrm>
              <a:off x="7801539" y="4771186"/>
              <a:ext cx="216720" cy="519120"/>
            </p14:xfrm>
          </p:contentPart>
        </mc:Choice>
        <mc:Fallback xmlns="">
          <p:pic>
            <p:nvPicPr>
              <p:cNvPr id="41053" name="Ink 41052">
                <a:extLst>
                  <a:ext uri="{FF2B5EF4-FFF2-40B4-BE49-F238E27FC236}">
                    <a16:creationId xmlns:a16="http://schemas.microsoft.com/office/drawing/2014/main" id="{404A66EB-0848-370C-BCCB-41E0A0175603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7792539" y="4762546"/>
                <a:ext cx="234360" cy="53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59" name="Group 41058">
            <a:extLst>
              <a:ext uri="{FF2B5EF4-FFF2-40B4-BE49-F238E27FC236}">
                <a16:creationId xmlns:a16="http://schemas.microsoft.com/office/drawing/2014/main" id="{A7442A45-FC0C-F5C3-146A-6B2B299AB157}"/>
              </a:ext>
            </a:extLst>
          </p:cNvPr>
          <p:cNvGrpSpPr/>
          <p:nvPr/>
        </p:nvGrpSpPr>
        <p:grpSpPr>
          <a:xfrm>
            <a:off x="1148739" y="1016386"/>
            <a:ext cx="1493640" cy="2402640"/>
            <a:chOff x="1148739" y="1016386"/>
            <a:chExt cx="1493640" cy="240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41054" name="Ink 41053">
                  <a:extLst>
                    <a:ext uri="{FF2B5EF4-FFF2-40B4-BE49-F238E27FC236}">
                      <a16:creationId xmlns:a16="http://schemas.microsoft.com/office/drawing/2014/main" id="{65590003-4290-4480-2880-AADB8B9275F9}"/>
                    </a:ext>
                  </a:extLst>
                </p14:cNvPr>
                <p14:cNvContentPartPr/>
                <p14:nvPr/>
              </p14:nvContentPartPr>
              <p14:xfrm>
                <a:off x="1148739" y="1544506"/>
                <a:ext cx="1493640" cy="1874520"/>
              </p14:xfrm>
            </p:contentPart>
          </mc:Choice>
          <mc:Fallback xmlns="">
            <p:pic>
              <p:nvPicPr>
                <p:cNvPr id="41054" name="Ink 41053">
                  <a:extLst>
                    <a:ext uri="{FF2B5EF4-FFF2-40B4-BE49-F238E27FC236}">
                      <a16:creationId xmlns:a16="http://schemas.microsoft.com/office/drawing/2014/main" id="{65590003-4290-4480-2880-AADB8B9275F9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139739" y="1535506"/>
                  <a:ext cx="1511280" cy="18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41055" name="Ink 41054">
                  <a:extLst>
                    <a:ext uri="{FF2B5EF4-FFF2-40B4-BE49-F238E27FC236}">
                      <a16:creationId xmlns:a16="http://schemas.microsoft.com/office/drawing/2014/main" id="{2ABF33D8-56A5-AB90-D12D-D04E9C3C0907}"/>
                    </a:ext>
                  </a:extLst>
                </p14:cNvPr>
                <p14:cNvContentPartPr/>
                <p14:nvPr/>
              </p14:nvContentPartPr>
              <p14:xfrm>
                <a:off x="1740939" y="1016386"/>
                <a:ext cx="360" cy="33120"/>
              </p14:xfrm>
            </p:contentPart>
          </mc:Choice>
          <mc:Fallback xmlns="">
            <p:pic>
              <p:nvPicPr>
                <p:cNvPr id="41055" name="Ink 41054">
                  <a:extLst>
                    <a:ext uri="{FF2B5EF4-FFF2-40B4-BE49-F238E27FC236}">
                      <a16:creationId xmlns:a16="http://schemas.microsoft.com/office/drawing/2014/main" id="{2ABF33D8-56A5-AB90-D12D-D04E9C3C0907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731939" y="1007386"/>
                  <a:ext cx="180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41056" name="Ink 41055">
                  <a:extLst>
                    <a:ext uri="{FF2B5EF4-FFF2-40B4-BE49-F238E27FC236}">
                      <a16:creationId xmlns:a16="http://schemas.microsoft.com/office/drawing/2014/main" id="{5CA449DA-289F-3ABA-DEE4-A221FF8C9069}"/>
                    </a:ext>
                  </a:extLst>
                </p14:cNvPr>
                <p14:cNvContentPartPr/>
                <p14:nvPr/>
              </p14:nvContentPartPr>
              <p14:xfrm>
                <a:off x="1740939" y="1239946"/>
                <a:ext cx="360" cy="2880"/>
              </p14:xfrm>
            </p:contentPart>
          </mc:Choice>
          <mc:Fallback xmlns="">
            <p:pic>
              <p:nvPicPr>
                <p:cNvPr id="41056" name="Ink 41055">
                  <a:extLst>
                    <a:ext uri="{FF2B5EF4-FFF2-40B4-BE49-F238E27FC236}">
                      <a16:creationId xmlns:a16="http://schemas.microsoft.com/office/drawing/2014/main" id="{5CA449DA-289F-3ABA-DEE4-A221FF8C906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731939" y="1230946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1057" name="Ink 41056">
                  <a:extLst>
                    <a:ext uri="{FF2B5EF4-FFF2-40B4-BE49-F238E27FC236}">
                      <a16:creationId xmlns:a16="http://schemas.microsoft.com/office/drawing/2014/main" id="{B0F87FE9-EB45-1733-BA7A-35AD629B434B}"/>
                    </a:ext>
                  </a:extLst>
                </p14:cNvPr>
                <p14:cNvContentPartPr/>
                <p14:nvPr/>
              </p14:nvContentPartPr>
              <p14:xfrm>
                <a:off x="1740939" y="1421746"/>
                <a:ext cx="360" cy="14040"/>
              </p14:xfrm>
            </p:contentPart>
          </mc:Choice>
          <mc:Fallback xmlns="">
            <p:pic>
              <p:nvPicPr>
                <p:cNvPr id="41057" name="Ink 41056">
                  <a:extLst>
                    <a:ext uri="{FF2B5EF4-FFF2-40B4-BE49-F238E27FC236}">
                      <a16:creationId xmlns:a16="http://schemas.microsoft.com/office/drawing/2014/main" id="{B0F87FE9-EB45-1733-BA7A-35AD629B434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731939" y="1412746"/>
                  <a:ext cx="180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41058" name="Ink 41057">
                  <a:extLst>
                    <a:ext uri="{FF2B5EF4-FFF2-40B4-BE49-F238E27FC236}">
                      <a16:creationId xmlns:a16="http://schemas.microsoft.com/office/drawing/2014/main" id="{2D462C72-FBC0-04B9-8900-A335F2D30824}"/>
                    </a:ext>
                  </a:extLst>
                </p14:cNvPr>
                <p14:cNvContentPartPr/>
                <p14:nvPr/>
              </p14:nvContentPartPr>
              <p14:xfrm>
                <a:off x="1740939" y="1644226"/>
                <a:ext cx="360" cy="360"/>
              </p14:xfrm>
            </p:contentPart>
          </mc:Choice>
          <mc:Fallback xmlns="">
            <p:pic>
              <p:nvPicPr>
                <p:cNvPr id="41058" name="Ink 41057">
                  <a:extLst>
                    <a:ext uri="{FF2B5EF4-FFF2-40B4-BE49-F238E27FC236}">
                      <a16:creationId xmlns:a16="http://schemas.microsoft.com/office/drawing/2014/main" id="{2D462C72-FBC0-04B9-8900-A335F2D3082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31939" y="16352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41060" name="Ink 41059">
                <a:extLst>
                  <a:ext uri="{FF2B5EF4-FFF2-40B4-BE49-F238E27FC236}">
                    <a16:creationId xmlns:a16="http://schemas.microsoft.com/office/drawing/2014/main" id="{92D85367-A3DC-32CF-E167-8EF2E5F066CD}"/>
                  </a:ext>
                </a:extLst>
              </p14:cNvPr>
              <p14:cNvContentPartPr/>
              <p14:nvPr/>
            </p14:nvContentPartPr>
            <p14:xfrm>
              <a:off x="4717419" y="3769306"/>
              <a:ext cx="213480" cy="360"/>
            </p14:xfrm>
          </p:contentPart>
        </mc:Choice>
        <mc:Fallback xmlns="">
          <p:pic>
            <p:nvPicPr>
              <p:cNvPr id="41060" name="Ink 41059">
                <a:extLst>
                  <a:ext uri="{FF2B5EF4-FFF2-40B4-BE49-F238E27FC236}">
                    <a16:creationId xmlns:a16="http://schemas.microsoft.com/office/drawing/2014/main" id="{92D85367-A3DC-32CF-E167-8EF2E5F066CD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4708779" y="3760306"/>
                <a:ext cx="231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41061" name="Ink 41060">
                <a:extLst>
                  <a:ext uri="{FF2B5EF4-FFF2-40B4-BE49-F238E27FC236}">
                    <a16:creationId xmlns:a16="http://schemas.microsoft.com/office/drawing/2014/main" id="{F34AA581-F612-DD72-2C7F-5787ACF96F98}"/>
                  </a:ext>
                </a:extLst>
              </p14:cNvPr>
              <p14:cNvContentPartPr/>
              <p14:nvPr/>
            </p14:nvContentPartPr>
            <p14:xfrm>
              <a:off x="4699059" y="3922666"/>
              <a:ext cx="309600" cy="2880"/>
            </p14:xfrm>
          </p:contentPart>
        </mc:Choice>
        <mc:Fallback xmlns="">
          <p:pic>
            <p:nvPicPr>
              <p:cNvPr id="41061" name="Ink 41060">
                <a:extLst>
                  <a:ext uri="{FF2B5EF4-FFF2-40B4-BE49-F238E27FC236}">
                    <a16:creationId xmlns:a16="http://schemas.microsoft.com/office/drawing/2014/main" id="{F34AA581-F612-DD72-2C7F-5787ACF96F98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4690419" y="3914026"/>
                <a:ext cx="32724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41062" name="Ink 41061">
                <a:extLst>
                  <a:ext uri="{FF2B5EF4-FFF2-40B4-BE49-F238E27FC236}">
                    <a16:creationId xmlns:a16="http://schemas.microsoft.com/office/drawing/2014/main" id="{B8EDCEB8-B667-1BC9-AB90-9FE55F16952A}"/>
                  </a:ext>
                </a:extLst>
              </p14:cNvPr>
              <p14:cNvContentPartPr/>
              <p14:nvPr/>
            </p14:nvContentPartPr>
            <p14:xfrm>
              <a:off x="5246259" y="4139026"/>
              <a:ext cx="3240" cy="5760"/>
            </p14:xfrm>
          </p:contentPart>
        </mc:Choice>
        <mc:Fallback xmlns="">
          <p:pic>
            <p:nvPicPr>
              <p:cNvPr id="41062" name="Ink 41061">
                <a:extLst>
                  <a:ext uri="{FF2B5EF4-FFF2-40B4-BE49-F238E27FC236}">
                    <a16:creationId xmlns:a16="http://schemas.microsoft.com/office/drawing/2014/main" id="{B8EDCEB8-B667-1BC9-AB90-9FE55F16952A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5237619" y="4130386"/>
                <a:ext cx="208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41063" name="Ink 41062">
                <a:extLst>
                  <a:ext uri="{FF2B5EF4-FFF2-40B4-BE49-F238E27FC236}">
                    <a16:creationId xmlns:a16="http://schemas.microsoft.com/office/drawing/2014/main" id="{A5478538-12CF-00CC-B09E-88F6DC9C7FCE}"/>
                  </a:ext>
                </a:extLst>
              </p14:cNvPr>
              <p14:cNvContentPartPr/>
              <p14:nvPr/>
            </p14:nvContentPartPr>
            <p14:xfrm>
              <a:off x="6057699" y="3417586"/>
              <a:ext cx="106920" cy="175680"/>
            </p14:xfrm>
          </p:contentPart>
        </mc:Choice>
        <mc:Fallback xmlns="">
          <p:pic>
            <p:nvPicPr>
              <p:cNvPr id="41063" name="Ink 41062">
                <a:extLst>
                  <a:ext uri="{FF2B5EF4-FFF2-40B4-BE49-F238E27FC236}">
                    <a16:creationId xmlns:a16="http://schemas.microsoft.com/office/drawing/2014/main" id="{A5478538-12CF-00CC-B09E-88F6DC9C7FCE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6048699" y="3408946"/>
                <a:ext cx="124560" cy="193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EDC5E3-DE4E-BE58-1B36-4B6695ED1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73"/>
    </mc:Choice>
    <mc:Fallback xmlns="">
      <p:transition spd="slow" advTm="5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638692" y="0"/>
            <a:ext cx="5803191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Drain bias reverse biases one end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(like solar cell)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C1C9FA-52F0-1150-B06E-C553A8C49AA5}"/>
              </a:ext>
            </a:extLst>
          </p:cNvPr>
          <p:cNvGrpSpPr/>
          <p:nvPr/>
        </p:nvGrpSpPr>
        <p:grpSpPr>
          <a:xfrm>
            <a:off x="2533650" y="2238120"/>
            <a:ext cx="3595680" cy="1184400"/>
            <a:chOff x="579960" y="1800270"/>
            <a:chExt cx="3595680" cy="118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136C85D-AB1E-5114-7E0C-866ED478A263}"/>
                    </a:ext>
                  </a:extLst>
                </p14:cNvPr>
                <p14:cNvContentPartPr/>
                <p14:nvPr/>
              </p14:nvContentPartPr>
              <p14:xfrm>
                <a:off x="579960" y="2567790"/>
                <a:ext cx="3234600" cy="25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136C85D-AB1E-5114-7E0C-866ED478A26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0960" y="2559150"/>
                  <a:ext cx="32522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AA236D8-90EB-FCE3-CE1C-EF0F8FC1E5EC}"/>
                    </a:ext>
                  </a:extLst>
                </p14:cNvPr>
                <p14:cNvContentPartPr/>
                <p14:nvPr/>
              </p14:nvContentPartPr>
              <p14:xfrm>
                <a:off x="3807720" y="2482470"/>
                <a:ext cx="204120" cy="283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AA236D8-90EB-FCE3-CE1C-EF0F8FC1E5E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799080" y="2473830"/>
                  <a:ext cx="2217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3247E99-7D1D-9316-AF0F-5D7DB89C4425}"/>
                    </a:ext>
                  </a:extLst>
                </p14:cNvPr>
                <p14:cNvContentPartPr/>
                <p14:nvPr/>
              </p14:nvContentPartPr>
              <p14:xfrm>
                <a:off x="3809880" y="2596950"/>
                <a:ext cx="131040" cy="14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3247E99-7D1D-9316-AF0F-5D7DB89C442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01240" y="2587950"/>
                  <a:ext cx="1486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3E57E65-801C-B6DB-BD21-055B350B29F3}"/>
                    </a:ext>
                  </a:extLst>
                </p14:cNvPr>
                <p14:cNvContentPartPr/>
                <p14:nvPr/>
              </p14:nvContentPartPr>
              <p14:xfrm>
                <a:off x="4006800" y="2726190"/>
                <a:ext cx="108720" cy="2584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3E57E65-801C-B6DB-BD21-055B350B29F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98160" y="2717190"/>
                  <a:ext cx="1263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D5A91E0-A2D4-1991-1684-13A60FE2AC9F}"/>
                    </a:ext>
                  </a:extLst>
                </p14:cNvPr>
                <p14:cNvContentPartPr/>
                <p14:nvPr/>
              </p14:nvContentPartPr>
              <p14:xfrm>
                <a:off x="4024080" y="2823030"/>
                <a:ext cx="151560" cy="6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D5A91E0-A2D4-1991-1684-13A60FE2AC9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15440" y="2814390"/>
                  <a:ext cx="169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50D0FA1-B997-ACBE-6FDF-6E847F4AD4FF}"/>
                    </a:ext>
                  </a:extLst>
                </p14:cNvPr>
                <p14:cNvContentPartPr/>
                <p14:nvPr/>
              </p14:nvContentPartPr>
              <p14:xfrm>
                <a:off x="623520" y="2370150"/>
                <a:ext cx="217080" cy="31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50D0FA1-B997-ACBE-6FDF-6E847F4AD4F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4880" y="2361150"/>
                  <a:ext cx="2347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61E60CC-6EDA-1597-97D2-1A5A2E0BC0A1}"/>
                    </a:ext>
                  </a:extLst>
                </p14:cNvPr>
                <p14:cNvContentPartPr/>
                <p14:nvPr/>
              </p14:nvContentPartPr>
              <p14:xfrm>
                <a:off x="825120" y="2016990"/>
                <a:ext cx="262080" cy="214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61E60CC-6EDA-1597-97D2-1A5A2E0BC0A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16120" y="2007990"/>
                  <a:ext cx="2797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6881879-1FF9-048F-0D93-4A0F9EFBFCF3}"/>
                    </a:ext>
                  </a:extLst>
                </p14:cNvPr>
                <p14:cNvContentPartPr/>
                <p14:nvPr/>
              </p14:nvContentPartPr>
              <p14:xfrm>
                <a:off x="1136160" y="1819710"/>
                <a:ext cx="12600" cy="203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6881879-1FF9-048F-0D93-4A0F9EFBFCF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27160" y="1811070"/>
                  <a:ext cx="302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5DDBA43-A2D8-C7F7-9F4E-A1EDC0304FA5}"/>
                    </a:ext>
                  </a:extLst>
                </p14:cNvPr>
                <p14:cNvContentPartPr/>
                <p14:nvPr/>
              </p14:nvContentPartPr>
              <p14:xfrm>
                <a:off x="1065600" y="1916190"/>
                <a:ext cx="150120" cy="3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5DDBA43-A2D8-C7F7-9F4E-A1EDC0304FA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56600" y="1907550"/>
                  <a:ext cx="167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2E0E1EA-FDDF-17E3-7A38-53A605EB0F15}"/>
                    </a:ext>
                  </a:extLst>
                </p14:cNvPr>
                <p14:cNvContentPartPr/>
                <p14:nvPr/>
              </p14:nvContentPartPr>
              <p14:xfrm>
                <a:off x="2034900" y="2058930"/>
                <a:ext cx="149040" cy="230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2E0E1EA-FDDF-17E3-7A38-53A605EB0F1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25900" y="2049930"/>
                  <a:ext cx="1666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286D52F-5F7F-6EC0-0E10-F53A38CE214C}"/>
                    </a:ext>
                  </a:extLst>
                </p14:cNvPr>
                <p14:cNvContentPartPr/>
                <p14:nvPr/>
              </p14:nvContentPartPr>
              <p14:xfrm>
                <a:off x="3070080" y="1952550"/>
                <a:ext cx="300600" cy="212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286D52F-5F7F-6EC0-0E10-F53A38CE214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61080" y="1943910"/>
                  <a:ext cx="3182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F13DDFE-4EBB-0725-44BC-8647916FE5A2}"/>
                    </a:ext>
                  </a:extLst>
                </p14:cNvPr>
                <p14:cNvContentPartPr/>
                <p14:nvPr/>
              </p14:nvContentPartPr>
              <p14:xfrm>
                <a:off x="3378960" y="1800270"/>
                <a:ext cx="17280" cy="170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F13DDFE-4EBB-0725-44BC-8647916FE5A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370320" y="1791630"/>
                  <a:ext cx="349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C328510-FD7D-CC85-83C7-A7EA5F45A86F}"/>
                    </a:ext>
                  </a:extLst>
                </p14:cNvPr>
                <p14:cNvContentPartPr/>
                <p14:nvPr/>
              </p14:nvContentPartPr>
              <p14:xfrm>
                <a:off x="3313080" y="1905750"/>
                <a:ext cx="240480" cy="11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C328510-FD7D-CC85-83C7-A7EA5F45A86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04440" y="1897110"/>
                  <a:ext cx="258120" cy="2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E6C772C-11D6-3A1D-C28C-2F625BB52F54}"/>
                  </a:ext>
                </a:extLst>
              </p14:cNvPr>
              <p14:cNvContentPartPr/>
              <p14:nvPr/>
            </p14:nvContentPartPr>
            <p14:xfrm>
              <a:off x="2645970" y="2741040"/>
              <a:ext cx="716400" cy="1267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E6C772C-11D6-3A1D-C28C-2F625BB52F5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627970" y="2723400"/>
                <a:ext cx="752040" cy="16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96" name="Group 40995">
            <a:extLst>
              <a:ext uri="{FF2B5EF4-FFF2-40B4-BE49-F238E27FC236}">
                <a16:creationId xmlns:a16="http://schemas.microsoft.com/office/drawing/2014/main" id="{62E843C9-8431-6F8A-3DBE-16EBA897F137}"/>
              </a:ext>
            </a:extLst>
          </p:cNvPr>
          <p:cNvGrpSpPr/>
          <p:nvPr/>
        </p:nvGrpSpPr>
        <p:grpSpPr>
          <a:xfrm>
            <a:off x="5637240" y="1918775"/>
            <a:ext cx="534960" cy="390240"/>
            <a:chOff x="3762720" y="4400550"/>
            <a:chExt cx="534960" cy="39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970" name="Ink 40969">
                  <a:extLst>
                    <a:ext uri="{FF2B5EF4-FFF2-40B4-BE49-F238E27FC236}">
                      <a16:creationId xmlns:a16="http://schemas.microsoft.com/office/drawing/2014/main" id="{2716A410-D322-62D2-91D8-BB87E1262B59}"/>
                    </a:ext>
                  </a:extLst>
                </p14:cNvPr>
                <p14:cNvContentPartPr/>
                <p14:nvPr/>
              </p14:nvContentPartPr>
              <p14:xfrm>
                <a:off x="3762720" y="4540590"/>
                <a:ext cx="200160" cy="250200"/>
              </p14:xfrm>
            </p:contentPart>
          </mc:Choice>
          <mc:Fallback xmlns="">
            <p:pic>
              <p:nvPicPr>
                <p:cNvPr id="40970" name="Ink 40969">
                  <a:extLst>
                    <a:ext uri="{FF2B5EF4-FFF2-40B4-BE49-F238E27FC236}">
                      <a16:creationId xmlns:a16="http://schemas.microsoft.com/office/drawing/2014/main" id="{2716A410-D322-62D2-91D8-BB87E1262B5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754080" y="4531950"/>
                  <a:ext cx="21780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992" name="Ink 40991">
                  <a:extLst>
                    <a:ext uri="{FF2B5EF4-FFF2-40B4-BE49-F238E27FC236}">
                      <a16:creationId xmlns:a16="http://schemas.microsoft.com/office/drawing/2014/main" id="{0A2CC4CC-1693-D11D-48C8-E97DBB0FE1CF}"/>
                    </a:ext>
                  </a:extLst>
                </p14:cNvPr>
                <p14:cNvContentPartPr/>
                <p14:nvPr/>
              </p14:nvContentPartPr>
              <p14:xfrm>
                <a:off x="4133520" y="4400550"/>
                <a:ext cx="164160" cy="364320"/>
              </p14:xfrm>
            </p:contentPart>
          </mc:Choice>
          <mc:Fallback xmlns="">
            <p:pic>
              <p:nvPicPr>
                <p:cNvPr id="40992" name="Ink 40991">
                  <a:extLst>
                    <a:ext uri="{FF2B5EF4-FFF2-40B4-BE49-F238E27FC236}">
                      <a16:creationId xmlns:a16="http://schemas.microsoft.com/office/drawing/2014/main" id="{0A2CC4CC-1693-D11D-48C8-E97DBB0FE1C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124880" y="4391550"/>
                  <a:ext cx="181800" cy="38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9653804-2B69-2EA0-E75A-012959E777A3}"/>
                  </a:ext>
                </a:extLst>
              </p14:cNvPr>
              <p14:cNvContentPartPr/>
              <p14:nvPr/>
            </p14:nvContentPartPr>
            <p14:xfrm>
              <a:off x="780090" y="5688889"/>
              <a:ext cx="360" cy="765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9653804-2B69-2EA0-E75A-012959E777A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71090" y="5679889"/>
                <a:ext cx="1800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259FB7-06AB-8BB4-5225-3301A7CDE191}"/>
                  </a:ext>
                </a:extLst>
              </p14:cNvPr>
              <p14:cNvContentPartPr/>
              <p14:nvPr/>
            </p14:nvContentPartPr>
            <p14:xfrm>
              <a:off x="803850" y="5659369"/>
              <a:ext cx="1463760" cy="768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259FB7-06AB-8BB4-5225-3301A7CDE19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94850" y="5650729"/>
                <a:ext cx="1481400" cy="78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DD2AD95-3344-6AD2-D83F-1659CC0B8055}"/>
                  </a:ext>
                </a:extLst>
              </p14:cNvPr>
              <p14:cNvContentPartPr/>
              <p14:nvPr/>
            </p14:nvContentPartPr>
            <p14:xfrm>
              <a:off x="807450" y="6456049"/>
              <a:ext cx="1451880" cy="45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DD2AD95-3344-6AD2-D83F-1659CC0B805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98810" y="6447049"/>
                <a:ext cx="1469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AE4415E-48D0-1CB5-EA10-660C52F74A53}"/>
                  </a:ext>
                </a:extLst>
              </p14:cNvPr>
              <p14:cNvContentPartPr/>
              <p14:nvPr/>
            </p14:nvContentPartPr>
            <p14:xfrm>
              <a:off x="1290930" y="5697169"/>
              <a:ext cx="26280" cy="72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AE4415E-48D0-1CB5-EA10-660C52F74A5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281930" y="5688529"/>
                <a:ext cx="43920" cy="74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2010D92-1FD5-0332-5ADF-0C1F302D71D7}"/>
                  </a:ext>
                </a:extLst>
              </p14:cNvPr>
              <p14:cNvContentPartPr/>
              <p14:nvPr/>
            </p14:nvContentPartPr>
            <p14:xfrm>
              <a:off x="1705290" y="5673769"/>
              <a:ext cx="360" cy="780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2010D92-1FD5-0332-5ADF-0C1F302D71D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96650" y="5665129"/>
                <a:ext cx="18000" cy="79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7EF6370-0A91-6A55-ABD8-E4894F83C004}"/>
                  </a:ext>
                </a:extLst>
              </p14:cNvPr>
              <p14:cNvContentPartPr/>
              <p14:nvPr/>
            </p14:nvContentPartPr>
            <p14:xfrm>
              <a:off x="889170" y="6004609"/>
              <a:ext cx="113760" cy="185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7EF6370-0A91-6A55-ABD8-E4894F83C00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80530" y="5995609"/>
                <a:ext cx="1314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27F812-9C7E-C244-340C-0E2D19543E02}"/>
                  </a:ext>
                </a:extLst>
              </p14:cNvPr>
              <p14:cNvContentPartPr/>
              <p14:nvPr/>
            </p14:nvContentPartPr>
            <p14:xfrm>
              <a:off x="1022370" y="5908849"/>
              <a:ext cx="360" cy="10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27F812-9C7E-C244-340C-0E2D19543E0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13730" y="5899849"/>
                <a:ext cx="1800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E553FE-229C-53E0-F476-9249AFDD8E0E}"/>
                  </a:ext>
                </a:extLst>
              </p14:cNvPr>
              <p14:cNvContentPartPr/>
              <p14:nvPr/>
            </p14:nvContentPartPr>
            <p14:xfrm>
              <a:off x="976290" y="5947369"/>
              <a:ext cx="15408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E553FE-229C-53E0-F476-9249AFDD8E0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67650" y="5938729"/>
                <a:ext cx="1717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89F50DE-F806-F006-559E-44B3FD2C39F8}"/>
                  </a:ext>
                </a:extLst>
              </p14:cNvPr>
              <p14:cNvContentPartPr/>
              <p14:nvPr/>
            </p14:nvContentPartPr>
            <p14:xfrm>
              <a:off x="1463730" y="5927929"/>
              <a:ext cx="66960" cy="253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89F50DE-F806-F006-559E-44B3FD2C39F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455090" y="5919289"/>
                <a:ext cx="846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74B6A1A-EA8E-6458-B582-C0B93993D99A}"/>
                  </a:ext>
                </a:extLst>
              </p14:cNvPr>
              <p14:cNvContentPartPr/>
              <p14:nvPr/>
            </p14:nvContentPartPr>
            <p14:xfrm>
              <a:off x="1843530" y="6001729"/>
              <a:ext cx="146160" cy="159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74B6A1A-EA8E-6458-B582-C0B93993D99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834530" y="5992729"/>
                <a:ext cx="16380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396C4CC-E1EB-EAAF-FB5B-59A7E02A000A}"/>
                  </a:ext>
                </a:extLst>
              </p14:cNvPr>
              <p14:cNvContentPartPr/>
              <p14:nvPr/>
            </p14:nvContentPartPr>
            <p14:xfrm>
              <a:off x="2027130" y="5867089"/>
              <a:ext cx="2880" cy="88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396C4CC-E1EB-EAAF-FB5B-59A7E02A000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018490" y="5858449"/>
                <a:ext cx="2052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700A9F-3E98-F1CF-ADCE-3F35AE17E4A0}"/>
                  </a:ext>
                </a:extLst>
              </p14:cNvPr>
              <p14:cNvContentPartPr/>
              <p14:nvPr/>
            </p14:nvContentPartPr>
            <p14:xfrm>
              <a:off x="1966290" y="5908129"/>
              <a:ext cx="152280" cy="26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700A9F-3E98-F1CF-ADCE-3F35AE17E4A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957650" y="5899129"/>
                <a:ext cx="169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8DD87F3-B563-0A63-79F0-45047CAA76A1}"/>
                  </a:ext>
                </a:extLst>
              </p14:cNvPr>
              <p14:cNvContentPartPr/>
              <p14:nvPr/>
            </p14:nvContentPartPr>
            <p14:xfrm>
              <a:off x="1501170" y="5022169"/>
              <a:ext cx="11520" cy="179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8DD87F3-B563-0A63-79F0-45047CAA76A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492170" y="5013169"/>
                <a:ext cx="2916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09D5E42-23F9-6CCA-8200-CFE2D6368734}"/>
                  </a:ext>
                </a:extLst>
              </p14:cNvPr>
              <p14:cNvContentPartPr/>
              <p14:nvPr/>
            </p14:nvContentPartPr>
            <p14:xfrm>
              <a:off x="1414770" y="5224489"/>
              <a:ext cx="15228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09D5E42-23F9-6CCA-8200-CFE2D636873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405770" y="5215849"/>
                <a:ext cx="169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D16D84C-8868-1953-93C7-F70870819E72}"/>
                  </a:ext>
                </a:extLst>
              </p14:cNvPr>
              <p14:cNvContentPartPr/>
              <p14:nvPr/>
            </p14:nvContentPartPr>
            <p14:xfrm>
              <a:off x="1226490" y="5299009"/>
              <a:ext cx="547560" cy="6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D16D84C-8868-1953-93C7-F70870819E7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217490" y="5290009"/>
                <a:ext cx="5652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077FC3B-B5EA-E5C1-3CBC-CCC6DDBC0D6F}"/>
                  </a:ext>
                </a:extLst>
              </p14:cNvPr>
              <p14:cNvContentPartPr/>
              <p14:nvPr/>
            </p14:nvContentPartPr>
            <p14:xfrm>
              <a:off x="1539690" y="5298649"/>
              <a:ext cx="12600" cy="376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077FC3B-B5EA-E5C1-3CBC-CCC6DDBC0D6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530690" y="5289649"/>
                <a:ext cx="3024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54EEBF2-CB47-4997-CD00-CB06CA56B239}"/>
                  </a:ext>
                </a:extLst>
              </p14:cNvPr>
              <p14:cNvContentPartPr/>
              <p14:nvPr/>
            </p14:nvContentPartPr>
            <p14:xfrm>
              <a:off x="1908690" y="5070049"/>
              <a:ext cx="141120" cy="204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54EEBF2-CB47-4997-CD00-CB06CA56B239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899690" y="5061409"/>
                <a:ext cx="15876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EAEE03D-4CEE-FD84-2D7D-FAC0C8CEA910}"/>
                  </a:ext>
                </a:extLst>
              </p14:cNvPr>
              <p14:cNvContentPartPr/>
              <p14:nvPr/>
            </p14:nvContentPartPr>
            <p14:xfrm>
              <a:off x="2043690" y="5165809"/>
              <a:ext cx="118080" cy="166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EAEE03D-4CEE-FD84-2D7D-FAC0C8CEA91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034690" y="5157169"/>
                <a:ext cx="1357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9CF9603-62AC-2634-F61A-0691076B7BB9}"/>
                  </a:ext>
                </a:extLst>
              </p14:cNvPr>
              <p14:cNvContentPartPr/>
              <p14:nvPr/>
            </p14:nvContentPartPr>
            <p14:xfrm>
              <a:off x="2209650" y="5193169"/>
              <a:ext cx="51840" cy="149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9CF9603-62AC-2634-F61A-0691076B7BB9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201010" y="5184169"/>
                <a:ext cx="694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B272894-E288-C4A0-2A21-8A2A375E2C8D}"/>
                  </a:ext>
                </a:extLst>
              </p14:cNvPr>
              <p14:cNvContentPartPr/>
              <p14:nvPr/>
            </p14:nvContentPartPr>
            <p14:xfrm>
              <a:off x="2171850" y="5289289"/>
              <a:ext cx="8640" cy="72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B272894-E288-C4A0-2A21-8A2A375E2C8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162850" y="5280289"/>
                <a:ext cx="262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2D477E4-A8D7-6C51-C0CF-DC51122C4040}"/>
                  </a:ext>
                </a:extLst>
              </p14:cNvPr>
              <p14:cNvContentPartPr/>
              <p14:nvPr/>
            </p14:nvContentPartPr>
            <p14:xfrm>
              <a:off x="2383890" y="5144569"/>
              <a:ext cx="111600" cy="1796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2D477E4-A8D7-6C51-C0CF-DC51122C404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374890" y="5135569"/>
                <a:ext cx="12924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7705306-89B4-CBCE-BCB8-0132B5348DF1}"/>
                  </a:ext>
                </a:extLst>
              </p14:cNvPr>
              <p14:cNvContentPartPr/>
              <p14:nvPr/>
            </p14:nvContentPartPr>
            <p14:xfrm>
              <a:off x="2612130" y="5144569"/>
              <a:ext cx="149760" cy="1688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7705306-89B4-CBCE-BCB8-0132B5348DF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603130" y="5135929"/>
                <a:ext cx="167400" cy="18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CCF9A1DE-D2DE-61D8-58CD-093C2B83218B}"/>
              </a:ext>
            </a:extLst>
          </p:cNvPr>
          <p:cNvGrpSpPr/>
          <p:nvPr/>
        </p:nvGrpSpPr>
        <p:grpSpPr>
          <a:xfrm>
            <a:off x="1339890" y="5757649"/>
            <a:ext cx="292680" cy="10800"/>
            <a:chOff x="4181372" y="5141662"/>
            <a:chExt cx="29268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8D88A53-99F1-2127-0EDA-736839E0876D}"/>
                    </a:ext>
                  </a:extLst>
                </p14:cNvPr>
                <p14:cNvContentPartPr/>
                <p14:nvPr/>
              </p14:nvContentPartPr>
              <p14:xfrm>
                <a:off x="4181372" y="5141662"/>
                <a:ext cx="5040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8D88A53-99F1-2127-0EDA-736839E0876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172372" y="5133022"/>
                  <a:ext cx="68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F5D3790-4EB6-1771-FE03-676C6155B6B9}"/>
                    </a:ext>
                  </a:extLst>
                </p14:cNvPr>
                <p14:cNvContentPartPr/>
                <p14:nvPr/>
              </p14:nvContentPartPr>
              <p14:xfrm>
                <a:off x="4313132" y="5146702"/>
                <a:ext cx="5004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F5D3790-4EB6-1771-FE03-676C6155B6B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304132" y="5138062"/>
                  <a:ext cx="67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890B47A-3B5E-DAA9-1F50-3150C47E7EF5}"/>
                    </a:ext>
                  </a:extLst>
                </p14:cNvPr>
                <p14:cNvContentPartPr/>
                <p14:nvPr/>
              </p14:nvContentPartPr>
              <p14:xfrm>
                <a:off x="4449932" y="5152102"/>
                <a:ext cx="2412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890B47A-3B5E-DAA9-1F50-3150C47E7EF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440932" y="5143102"/>
                  <a:ext cx="41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A9BE24E-ADF3-B7BF-36EB-BE8DC63DC617}"/>
              </a:ext>
            </a:extLst>
          </p:cNvPr>
          <p:cNvGrpSpPr/>
          <p:nvPr/>
        </p:nvGrpSpPr>
        <p:grpSpPr>
          <a:xfrm>
            <a:off x="1346010" y="5836849"/>
            <a:ext cx="334080" cy="26640"/>
            <a:chOff x="4187492" y="5220862"/>
            <a:chExt cx="334080" cy="2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926CA75-133E-90F8-083A-1822916B29F4}"/>
                    </a:ext>
                  </a:extLst>
                </p14:cNvPr>
                <p14:cNvContentPartPr/>
                <p14:nvPr/>
              </p14:nvContentPartPr>
              <p14:xfrm>
                <a:off x="4187492" y="5220862"/>
                <a:ext cx="5292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926CA75-133E-90F8-083A-1822916B29F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178492" y="5211862"/>
                  <a:ext cx="70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A719D07-6904-BA29-978E-424773D59485}"/>
                    </a:ext>
                  </a:extLst>
                </p14:cNvPr>
                <p14:cNvContentPartPr/>
                <p14:nvPr/>
              </p14:nvContentPartPr>
              <p14:xfrm>
                <a:off x="4345532" y="5220862"/>
                <a:ext cx="5328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A719D07-6904-BA29-978E-424773D5948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336532" y="5211862"/>
                  <a:ext cx="7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717C35B-F4B6-C32B-A242-34C2BABFBF2C}"/>
                    </a:ext>
                  </a:extLst>
                </p14:cNvPr>
                <p14:cNvContentPartPr/>
                <p14:nvPr/>
              </p14:nvContentPartPr>
              <p14:xfrm>
                <a:off x="4468292" y="5247142"/>
                <a:ext cx="5328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717C35B-F4B6-C32B-A242-34C2BABFBF2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459652" y="5238142"/>
                  <a:ext cx="709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0D751EC-85E8-A597-36FC-E33F82A7B25C}"/>
                  </a:ext>
                </a:extLst>
              </p14:cNvPr>
              <p14:cNvContentPartPr/>
              <p14:nvPr/>
            </p14:nvContentPartPr>
            <p14:xfrm>
              <a:off x="1484610" y="4854049"/>
              <a:ext cx="1617840" cy="1073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0D751EC-85E8-A597-36FC-E33F82A7B25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475610" y="4845409"/>
                <a:ext cx="1635480" cy="10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482458A-4188-4133-DF08-1DAA4D0185F3}"/>
                  </a:ext>
                </a:extLst>
              </p14:cNvPr>
              <p14:cNvContentPartPr/>
              <p14:nvPr/>
            </p14:nvContentPartPr>
            <p14:xfrm>
              <a:off x="2707890" y="5828569"/>
              <a:ext cx="360" cy="166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482458A-4188-4133-DF08-1DAA4D0185F3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699250" y="5819929"/>
                <a:ext cx="18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A176E8-5BF9-96CF-5789-C423DE52CF7B}"/>
                  </a:ext>
                </a:extLst>
              </p14:cNvPr>
              <p14:cNvContentPartPr/>
              <p14:nvPr/>
            </p14:nvContentPartPr>
            <p14:xfrm>
              <a:off x="2631930" y="5703649"/>
              <a:ext cx="8640" cy="4881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A176E8-5BF9-96CF-5789-C423DE52CF7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623290" y="5695009"/>
                <a:ext cx="2628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B9D6F98-D410-D0E5-4663-79628AF6A69A}"/>
                  </a:ext>
                </a:extLst>
              </p14:cNvPr>
              <p14:cNvContentPartPr/>
              <p14:nvPr/>
            </p14:nvContentPartPr>
            <p14:xfrm>
              <a:off x="2263650" y="5909209"/>
              <a:ext cx="379080" cy="64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B9D6F98-D410-D0E5-4663-79628AF6A69A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254650" y="5900209"/>
                <a:ext cx="396720" cy="2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64" name="Group 40963">
            <a:extLst>
              <a:ext uri="{FF2B5EF4-FFF2-40B4-BE49-F238E27FC236}">
                <a16:creationId xmlns:a16="http://schemas.microsoft.com/office/drawing/2014/main" id="{AF567F75-B4F5-3204-A96A-DFB85F44D503}"/>
              </a:ext>
            </a:extLst>
          </p:cNvPr>
          <p:cNvGrpSpPr/>
          <p:nvPr/>
        </p:nvGrpSpPr>
        <p:grpSpPr>
          <a:xfrm>
            <a:off x="2783490" y="6190729"/>
            <a:ext cx="796680" cy="426960"/>
            <a:chOff x="5624972" y="5574742"/>
            <a:chExt cx="796680" cy="42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7EBEBA3-16EB-2FCB-9B59-889A7521FD54}"/>
                    </a:ext>
                  </a:extLst>
                </p14:cNvPr>
                <p14:cNvContentPartPr/>
                <p14:nvPr/>
              </p14:nvContentPartPr>
              <p14:xfrm>
                <a:off x="5624972" y="5574742"/>
                <a:ext cx="136800" cy="272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7EBEBA3-16EB-2FCB-9B59-889A7521FD5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616332" y="5566102"/>
                  <a:ext cx="15444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F83CFA6-EC25-8295-1294-9A22A7CB767E}"/>
                    </a:ext>
                  </a:extLst>
                </p14:cNvPr>
                <p14:cNvContentPartPr/>
                <p14:nvPr/>
              </p14:nvContentPartPr>
              <p14:xfrm>
                <a:off x="5758532" y="5852302"/>
                <a:ext cx="111600" cy="149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F83CFA6-EC25-8295-1294-9A22A7CB767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749532" y="5843302"/>
                  <a:ext cx="12924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C759A14-A4B6-6D8D-E2BF-4DBCF003FAD0}"/>
                    </a:ext>
                  </a:extLst>
                </p14:cNvPr>
                <p14:cNvContentPartPr/>
                <p14:nvPr/>
              </p14:nvContentPartPr>
              <p14:xfrm>
                <a:off x="5951132" y="5785702"/>
                <a:ext cx="58680" cy="1731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C759A14-A4B6-6D8D-E2BF-4DBCF003FAD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942132" y="5776702"/>
                  <a:ext cx="763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0962" name="Ink 40961">
                  <a:extLst>
                    <a:ext uri="{FF2B5EF4-FFF2-40B4-BE49-F238E27FC236}">
                      <a16:creationId xmlns:a16="http://schemas.microsoft.com/office/drawing/2014/main" id="{F6210748-A591-F5DA-755C-70CC3A99AC02}"/>
                    </a:ext>
                  </a:extLst>
                </p14:cNvPr>
                <p14:cNvContentPartPr/>
                <p14:nvPr/>
              </p14:nvContentPartPr>
              <p14:xfrm>
                <a:off x="6113852" y="5621902"/>
                <a:ext cx="74520" cy="174960"/>
              </p14:xfrm>
            </p:contentPart>
          </mc:Choice>
          <mc:Fallback xmlns="">
            <p:pic>
              <p:nvPicPr>
                <p:cNvPr id="40962" name="Ink 40961">
                  <a:extLst>
                    <a:ext uri="{FF2B5EF4-FFF2-40B4-BE49-F238E27FC236}">
                      <a16:creationId xmlns:a16="http://schemas.microsoft.com/office/drawing/2014/main" id="{F6210748-A591-F5DA-755C-70CC3A99AC0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105212" y="5612902"/>
                  <a:ext cx="921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0963" name="Ink 40962">
                  <a:extLst>
                    <a:ext uri="{FF2B5EF4-FFF2-40B4-BE49-F238E27FC236}">
                      <a16:creationId xmlns:a16="http://schemas.microsoft.com/office/drawing/2014/main" id="{3F86AC8D-F2FC-C37B-726C-D96F9167E8FB}"/>
                    </a:ext>
                  </a:extLst>
                </p14:cNvPr>
                <p14:cNvContentPartPr/>
                <p14:nvPr/>
              </p14:nvContentPartPr>
              <p14:xfrm>
                <a:off x="6284132" y="5633062"/>
                <a:ext cx="137520" cy="13572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3F86AC8D-F2FC-C37B-726C-D96F9167E8FB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275492" y="5624422"/>
                  <a:ext cx="155160" cy="15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40965" name="Ink 40964">
                <a:extLst>
                  <a:ext uri="{FF2B5EF4-FFF2-40B4-BE49-F238E27FC236}">
                    <a16:creationId xmlns:a16="http://schemas.microsoft.com/office/drawing/2014/main" id="{710CDDDD-48ED-4214-6539-D778009BFBA2}"/>
                  </a:ext>
                </a:extLst>
              </p14:cNvPr>
              <p14:cNvContentPartPr/>
              <p14:nvPr/>
            </p14:nvContentPartPr>
            <p14:xfrm>
              <a:off x="2646332" y="2719582"/>
              <a:ext cx="2888280" cy="1226880"/>
            </p14:xfrm>
          </p:contentPart>
        </mc:Choice>
        <mc:Fallback xmlns="">
          <p:pic>
            <p:nvPicPr>
              <p:cNvPr id="40965" name="Ink 40964">
                <a:extLst>
                  <a:ext uri="{FF2B5EF4-FFF2-40B4-BE49-F238E27FC236}">
                    <a16:creationId xmlns:a16="http://schemas.microsoft.com/office/drawing/2014/main" id="{710CDDDD-48ED-4214-6539-D778009BFBA2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637692" y="2710942"/>
                <a:ext cx="2905920" cy="124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68" name="Group 40967">
            <a:extLst>
              <a:ext uri="{FF2B5EF4-FFF2-40B4-BE49-F238E27FC236}">
                <a16:creationId xmlns:a16="http://schemas.microsoft.com/office/drawing/2014/main" id="{F00FA7C7-3BBD-3AE2-C675-639686473BFD}"/>
              </a:ext>
            </a:extLst>
          </p:cNvPr>
          <p:cNvGrpSpPr/>
          <p:nvPr/>
        </p:nvGrpSpPr>
        <p:grpSpPr>
          <a:xfrm>
            <a:off x="2729492" y="3485302"/>
            <a:ext cx="2796480" cy="1031040"/>
            <a:chOff x="2729492" y="3485302"/>
            <a:chExt cx="2796480" cy="103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AABBF24-2CC8-9ACF-6E49-751A2568B5E0}"/>
                    </a:ext>
                  </a:extLst>
                </p14:cNvPr>
                <p14:cNvContentPartPr/>
                <p14:nvPr/>
              </p14:nvContentPartPr>
              <p14:xfrm>
                <a:off x="4316732" y="4301782"/>
                <a:ext cx="2880" cy="8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AABBF24-2CC8-9ACF-6E49-751A2568B5E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308092" y="4292782"/>
                  <a:ext cx="205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B953EE9-72B9-A19D-61AC-F974E1DF4C96}"/>
                    </a:ext>
                  </a:extLst>
                </p14:cNvPr>
                <p14:cNvContentPartPr/>
                <p14:nvPr/>
              </p14:nvContentPartPr>
              <p14:xfrm>
                <a:off x="4280012" y="4219342"/>
                <a:ext cx="92160" cy="114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B953EE9-72B9-A19D-61AC-F974E1DF4C96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271372" y="4210702"/>
                  <a:ext cx="1098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BA14F77A-9BEF-8DC7-3519-1558146E3815}"/>
                    </a:ext>
                  </a:extLst>
                </p14:cNvPr>
                <p14:cNvContentPartPr/>
                <p14:nvPr/>
              </p14:nvContentPartPr>
              <p14:xfrm>
                <a:off x="2729492" y="3485302"/>
                <a:ext cx="2796480" cy="103104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BA14F77A-9BEF-8DC7-3519-1558146E381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720852" y="3476662"/>
                  <a:ext cx="2814120" cy="1048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0969" name="Ink 40968">
                <a:extLst>
                  <a:ext uri="{FF2B5EF4-FFF2-40B4-BE49-F238E27FC236}">
                    <a16:creationId xmlns:a16="http://schemas.microsoft.com/office/drawing/2014/main" id="{57ACD26A-69A5-B8C7-3E7B-5BD1A2965E42}"/>
                  </a:ext>
                </a:extLst>
              </p14:cNvPr>
              <p14:cNvContentPartPr/>
              <p14:nvPr/>
            </p14:nvContentPartPr>
            <p14:xfrm>
              <a:off x="4838012" y="3777262"/>
              <a:ext cx="804960" cy="159840"/>
            </p14:xfrm>
          </p:contentPart>
        </mc:Choice>
        <mc:Fallback xmlns="">
          <p:pic>
            <p:nvPicPr>
              <p:cNvPr id="40969" name="Ink 40968">
                <a:extLst>
                  <a:ext uri="{FF2B5EF4-FFF2-40B4-BE49-F238E27FC236}">
                    <a16:creationId xmlns:a16="http://schemas.microsoft.com/office/drawing/2014/main" id="{57ACD26A-69A5-B8C7-3E7B-5BD1A2965E4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829012" y="3768622"/>
                <a:ext cx="822600" cy="17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80" name="Group 40979">
            <a:extLst>
              <a:ext uri="{FF2B5EF4-FFF2-40B4-BE49-F238E27FC236}">
                <a16:creationId xmlns:a16="http://schemas.microsoft.com/office/drawing/2014/main" id="{33528B22-5C59-3FEB-974C-B47098EFC613}"/>
              </a:ext>
            </a:extLst>
          </p:cNvPr>
          <p:cNvGrpSpPr/>
          <p:nvPr/>
        </p:nvGrpSpPr>
        <p:grpSpPr>
          <a:xfrm>
            <a:off x="3344012" y="2030902"/>
            <a:ext cx="419760" cy="551880"/>
            <a:chOff x="3344012" y="2030902"/>
            <a:chExt cx="419760" cy="55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B820D4B4-B70E-05BD-A0F4-F241D55A88F4}"/>
                    </a:ext>
                  </a:extLst>
                </p14:cNvPr>
                <p14:cNvContentPartPr/>
                <p14:nvPr/>
              </p14:nvContentPartPr>
              <p14:xfrm>
                <a:off x="3344012" y="2485942"/>
                <a:ext cx="182160" cy="8244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B820D4B4-B70E-05BD-A0F4-F241D55A88F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335372" y="2477302"/>
                  <a:ext cx="1998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97599D66-9E87-852B-FBD1-209E59F97968}"/>
                    </a:ext>
                  </a:extLst>
                </p14:cNvPr>
                <p14:cNvContentPartPr/>
                <p14:nvPr/>
              </p14:nvContentPartPr>
              <p14:xfrm>
                <a:off x="3502052" y="2471542"/>
                <a:ext cx="39240" cy="8028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97599D66-9E87-852B-FBD1-209E59F97968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493412" y="2462542"/>
                  <a:ext cx="568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40974" name="Ink 40973">
                  <a:extLst>
                    <a:ext uri="{FF2B5EF4-FFF2-40B4-BE49-F238E27FC236}">
                      <a16:creationId xmlns:a16="http://schemas.microsoft.com/office/drawing/2014/main" id="{951E59C1-4038-D618-0F36-16FD9F886C4A}"/>
                    </a:ext>
                  </a:extLst>
                </p14:cNvPr>
                <p14:cNvContentPartPr/>
                <p14:nvPr/>
              </p14:nvContentPartPr>
              <p14:xfrm>
                <a:off x="3457412" y="2094262"/>
                <a:ext cx="133560" cy="19368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951E59C1-4038-D618-0F36-16FD9F886C4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448772" y="2085622"/>
                  <a:ext cx="1512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40975" name="Ink 40974">
                  <a:extLst>
                    <a:ext uri="{FF2B5EF4-FFF2-40B4-BE49-F238E27FC236}">
                      <a16:creationId xmlns:a16="http://schemas.microsoft.com/office/drawing/2014/main" id="{41A9F744-4B63-24D2-4161-B7B5B77A332C}"/>
                    </a:ext>
                  </a:extLst>
                </p14:cNvPr>
                <p14:cNvContentPartPr/>
                <p14:nvPr/>
              </p14:nvContentPartPr>
              <p14:xfrm>
                <a:off x="3504932" y="2172022"/>
                <a:ext cx="45000" cy="36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41A9F744-4B63-24D2-4161-B7B5B77A332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496292" y="2163382"/>
                  <a:ext cx="6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40976" name="Ink 40975">
                  <a:extLst>
                    <a:ext uri="{FF2B5EF4-FFF2-40B4-BE49-F238E27FC236}">
                      <a16:creationId xmlns:a16="http://schemas.microsoft.com/office/drawing/2014/main" id="{620A9E87-F262-AD50-A84A-11E916295850}"/>
                    </a:ext>
                  </a:extLst>
                </p14:cNvPr>
                <p14:cNvContentPartPr/>
                <p14:nvPr/>
              </p14:nvContentPartPr>
              <p14:xfrm>
                <a:off x="3634532" y="2030902"/>
                <a:ext cx="129240" cy="22608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620A9E87-F262-AD50-A84A-11E91629585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625532" y="2021902"/>
                  <a:ext cx="1468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40979" name="Ink 40978">
                  <a:extLst>
                    <a:ext uri="{FF2B5EF4-FFF2-40B4-BE49-F238E27FC236}">
                      <a16:creationId xmlns:a16="http://schemas.microsoft.com/office/drawing/2014/main" id="{48FCA608-AA04-4D26-123F-8C2A98C1F646}"/>
                    </a:ext>
                  </a:extLst>
                </p14:cNvPr>
                <p14:cNvContentPartPr/>
                <p14:nvPr/>
              </p14:nvContentPartPr>
              <p14:xfrm>
                <a:off x="3450212" y="2444902"/>
                <a:ext cx="77040" cy="137880"/>
              </p14:xfrm>
            </p:contentPart>
          </mc:Choice>
          <mc:Fallback xmlns="">
            <p:pic>
              <p:nvPicPr>
                <p:cNvPr id="40979" name="Ink 40978">
                  <a:extLst>
                    <a:ext uri="{FF2B5EF4-FFF2-40B4-BE49-F238E27FC236}">
                      <a16:creationId xmlns:a16="http://schemas.microsoft.com/office/drawing/2014/main" id="{48FCA608-AA04-4D26-123F-8C2A98C1F64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441572" y="2436262"/>
                  <a:ext cx="94680" cy="15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85" name="Group 40984">
            <a:extLst>
              <a:ext uri="{FF2B5EF4-FFF2-40B4-BE49-F238E27FC236}">
                <a16:creationId xmlns:a16="http://schemas.microsoft.com/office/drawing/2014/main" id="{A557B511-968F-7D5B-FED0-D4096FF446D5}"/>
              </a:ext>
            </a:extLst>
          </p:cNvPr>
          <p:cNvGrpSpPr/>
          <p:nvPr/>
        </p:nvGrpSpPr>
        <p:grpSpPr>
          <a:xfrm>
            <a:off x="4963292" y="3443902"/>
            <a:ext cx="662040" cy="253800"/>
            <a:chOff x="4963292" y="3443902"/>
            <a:chExt cx="66204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40981" name="Ink 40980">
                  <a:extLst>
                    <a:ext uri="{FF2B5EF4-FFF2-40B4-BE49-F238E27FC236}">
                      <a16:creationId xmlns:a16="http://schemas.microsoft.com/office/drawing/2014/main" id="{8676B80E-C600-5659-55B4-62BBF439DEC4}"/>
                    </a:ext>
                  </a:extLst>
                </p14:cNvPr>
                <p14:cNvContentPartPr/>
                <p14:nvPr/>
              </p14:nvContentPartPr>
              <p14:xfrm>
                <a:off x="5311772" y="3465862"/>
                <a:ext cx="161280" cy="213840"/>
              </p14:xfrm>
            </p:contentPart>
          </mc:Choice>
          <mc:Fallback xmlns="">
            <p:pic>
              <p:nvPicPr>
                <p:cNvPr id="40981" name="Ink 40980">
                  <a:extLst>
                    <a:ext uri="{FF2B5EF4-FFF2-40B4-BE49-F238E27FC236}">
                      <a16:creationId xmlns:a16="http://schemas.microsoft.com/office/drawing/2014/main" id="{8676B80E-C600-5659-55B4-62BBF439DEC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302772" y="3457222"/>
                  <a:ext cx="1789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0982" name="Ink 40981">
                  <a:extLst>
                    <a:ext uri="{FF2B5EF4-FFF2-40B4-BE49-F238E27FC236}">
                      <a16:creationId xmlns:a16="http://schemas.microsoft.com/office/drawing/2014/main" id="{CB4E3DED-E0A1-F8C5-5325-432AFEAE7B46}"/>
                    </a:ext>
                  </a:extLst>
                </p14:cNvPr>
                <p14:cNvContentPartPr/>
                <p14:nvPr/>
              </p14:nvContentPartPr>
              <p14:xfrm>
                <a:off x="5435972" y="3468382"/>
                <a:ext cx="189360" cy="217440"/>
              </p14:xfrm>
            </p:contentPart>
          </mc:Choice>
          <mc:Fallback xmlns="">
            <p:pic>
              <p:nvPicPr>
                <p:cNvPr id="40982" name="Ink 40981">
                  <a:extLst>
                    <a:ext uri="{FF2B5EF4-FFF2-40B4-BE49-F238E27FC236}">
                      <a16:creationId xmlns:a16="http://schemas.microsoft.com/office/drawing/2014/main" id="{CB4E3DED-E0A1-F8C5-5325-432AFEAE7B4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427332" y="3459382"/>
                  <a:ext cx="2070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E84B9CC2-E5D0-145B-2525-E16248631A7B}"/>
                    </a:ext>
                  </a:extLst>
                </p14:cNvPr>
                <p14:cNvContentPartPr/>
                <p14:nvPr/>
              </p14:nvContentPartPr>
              <p14:xfrm>
                <a:off x="4963292" y="3476302"/>
                <a:ext cx="167760" cy="22140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E84B9CC2-E5D0-145B-2525-E16248631A7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954652" y="3467662"/>
                  <a:ext cx="1854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0984" name="Ink 40983">
                  <a:extLst>
                    <a:ext uri="{FF2B5EF4-FFF2-40B4-BE49-F238E27FC236}">
                      <a16:creationId xmlns:a16="http://schemas.microsoft.com/office/drawing/2014/main" id="{43066D69-BD63-9B63-7993-7918187BCBBB}"/>
                    </a:ext>
                  </a:extLst>
                </p14:cNvPr>
                <p14:cNvContentPartPr/>
                <p14:nvPr/>
              </p14:nvContentPartPr>
              <p14:xfrm>
                <a:off x="5084612" y="3443902"/>
                <a:ext cx="80280" cy="8568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43066D69-BD63-9B63-7993-7918187BCBBB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075612" y="3434902"/>
                  <a:ext cx="97920" cy="103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83E7177B-B94F-534A-92AD-8A0CDB11E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1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93"/>
    </mc:Choice>
    <mc:Fallback xmlns="">
      <p:transition spd="slow" advTm="66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546455" y="3586"/>
            <a:ext cx="4051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Output characteristics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9419F7D-1092-2EBB-326A-C78C0A4F2264}"/>
                  </a:ext>
                </a:extLst>
              </p14:cNvPr>
              <p14:cNvContentPartPr/>
              <p14:nvPr/>
            </p14:nvContentPartPr>
            <p14:xfrm>
              <a:off x="4695840" y="2910813"/>
              <a:ext cx="2458440" cy="917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9419F7D-1092-2EBB-326A-C78C0A4F22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6841" y="2901813"/>
                <a:ext cx="2476077" cy="935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78" name="Group 40977">
            <a:extLst>
              <a:ext uri="{FF2B5EF4-FFF2-40B4-BE49-F238E27FC236}">
                <a16:creationId xmlns:a16="http://schemas.microsoft.com/office/drawing/2014/main" id="{A80E5165-5564-C75D-ACA0-44AE76D58016}"/>
              </a:ext>
            </a:extLst>
          </p:cNvPr>
          <p:cNvGrpSpPr/>
          <p:nvPr/>
        </p:nvGrpSpPr>
        <p:grpSpPr>
          <a:xfrm>
            <a:off x="4522680" y="1529133"/>
            <a:ext cx="3474360" cy="2820600"/>
            <a:chOff x="4946019" y="726226"/>
            <a:chExt cx="3474360" cy="282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8E0AAED-DB30-8C38-956B-C2A878B55543}"/>
                    </a:ext>
                  </a:extLst>
                </p14:cNvPr>
                <p14:cNvContentPartPr/>
                <p14:nvPr/>
              </p14:nvContentPartPr>
              <p14:xfrm>
                <a:off x="5000739" y="794266"/>
                <a:ext cx="165600" cy="189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8E0AAED-DB30-8C38-956B-C2A878B5554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991739" y="785626"/>
                  <a:ext cx="18324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CFEFB79-829A-6474-2258-1CDCBD05C685}"/>
                    </a:ext>
                  </a:extLst>
                </p14:cNvPr>
                <p14:cNvContentPartPr/>
                <p14:nvPr/>
              </p14:nvContentPartPr>
              <p14:xfrm>
                <a:off x="5102619" y="878866"/>
                <a:ext cx="13320" cy="2256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CFEFB79-829A-6474-2258-1CDCBD05C68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093979" y="870226"/>
                  <a:ext cx="30960" cy="22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EE9E5CF-01AB-F638-670C-226FF4F65A1E}"/>
                    </a:ext>
                  </a:extLst>
                </p14:cNvPr>
                <p14:cNvContentPartPr/>
                <p14:nvPr/>
              </p14:nvContentPartPr>
              <p14:xfrm>
                <a:off x="4946019" y="3005026"/>
                <a:ext cx="2821320" cy="140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EE9E5CF-01AB-F638-670C-226FF4F65A1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937379" y="2996026"/>
                  <a:ext cx="28389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11E618D-1A78-7E4B-799B-4FCB8AEF333A}"/>
                    </a:ext>
                  </a:extLst>
                </p14:cNvPr>
                <p14:cNvContentPartPr/>
                <p14:nvPr/>
              </p14:nvContentPartPr>
              <p14:xfrm>
                <a:off x="7568259" y="2985586"/>
                <a:ext cx="222120" cy="461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11E618D-1A78-7E4B-799B-4FCB8AEF333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559619" y="2976946"/>
                  <a:ext cx="23976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7F0227E-F531-13A7-25CC-9F1585EBD409}"/>
                    </a:ext>
                  </a:extLst>
                </p14:cNvPr>
                <p14:cNvContentPartPr/>
                <p14:nvPr/>
              </p14:nvContentPartPr>
              <p14:xfrm>
                <a:off x="5382339" y="726226"/>
                <a:ext cx="230760" cy="3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7F0227E-F531-13A7-25CC-9F1585EBD40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373339" y="717586"/>
                  <a:ext cx="2484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BB4057C-6C60-8EA6-42C1-D48F7FFE5A15}"/>
                    </a:ext>
                  </a:extLst>
                </p14:cNvPr>
                <p14:cNvContentPartPr/>
                <p14:nvPr/>
              </p14:nvContentPartPr>
              <p14:xfrm>
                <a:off x="5507259" y="751066"/>
                <a:ext cx="360" cy="247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BB4057C-6C60-8EA6-42C1-D48F7FFE5A1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498259" y="742426"/>
                  <a:ext cx="1800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AAC626E-6D6C-95BE-9DF7-9ED780023336}"/>
                    </a:ext>
                  </a:extLst>
                </p14:cNvPr>
                <p14:cNvContentPartPr/>
                <p14:nvPr/>
              </p14:nvContentPartPr>
              <p14:xfrm>
                <a:off x="5425179" y="990466"/>
                <a:ext cx="248400" cy="20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AAC626E-6D6C-95BE-9DF7-9ED78002333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416539" y="981466"/>
                  <a:ext cx="2660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065F804-93A4-7F03-C311-B3F019EB3D65}"/>
                    </a:ext>
                  </a:extLst>
                </p14:cNvPr>
                <p14:cNvContentPartPr/>
                <p14:nvPr/>
              </p14:nvContentPartPr>
              <p14:xfrm>
                <a:off x="7981539" y="2949586"/>
                <a:ext cx="259200" cy="396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065F804-93A4-7F03-C311-B3F019EB3D6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972539" y="2940586"/>
                  <a:ext cx="27684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C0F2E01-C68A-FE00-6FBE-54706CA6876C}"/>
                    </a:ext>
                  </a:extLst>
                </p14:cNvPr>
                <p14:cNvContentPartPr/>
                <p14:nvPr/>
              </p14:nvContentPartPr>
              <p14:xfrm>
                <a:off x="8204379" y="3248746"/>
                <a:ext cx="216000" cy="298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C0F2E01-C68A-FE00-6FBE-54706CA6876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195739" y="3239746"/>
                  <a:ext cx="23364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E5A60A6-68A8-13DE-28EB-1412FA1FBBA0}"/>
                    </a:ext>
                  </a:extLst>
                </p14:cNvPr>
                <p14:cNvContentPartPr/>
                <p14:nvPr/>
              </p14:nvContentPartPr>
              <p14:xfrm>
                <a:off x="5105859" y="1712986"/>
                <a:ext cx="2309400" cy="1270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E5A60A6-68A8-13DE-28EB-1412FA1FBBA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096859" y="1704346"/>
                  <a:ext cx="2327040" cy="12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977B04D-C90E-2CAF-3120-810805A082B4}"/>
                    </a:ext>
                  </a:extLst>
                </p14:cNvPr>
                <p14:cNvContentPartPr/>
                <p14:nvPr/>
              </p14:nvContentPartPr>
              <p14:xfrm>
                <a:off x="5141139" y="1306546"/>
                <a:ext cx="2246040" cy="16974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977B04D-C90E-2CAF-3120-810805A082B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132139" y="1297546"/>
                  <a:ext cx="2263680" cy="171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0963" name="Ink 40962">
                  <a:extLst>
                    <a:ext uri="{FF2B5EF4-FFF2-40B4-BE49-F238E27FC236}">
                      <a16:creationId xmlns:a16="http://schemas.microsoft.com/office/drawing/2014/main" id="{CDE6DB80-DAB6-C438-0458-87CE5ABFB6ED}"/>
                    </a:ext>
                  </a:extLst>
                </p14:cNvPr>
                <p14:cNvContentPartPr/>
                <p14:nvPr/>
              </p14:nvContentPartPr>
              <p14:xfrm>
                <a:off x="7538019" y="2051386"/>
                <a:ext cx="81720" cy="16740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CDE6DB80-DAB6-C438-0458-87CE5ABFB6E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529379" y="2042386"/>
                  <a:ext cx="993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B437F422-009C-E104-B3A4-8ECB0D1EC7A1}"/>
                    </a:ext>
                  </a:extLst>
                </p14:cNvPr>
                <p14:cNvContentPartPr/>
                <p14:nvPr/>
              </p14:nvContentPartPr>
              <p14:xfrm>
                <a:off x="7419219" y="1680586"/>
                <a:ext cx="106920" cy="9180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B437F422-009C-E104-B3A4-8ECB0D1EC7A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410579" y="1671586"/>
                  <a:ext cx="1245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09CEECE5-7698-74AB-BC14-409EBE7A04FE}"/>
                    </a:ext>
                  </a:extLst>
                </p14:cNvPr>
                <p14:cNvContentPartPr/>
                <p14:nvPr/>
              </p14:nvContentPartPr>
              <p14:xfrm>
                <a:off x="7391499" y="1248946"/>
                <a:ext cx="94320" cy="12924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09CEECE5-7698-74AB-BC14-409EBE7A04F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382859" y="1240306"/>
                  <a:ext cx="1119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0969" name="Ink 40968">
                  <a:extLst>
                    <a:ext uri="{FF2B5EF4-FFF2-40B4-BE49-F238E27FC236}">
                      <a16:creationId xmlns:a16="http://schemas.microsoft.com/office/drawing/2014/main" id="{D7A6BB16-89EB-DA1A-A691-D4B8ADB00D61}"/>
                    </a:ext>
                  </a:extLst>
                </p14:cNvPr>
                <p14:cNvContentPartPr/>
                <p14:nvPr/>
              </p14:nvContentPartPr>
              <p14:xfrm>
                <a:off x="5758179" y="1577626"/>
                <a:ext cx="360" cy="360"/>
              </p14:xfrm>
            </p:contentPart>
          </mc:Choice>
          <mc:Fallback xmlns="">
            <p:pic>
              <p:nvPicPr>
                <p:cNvPr id="40969" name="Ink 40968">
                  <a:extLst>
                    <a:ext uri="{FF2B5EF4-FFF2-40B4-BE49-F238E27FC236}">
                      <a16:creationId xmlns:a16="http://schemas.microsoft.com/office/drawing/2014/main" id="{D7A6BB16-89EB-DA1A-A691-D4B8ADB00D6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749539" y="15686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0970" name="Ink 40969">
                  <a:extLst>
                    <a:ext uri="{FF2B5EF4-FFF2-40B4-BE49-F238E27FC236}">
                      <a16:creationId xmlns:a16="http://schemas.microsoft.com/office/drawing/2014/main" id="{FF6E413C-33D1-30CB-1376-08A441337A9A}"/>
                    </a:ext>
                  </a:extLst>
                </p14:cNvPr>
                <p14:cNvContentPartPr/>
                <p14:nvPr/>
              </p14:nvContentPartPr>
              <p14:xfrm>
                <a:off x="5758179" y="1779946"/>
                <a:ext cx="360" cy="360"/>
              </p14:xfrm>
            </p:contentPart>
          </mc:Choice>
          <mc:Fallback xmlns="">
            <p:pic>
              <p:nvPicPr>
                <p:cNvPr id="40970" name="Ink 40969">
                  <a:extLst>
                    <a:ext uri="{FF2B5EF4-FFF2-40B4-BE49-F238E27FC236}">
                      <a16:creationId xmlns:a16="http://schemas.microsoft.com/office/drawing/2014/main" id="{FF6E413C-33D1-30CB-1376-08A441337A9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749539" y="177094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0971" name="Ink 40970">
                  <a:extLst>
                    <a:ext uri="{FF2B5EF4-FFF2-40B4-BE49-F238E27FC236}">
                      <a16:creationId xmlns:a16="http://schemas.microsoft.com/office/drawing/2014/main" id="{C4F1B06A-E498-BAF8-5195-8982560A3342}"/>
                    </a:ext>
                  </a:extLst>
                </p14:cNvPr>
                <p14:cNvContentPartPr/>
                <p14:nvPr/>
              </p14:nvContentPartPr>
              <p14:xfrm>
                <a:off x="5758179" y="1957426"/>
                <a:ext cx="360" cy="46800"/>
              </p14:xfrm>
            </p:contentPart>
          </mc:Choice>
          <mc:Fallback xmlns="">
            <p:pic>
              <p:nvPicPr>
                <p:cNvPr id="40971" name="Ink 40970">
                  <a:extLst>
                    <a:ext uri="{FF2B5EF4-FFF2-40B4-BE49-F238E27FC236}">
                      <a16:creationId xmlns:a16="http://schemas.microsoft.com/office/drawing/2014/main" id="{C4F1B06A-E498-BAF8-5195-8982560A334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749539" y="1948426"/>
                  <a:ext cx="18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A78A22A6-52C6-87E6-B2FB-693A56E41639}"/>
                    </a:ext>
                  </a:extLst>
                </p14:cNvPr>
                <p14:cNvContentPartPr/>
                <p14:nvPr/>
              </p14:nvContentPartPr>
              <p14:xfrm>
                <a:off x="5758179" y="2143186"/>
                <a:ext cx="360" cy="1476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A78A22A6-52C6-87E6-B2FB-693A56E4163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49539" y="2134546"/>
                  <a:ext cx="180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2503EACE-134A-EF92-8E5E-4E2BFE4F121F}"/>
                    </a:ext>
                  </a:extLst>
                </p14:cNvPr>
                <p14:cNvContentPartPr/>
                <p14:nvPr/>
              </p14:nvContentPartPr>
              <p14:xfrm>
                <a:off x="5758179" y="2315986"/>
                <a:ext cx="360" cy="792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2503EACE-134A-EF92-8E5E-4E2BFE4F121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749539" y="2307346"/>
                  <a:ext cx="18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0974" name="Ink 40973">
                  <a:extLst>
                    <a:ext uri="{FF2B5EF4-FFF2-40B4-BE49-F238E27FC236}">
                      <a16:creationId xmlns:a16="http://schemas.microsoft.com/office/drawing/2014/main" id="{3CD3ED81-8340-89BD-F8FB-91B9B69E0FB4}"/>
                    </a:ext>
                  </a:extLst>
                </p14:cNvPr>
                <p14:cNvContentPartPr/>
                <p14:nvPr/>
              </p14:nvContentPartPr>
              <p14:xfrm>
                <a:off x="5758179" y="2459626"/>
                <a:ext cx="360" cy="792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3CD3ED81-8340-89BD-F8FB-91B9B69E0FB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749539" y="2450986"/>
                  <a:ext cx="18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0975" name="Ink 40974">
                  <a:extLst>
                    <a:ext uri="{FF2B5EF4-FFF2-40B4-BE49-F238E27FC236}">
                      <a16:creationId xmlns:a16="http://schemas.microsoft.com/office/drawing/2014/main" id="{C796856D-EC47-8018-FDCD-3A2816CECFDA}"/>
                    </a:ext>
                  </a:extLst>
                </p14:cNvPr>
                <p14:cNvContentPartPr/>
                <p14:nvPr/>
              </p14:nvContentPartPr>
              <p14:xfrm>
                <a:off x="5758179" y="2617666"/>
                <a:ext cx="6840" cy="12420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C796856D-EC47-8018-FDCD-3A2816CECFD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749539" y="2608666"/>
                  <a:ext cx="244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0976" name="Ink 40975">
                  <a:extLst>
                    <a:ext uri="{FF2B5EF4-FFF2-40B4-BE49-F238E27FC236}">
                      <a16:creationId xmlns:a16="http://schemas.microsoft.com/office/drawing/2014/main" id="{A6F32420-06AD-621E-0973-66498EC31F2A}"/>
                    </a:ext>
                  </a:extLst>
                </p14:cNvPr>
                <p14:cNvContentPartPr/>
                <p14:nvPr/>
              </p14:nvContentPartPr>
              <p14:xfrm>
                <a:off x="5764659" y="2823226"/>
                <a:ext cx="360" cy="36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A6F32420-06AD-621E-0973-66498EC31F2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756019" y="281458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0977" name="Ink 40976">
                  <a:extLst>
                    <a:ext uri="{FF2B5EF4-FFF2-40B4-BE49-F238E27FC236}">
                      <a16:creationId xmlns:a16="http://schemas.microsoft.com/office/drawing/2014/main" id="{8AD41EBF-CC36-83DD-8A26-E0772734AB04}"/>
                    </a:ext>
                  </a:extLst>
                </p14:cNvPr>
                <p14:cNvContentPartPr/>
                <p14:nvPr/>
              </p14:nvContentPartPr>
              <p14:xfrm>
                <a:off x="5764659" y="2948866"/>
                <a:ext cx="360" cy="45360"/>
              </p14:xfrm>
            </p:contentPart>
          </mc:Choice>
          <mc:Fallback xmlns="">
            <p:pic>
              <p:nvPicPr>
                <p:cNvPr id="40977" name="Ink 40976">
                  <a:extLst>
                    <a:ext uri="{FF2B5EF4-FFF2-40B4-BE49-F238E27FC236}">
                      <a16:creationId xmlns:a16="http://schemas.microsoft.com/office/drawing/2014/main" id="{8AD41EBF-CC36-83DD-8A26-E0772734AB0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756019" y="2940226"/>
                  <a:ext cx="18000" cy="6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C2B5A81-2EBF-1B71-6EC5-ECD977790F4A}"/>
                  </a:ext>
                </a:extLst>
              </p14:cNvPr>
              <p14:cNvContentPartPr/>
              <p14:nvPr/>
            </p14:nvContentPartPr>
            <p14:xfrm>
              <a:off x="8043473" y="4046677"/>
              <a:ext cx="160920" cy="243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C2B5A81-2EBF-1B71-6EC5-ECD977790F4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034833" y="4038037"/>
                <a:ext cx="178560" cy="26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79" name="Group 40978">
            <a:extLst>
              <a:ext uri="{FF2B5EF4-FFF2-40B4-BE49-F238E27FC236}">
                <a16:creationId xmlns:a16="http://schemas.microsoft.com/office/drawing/2014/main" id="{0F07F9A6-92CB-4FDB-BCF9-752027F48770}"/>
              </a:ext>
            </a:extLst>
          </p:cNvPr>
          <p:cNvGrpSpPr/>
          <p:nvPr/>
        </p:nvGrpSpPr>
        <p:grpSpPr>
          <a:xfrm>
            <a:off x="6640532" y="1432850"/>
            <a:ext cx="200880" cy="642960"/>
            <a:chOff x="4839812" y="1049902"/>
            <a:chExt cx="200880" cy="64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65FF5CC-F840-DEBF-9056-A1D3EFDBCB11}"/>
                    </a:ext>
                  </a:extLst>
                </p14:cNvPr>
                <p14:cNvContentPartPr/>
                <p14:nvPr/>
              </p14:nvContentPartPr>
              <p14:xfrm>
                <a:off x="4862852" y="1049902"/>
                <a:ext cx="138240" cy="508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65FF5CC-F840-DEBF-9056-A1D3EFDBCB1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853852" y="1040902"/>
                  <a:ext cx="155880" cy="52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D9A25BF-2E0E-D811-DAA8-048474DC4EED}"/>
                    </a:ext>
                  </a:extLst>
                </p14:cNvPr>
                <p14:cNvContentPartPr/>
                <p14:nvPr/>
              </p14:nvContentPartPr>
              <p14:xfrm>
                <a:off x="4839812" y="1467862"/>
                <a:ext cx="200880" cy="225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D9A25BF-2E0E-D811-DAA8-048474DC4EE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831172" y="1459222"/>
                  <a:ext cx="218520" cy="24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A40C733-AB4C-1D9B-8BC0-92ABFB789946}"/>
                  </a:ext>
                </a:extLst>
              </p14:cNvPr>
              <p14:cNvContentPartPr/>
              <p14:nvPr/>
            </p14:nvContentPartPr>
            <p14:xfrm>
              <a:off x="6808670" y="946205"/>
              <a:ext cx="804960" cy="3171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A40C733-AB4C-1D9B-8BC0-92ABFB789946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800030" y="937205"/>
                <a:ext cx="82260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54F2184-AC58-5375-528E-B2B43215F733}"/>
                  </a:ext>
                </a:extLst>
              </p14:cNvPr>
              <p14:cNvContentPartPr/>
              <p14:nvPr/>
            </p14:nvContentPartPr>
            <p14:xfrm>
              <a:off x="7742150" y="800045"/>
              <a:ext cx="260640" cy="2242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54F2184-AC58-5375-528E-B2B43215F733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733510" y="791045"/>
                <a:ext cx="2782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4F57E92-7D87-4FC9-2257-884316DFFDCC}"/>
                  </a:ext>
                </a:extLst>
              </p14:cNvPr>
              <p14:cNvContentPartPr/>
              <p14:nvPr/>
            </p14:nvContentPartPr>
            <p14:xfrm>
              <a:off x="7926470" y="814085"/>
              <a:ext cx="2268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4F57E92-7D87-4FC9-2257-884316DFFDC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917830" y="805085"/>
                <a:ext cx="40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A57D715-C9DD-3189-B546-A4B36796F885}"/>
                  </a:ext>
                </a:extLst>
              </p14:cNvPr>
              <p14:cNvContentPartPr/>
              <p14:nvPr/>
            </p14:nvContentPartPr>
            <p14:xfrm>
              <a:off x="8037710" y="871685"/>
              <a:ext cx="131760" cy="95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A57D715-C9DD-3189-B546-A4B36796F885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028710" y="863045"/>
                <a:ext cx="1494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6F3D4A5-0545-0E4A-D558-97A04E34A3ED}"/>
                  </a:ext>
                </a:extLst>
              </p14:cNvPr>
              <p14:cNvContentPartPr/>
              <p14:nvPr/>
            </p14:nvContentPartPr>
            <p14:xfrm>
              <a:off x="8193230" y="864845"/>
              <a:ext cx="101520" cy="126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6F3D4A5-0545-0E4A-D558-97A04E34A3ED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8184230" y="855845"/>
                <a:ext cx="1191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40964" name="Ink 40963">
                <a:extLst>
                  <a:ext uri="{FF2B5EF4-FFF2-40B4-BE49-F238E27FC236}">
                    <a16:creationId xmlns:a16="http://schemas.microsoft.com/office/drawing/2014/main" id="{50E50FB1-CBC6-EA7D-B6F4-06AB4BF49CC5}"/>
                  </a:ext>
                </a:extLst>
              </p14:cNvPr>
              <p14:cNvContentPartPr/>
              <p14:nvPr/>
            </p14:nvContentPartPr>
            <p14:xfrm>
              <a:off x="8341910" y="656405"/>
              <a:ext cx="343440" cy="280440"/>
            </p14:xfrm>
          </p:contentPart>
        </mc:Choice>
        <mc:Fallback xmlns="">
          <p:pic>
            <p:nvPicPr>
              <p:cNvPr id="40964" name="Ink 40963">
                <a:extLst>
                  <a:ext uri="{FF2B5EF4-FFF2-40B4-BE49-F238E27FC236}">
                    <a16:creationId xmlns:a16="http://schemas.microsoft.com/office/drawing/2014/main" id="{50E50FB1-CBC6-EA7D-B6F4-06AB4BF49CC5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8332910" y="647405"/>
                <a:ext cx="36108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40980" name="Ink 40979">
                <a:extLst>
                  <a:ext uri="{FF2B5EF4-FFF2-40B4-BE49-F238E27FC236}">
                    <a16:creationId xmlns:a16="http://schemas.microsoft.com/office/drawing/2014/main" id="{6D282542-2D75-67F6-D38A-8BEC72DA08BD}"/>
                  </a:ext>
                </a:extLst>
              </p14:cNvPr>
              <p14:cNvContentPartPr/>
              <p14:nvPr/>
            </p14:nvContentPartPr>
            <p14:xfrm>
              <a:off x="8546015" y="1090512"/>
              <a:ext cx="47880" cy="76320"/>
            </p14:xfrm>
          </p:contentPart>
        </mc:Choice>
        <mc:Fallback xmlns="">
          <p:pic>
            <p:nvPicPr>
              <p:cNvPr id="40980" name="Ink 40979">
                <a:extLst>
                  <a:ext uri="{FF2B5EF4-FFF2-40B4-BE49-F238E27FC236}">
                    <a16:creationId xmlns:a16="http://schemas.microsoft.com/office/drawing/2014/main" id="{6D282542-2D75-67F6-D38A-8BEC72DA08BD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8537375" y="1081512"/>
                <a:ext cx="655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40981" name="Ink 40980">
                <a:extLst>
                  <a:ext uri="{FF2B5EF4-FFF2-40B4-BE49-F238E27FC236}">
                    <a16:creationId xmlns:a16="http://schemas.microsoft.com/office/drawing/2014/main" id="{7C42FFB5-83F9-08EC-597A-7E483C607E1F}"/>
                  </a:ext>
                </a:extLst>
              </p14:cNvPr>
              <p14:cNvContentPartPr/>
              <p14:nvPr/>
            </p14:nvContentPartPr>
            <p14:xfrm>
              <a:off x="8576255" y="1151712"/>
              <a:ext cx="360" cy="360"/>
            </p14:xfrm>
          </p:contentPart>
        </mc:Choice>
        <mc:Fallback xmlns="">
          <p:pic>
            <p:nvPicPr>
              <p:cNvPr id="40981" name="Ink 40980">
                <a:extLst>
                  <a:ext uri="{FF2B5EF4-FFF2-40B4-BE49-F238E27FC236}">
                    <a16:creationId xmlns:a16="http://schemas.microsoft.com/office/drawing/2014/main" id="{7C42FFB5-83F9-08EC-597A-7E483C607E1F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8567255" y="11427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40989" name="Ink 40988">
                <a:extLst>
                  <a:ext uri="{FF2B5EF4-FFF2-40B4-BE49-F238E27FC236}">
                    <a16:creationId xmlns:a16="http://schemas.microsoft.com/office/drawing/2014/main" id="{5F03A5F6-AB15-F9F1-7CCE-44CB46A58E2B}"/>
                  </a:ext>
                </a:extLst>
              </p14:cNvPr>
              <p14:cNvContentPartPr/>
              <p14:nvPr/>
            </p14:nvContentPartPr>
            <p14:xfrm>
              <a:off x="7635590" y="1013165"/>
              <a:ext cx="30600" cy="48600"/>
            </p14:xfrm>
          </p:contentPart>
        </mc:Choice>
        <mc:Fallback xmlns="">
          <p:pic>
            <p:nvPicPr>
              <p:cNvPr id="40989" name="Ink 40988">
                <a:extLst>
                  <a:ext uri="{FF2B5EF4-FFF2-40B4-BE49-F238E27FC236}">
                    <a16:creationId xmlns:a16="http://schemas.microsoft.com/office/drawing/2014/main" id="{5F03A5F6-AB15-F9F1-7CCE-44CB46A58E2B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626950" y="1004165"/>
                <a:ext cx="48240" cy="6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14" name="Group 41013">
            <a:extLst>
              <a:ext uri="{FF2B5EF4-FFF2-40B4-BE49-F238E27FC236}">
                <a16:creationId xmlns:a16="http://schemas.microsoft.com/office/drawing/2014/main" id="{0B80071F-78E3-CB4B-05B4-C2212E65A9A8}"/>
              </a:ext>
            </a:extLst>
          </p:cNvPr>
          <p:cNvGrpSpPr/>
          <p:nvPr/>
        </p:nvGrpSpPr>
        <p:grpSpPr>
          <a:xfrm>
            <a:off x="7463870" y="1196045"/>
            <a:ext cx="836280" cy="914760"/>
            <a:chOff x="6657812" y="1075102"/>
            <a:chExt cx="836280" cy="91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1000" name="Ink 40999">
                  <a:extLst>
                    <a:ext uri="{FF2B5EF4-FFF2-40B4-BE49-F238E27FC236}">
                      <a16:creationId xmlns:a16="http://schemas.microsoft.com/office/drawing/2014/main" id="{C98B6273-31AC-69AC-D6F5-AABAA756118B}"/>
                    </a:ext>
                  </a:extLst>
                </p14:cNvPr>
                <p14:cNvContentPartPr/>
                <p14:nvPr/>
              </p14:nvContentPartPr>
              <p14:xfrm>
                <a:off x="6657812" y="1248982"/>
                <a:ext cx="122760" cy="347760"/>
              </p14:xfrm>
            </p:contentPart>
          </mc:Choice>
          <mc:Fallback xmlns="">
            <p:pic>
              <p:nvPicPr>
                <p:cNvPr id="41000" name="Ink 40999">
                  <a:extLst>
                    <a:ext uri="{FF2B5EF4-FFF2-40B4-BE49-F238E27FC236}">
                      <a16:creationId xmlns:a16="http://schemas.microsoft.com/office/drawing/2014/main" id="{C98B6273-31AC-69AC-D6F5-AABAA756118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648812" y="1240342"/>
                  <a:ext cx="14040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1001" name="Ink 41000">
                  <a:extLst>
                    <a:ext uri="{FF2B5EF4-FFF2-40B4-BE49-F238E27FC236}">
                      <a16:creationId xmlns:a16="http://schemas.microsoft.com/office/drawing/2014/main" id="{539B67C3-8FB0-1CEF-F627-5007AF5B3212}"/>
                    </a:ext>
                  </a:extLst>
                </p14:cNvPr>
                <p14:cNvContentPartPr/>
                <p14:nvPr/>
              </p14:nvContentPartPr>
              <p14:xfrm>
                <a:off x="6827012" y="1172302"/>
                <a:ext cx="169560" cy="310680"/>
              </p14:xfrm>
            </p:contentPart>
          </mc:Choice>
          <mc:Fallback xmlns="">
            <p:pic>
              <p:nvPicPr>
                <p:cNvPr id="41001" name="Ink 41000">
                  <a:extLst>
                    <a:ext uri="{FF2B5EF4-FFF2-40B4-BE49-F238E27FC236}">
                      <a16:creationId xmlns:a16="http://schemas.microsoft.com/office/drawing/2014/main" id="{539B67C3-8FB0-1CEF-F627-5007AF5B321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818372" y="1163302"/>
                  <a:ext cx="18720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1002" name="Ink 41001">
                  <a:extLst>
                    <a:ext uri="{FF2B5EF4-FFF2-40B4-BE49-F238E27FC236}">
                      <a16:creationId xmlns:a16="http://schemas.microsoft.com/office/drawing/2014/main" id="{006AF819-D560-721C-E3A7-BC1E387F7C79}"/>
                    </a:ext>
                  </a:extLst>
                </p14:cNvPr>
                <p14:cNvContentPartPr/>
                <p14:nvPr/>
              </p14:nvContentPartPr>
              <p14:xfrm>
                <a:off x="7070012" y="1075102"/>
                <a:ext cx="218160" cy="87480"/>
              </p14:xfrm>
            </p:contentPart>
          </mc:Choice>
          <mc:Fallback xmlns="">
            <p:pic>
              <p:nvPicPr>
                <p:cNvPr id="41002" name="Ink 41001">
                  <a:extLst>
                    <a:ext uri="{FF2B5EF4-FFF2-40B4-BE49-F238E27FC236}">
                      <a16:creationId xmlns:a16="http://schemas.microsoft.com/office/drawing/2014/main" id="{006AF819-D560-721C-E3A7-BC1E387F7C7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061012" y="1066462"/>
                  <a:ext cx="23580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1004" name="Ink 41003">
                  <a:extLst>
                    <a:ext uri="{FF2B5EF4-FFF2-40B4-BE49-F238E27FC236}">
                      <a16:creationId xmlns:a16="http://schemas.microsoft.com/office/drawing/2014/main" id="{409EB0F9-2294-B222-BBF3-99E62FB5100F}"/>
                    </a:ext>
                  </a:extLst>
                </p14:cNvPr>
                <p14:cNvContentPartPr/>
                <p14:nvPr/>
              </p14:nvContentPartPr>
              <p14:xfrm>
                <a:off x="7083332" y="1140982"/>
                <a:ext cx="117360" cy="244440"/>
              </p14:xfrm>
            </p:contentPart>
          </mc:Choice>
          <mc:Fallback xmlns="">
            <p:pic>
              <p:nvPicPr>
                <p:cNvPr id="41004" name="Ink 41003">
                  <a:extLst>
                    <a:ext uri="{FF2B5EF4-FFF2-40B4-BE49-F238E27FC236}">
                      <a16:creationId xmlns:a16="http://schemas.microsoft.com/office/drawing/2014/main" id="{409EB0F9-2294-B222-BBF3-99E62FB5100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074332" y="1132342"/>
                  <a:ext cx="1350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1006" name="Ink 41005">
                  <a:extLst>
                    <a:ext uri="{FF2B5EF4-FFF2-40B4-BE49-F238E27FC236}">
                      <a16:creationId xmlns:a16="http://schemas.microsoft.com/office/drawing/2014/main" id="{94B8CC8A-B869-C6E3-BD2B-DE2E99FA17E8}"/>
                    </a:ext>
                  </a:extLst>
                </p14:cNvPr>
                <p14:cNvContentPartPr/>
                <p14:nvPr/>
              </p14:nvContentPartPr>
              <p14:xfrm>
                <a:off x="6730532" y="1760182"/>
                <a:ext cx="109440" cy="229680"/>
              </p14:xfrm>
            </p:contentPart>
          </mc:Choice>
          <mc:Fallback xmlns="">
            <p:pic>
              <p:nvPicPr>
                <p:cNvPr id="41006" name="Ink 41005">
                  <a:extLst>
                    <a:ext uri="{FF2B5EF4-FFF2-40B4-BE49-F238E27FC236}">
                      <a16:creationId xmlns:a16="http://schemas.microsoft.com/office/drawing/2014/main" id="{94B8CC8A-B869-C6E3-BD2B-DE2E99FA17E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721532" y="1751542"/>
                  <a:ext cx="1270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1009" name="Ink 41008">
                  <a:extLst>
                    <a:ext uri="{FF2B5EF4-FFF2-40B4-BE49-F238E27FC236}">
                      <a16:creationId xmlns:a16="http://schemas.microsoft.com/office/drawing/2014/main" id="{B47126BF-F389-2731-49F3-3AA4CF839FEA}"/>
                    </a:ext>
                  </a:extLst>
                </p14:cNvPr>
                <p14:cNvContentPartPr/>
                <p14:nvPr/>
              </p14:nvContentPartPr>
              <p14:xfrm>
                <a:off x="6905852" y="1558222"/>
                <a:ext cx="253800" cy="323280"/>
              </p14:xfrm>
            </p:contentPart>
          </mc:Choice>
          <mc:Fallback xmlns="">
            <p:pic>
              <p:nvPicPr>
                <p:cNvPr id="41009" name="Ink 41008">
                  <a:extLst>
                    <a:ext uri="{FF2B5EF4-FFF2-40B4-BE49-F238E27FC236}">
                      <a16:creationId xmlns:a16="http://schemas.microsoft.com/office/drawing/2014/main" id="{B47126BF-F389-2731-49F3-3AA4CF839FE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897212" y="1549582"/>
                  <a:ext cx="27144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1012" name="Ink 41011">
                  <a:extLst>
                    <a:ext uri="{FF2B5EF4-FFF2-40B4-BE49-F238E27FC236}">
                      <a16:creationId xmlns:a16="http://schemas.microsoft.com/office/drawing/2014/main" id="{48AB04D0-A333-C233-5D01-29016B04B498}"/>
                    </a:ext>
                  </a:extLst>
                </p14:cNvPr>
                <p14:cNvContentPartPr/>
                <p14:nvPr/>
              </p14:nvContentPartPr>
              <p14:xfrm>
                <a:off x="7198892" y="1581622"/>
                <a:ext cx="295200" cy="236520"/>
              </p14:xfrm>
            </p:contentPart>
          </mc:Choice>
          <mc:Fallback xmlns="">
            <p:pic>
              <p:nvPicPr>
                <p:cNvPr id="41012" name="Ink 41011">
                  <a:extLst>
                    <a:ext uri="{FF2B5EF4-FFF2-40B4-BE49-F238E27FC236}">
                      <a16:creationId xmlns:a16="http://schemas.microsoft.com/office/drawing/2014/main" id="{48AB04D0-A333-C233-5D01-29016B04B49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189892" y="1572982"/>
                  <a:ext cx="312840" cy="25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41013" name="Ink 41012">
                <a:extLst>
                  <a:ext uri="{FF2B5EF4-FFF2-40B4-BE49-F238E27FC236}">
                    <a16:creationId xmlns:a16="http://schemas.microsoft.com/office/drawing/2014/main" id="{24EB0F8C-218B-2B26-A5EE-D25E4C5745E7}"/>
                  </a:ext>
                </a:extLst>
              </p14:cNvPr>
              <p14:cNvContentPartPr/>
              <p14:nvPr/>
            </p14:nvContentPartPr>
            <p14:xfrm>
              <a:off x="8461790" y="1331405"/>
              <a:ext cx="547920" cy="438840"/>
            </p14:xfrm>
          </p:contentPart>
        </mc:Choice>
        <mc:Fallback xmlns="">
          <p:pic>
            <p:nvPicPr>
              <p:cNvPr id="41013" name="Ink 41012">
                <a:extLst>
                  <a:ext uri="{FF2B5EF4-FFF2-40B4-BE49-F238E27FC236}">
                    <a16:creationId xmlns:a16="http://schemas.microsoft.com/office/drawing/2014/main" id="{24EB0F8C-218B-2B26-A5EE-D25E4C5745E7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8453150" y="1322405"/>
                <a:ext cx="565560" cy="45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16" name="Group 41015">
            <a:extLst>
              <a:ext uri="{FF2B5EF4-FFF2-40B4-BE49-F238E27FC236}">
                <a16:creationId xmlns:a16="http://schemas.microsoft.com/office/drawing/2014/main" id="{D6AA2E60-F747-BC78-FDA9-44806A3DE370}"/>
              </a:ext>
            </a:extLst>
          </p:cNvPr>
          <p:cNvGrpSpPr/>
          <p:nvPr/>
        </p:nvGrpSpPr>
        <p:grpSpPr>
          <a:xfrm>
            <a:off x="6079310" y="1064645"/>
            <a:ext cx="698400" cy="337320"/>
            <a:chOff x="5273252" y="943702"/>
            <a:chExt cx="698400" cy="33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2FEBCB1-7CAE-FBED-A30B-3E14756636D6}"/>
                    </a:ext>
                  </a:extLst>
                </p14:cNvPr>
                <p14:cNvContentPartPr/>
                <p14:nvPr/>
              </p14:nvContentPartPr>
              <p14:xfrm>
                <a:off x="5273252" y="979702"/>
                <a:ext cx="246240" cy="301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2FEBCB1-7CAE-FBED-A30B-3E14756636D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264252" y="971062"/>
                  <a:ext cx="26388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F0E5C5B-89E7-A70E-D2F5-510F387BD538}"/>
                    </a:ext>
                  </a:extLst>
                </p14:cNvPr>
                <p14:cNvContentPartPr/>
                <p14:nvPr/>
              </p14:nvContentPartPr>
              <p14:xfrm>
                <a:off x="5487452" y="1099222"/>
                <a:ext cx="1044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F0E5C5B-89E7-A70E-D2F5-510F387BD53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478452" y="1090222"/>
                  <a:ext cx="28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3D4A987-EA9F-A8D2-CC44-E08EC2DA2395}"/>
                    </a:ext>
                  </a:extLst>
                </p14:cNvPr>
                <p14:cNvContentPartPr/>
                <p14:nvPr/>
              </p14:nvContentPartPr>
              <p14:xfrm>
                <a:off x="5552612" y="943702"/>
                <a:ext cx="211320" cy="309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3D4A987-EA9F-A8D2-CC44-E08EC2DA239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543612" y="934702"/>
                  <a:ext cx="22896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243A1A8-EA02-0B4C-72C3-5A9FAD5C4896}"/>
                    </a:ext>
                  </a:extLst>
                </p14:cNvPr>
                <p14:cNvContentPartPr/>
                <p14:nvPr/>
              </p14:nvContentPartPr>
              <p14:xfrm>
                <a:off x="5890652" y="972862"/>
                <a:ext cx="81000" cy="219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243A1A8-EA02-0B4C-72C3-5A9FAD5C489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882012" y="963862"/>
                  <a:ext cx="9864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EAD0595-8D3B-73A2-5DAC-0205935DA908}"/>
                    </a:ext>
                  </a:extLst>
                </p14:cNvPr>
                <p14:cNvContentPartPr/>
                <p14:nvPr/>
              </p14:nvContentPartPr>
              <p14:xfrm>
                <a:off x="5869052" y="1003462"/>
                <a:ext cx="2160" cy="446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EAD0595-8D3B-73A2-5DAC-0205935DA90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860412" y="994462"/>
                  <a:ext cx="198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1015" name="Ink 41014">
                  <a:extLst>
                    <a:ext uri="{FF2B5EF4-FFF2-40B4-BE49-F238E27FC236}">
                      <a16:creationId xmlns:a16="http://schemas.microsoft.com/office/drawing/2014/main" id="{F68EBD1C-5385-308A-F27D-4A5F0B221ADE}"/>
                    </a:ext>
                  </a:extLst>
                </p14:cNvPr>
                <p14:cNvContentPartPr/>
                <p14:nvPr/>
              </p14:nvContentPartPr>
              <p14:xfrm>
                <a:off x="5469452" y="1061782"/>
                <a:ext cx="28800" cy="20880"/>
              </p14:xfrm>
            </p:contentPart>
          </mc:Choice>
          <mc:Fallback xmlns="">
            <p:pic>
              <p:nvPicPr>
                <p:cNvPr id="41015" name="Ink 41014">
                  <a:extLst>
                    <a:ext uri="{FF2B5EF4-FFF2-40B4-BE49-F238E27FC236}">
                      <a16:creationId xmlns:a16="http://schemas.microsoft.com/office/drawing/2014/main" id="{F68EBD1C-5385-308A-F27D-4A5F0B221AD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60812" y="1053142"/>
                  <a:ext cx="46440" cy="3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22" name="Group 41021">
            <a:extLst>
              <a:ext uri="{FF2B5EF4-FFF2-40B4-BE49-F238E27FC236}">
                <a16:creationId xmlns:a16="http://schemas.microsoft.com/office/drawing/2014/main" id="{A8820A3E-D356-DDB9-5721-7FCDBB74E2F1}"/>
              </a:ext>
            </a:extLst>
          </p:cNvPr>
          <p:cNvGrpSpPr/>
          <p:nvPr/>
        </p:nvGrpSpPr>
        <p:grpSpPr>
          <a:xfrm>
            <a:off x="7221593" y="2374837"/>
            <a:ext cx="747360" cy="852120"/>
            <a:chOff x="5491052" y="2142142"/>
            <a:chExt cx="747360" cy="85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1017" name="Ink 41016">
                  <a:extLst>
                    <a:ext uri="{FF2B5EF4-FFF2-40B4-BE49-F238E27FC236}">
                      <a16:creationId xmlns:a16="http://schemas.microsoft.com/office/drawing/2014/main" id="{83210A06-B5D4-7B14-8D9F-0082AEDCD281}"/>
                    </a:ext>
                  </a:extLst>
                </p14:cNvPr>
                <p14:cNvContentPartPr/>
                <p14:nvPr/>
              </p14:nvContentPartPr>
              <p14:xfrm>
                <a:off x="5491052" y="2142142"/>
                <a:ext cx="124560" cy="852120"/>
              </p14:xfrm>
            </p:contentPart>
          </mc:Choice>
          <mc:Fallback xmlns="">
            <p:pic>
              <p:nvPicPr>
                <p:cNvPr id="41017" name="Ink 41016">
                  <a:extLst>
                    <a:ext uri="{FF2B5EF4-FFF2-40B4-BE49-F238E27FC236}">
                      <a16:creationId xmlns:a16="http://schemas.microsoft.com/office/drawing/2014/main" id="{83210A06-B5D4-7B14-8D9F-0082AEDCD28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482412" y="2133142"/>
                  <a:ext cx="142200" cy="86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1018" name="Ink 41017">
                  <a:extLst>
                    <a:ext uri="{FF2B5EF4-FFF2-40B4-BE49-F238E27FC236}">
                      <a16:creationId xmlns:a16="http://schemas.microsoft.com/office/drawing/2014/main" id="{029C6012-837C-76B3-061E-E565A594B5F2}"/>
                    </a:ext>
                  </a:extLst>
                </p14:cNvPr>
                <p14:cNvContentPartPr/>
                <p14:nvPr/>
              </p14:nvContentPartPr>
              <p14:xfrm>
                <a:off x="5549732" y="2185702"/>
                <a:ext cx="142200" cy="102600"/>
              </p14:xfrm>
            </p:contentPart>
          </mc:Choice>
          <mc:Fallback xmlns="">
            <p:pic>
              <p:nvPicPr>
                <p:cNvPr id="41018" name="Ink 41017">
                  <a:extLst>
                    <a:ext uri="{FF2B5EF4-FFF2-40B4-BE49-F238E27FC236}">
                      <a16:creationId xmlns:a16="http://schemas.microsoft.com/office/drawing/2014/main" id="{029C6012-837C-76B3-061E-E565A594B5F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540732" y="2177062"/>
                  <a:ext cx="15984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1019" name="Ink 41018">
                  <a:extLst>
                    <a:ext uri="{FF2B5EF4-FFF2-40B4-BE49-F238E27FC236}">
                      <a16:creationId xmlns:a16="http://schemas.microsoft.com/office/drawing/2014/main" id="{B8445F11-762A-198A-8553-44EEB1EE70FD}"/>
                    </a:ext>
                  </a:extLst>
                </p14:cNvPr>
                <p14:cNvContentPartPr/>
                <p14:nvPr/>
              </p14:nvContentPartPr>
              <p14:xfrm>
                <a:off x="5727572" y="2420422"/>
                <a:ext cx="177480" cy="313560"/>
              </p14:xfrm>
            </p:contentPart>
          </mc:Choice>
          <mc:Fallback xmlns="">
            <p:pic>
              <p:nvPicPr>
                <p:cNvPr id="41019" name="Ink 41018">
                  <a:extLst>
                    <a:ext uri="{FF2B5EF4-FFF2-40B4-BE49-F238E27FC236}">
                      <a16:creationId xmlns:a16="http://schemas.microsoft.com/office/drawing/2014/main" id="{B8445F11-762A-198A-8553-44EEB1EE70F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718572" y="2411782"/>
                  <a:ext cx="1951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1020" name="Ink 41019">
                  <a:extLst>
                    <a:ext uri="{FF2B5EF4-FFF2-40B4-BE49-F238E27FC236}">
                      <a16:creationId xmlns:a16="http://schemas.microsoft.com/office/drawing/2014/main" id="{019955B7-0101-A591-E71F-9CA1ACD072A2}"/>
                    </a:ext>
                  </a:extLst>
                </p14:cNvPr>
                <p14:cNvContentPartPr/>
                <p14:nvPr/>
              </p14:nvContentPartPr>
              <p14:xfrm>
                <a:off x="5910452" y="2645062"/>
                <a:ext cx="162720" cy="230400"/>
              </p14:xfrm>
            </p:contentPart>
          </mc:Choice>
          <mc:Fallback xmlns="">
            <p:pic>
              <p:nvPicPr>
                <p:cNvPr id="41020" name="Ink 41019">
                  <a:extLst>
                    <a:ext uri="{FF2B5EF4-FFF2-40B4-BE49-F238E27FC236}">
                      <a16:creationId xmlns:a16="http://schemas.microsoft.com/office/drawing/2014/main" id="{019955B7-0101-A591-E71F-9CA1ACD072A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901452" y="2636422"/>
                  <a:ext cx="1803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1021" name="Ink 41020">
                  <a:extLst>
                    <a:ext uri="{FF2B5EF4-FFF2-40B4-BE49-F238E27FC236}">
                      <a16:creationId xmlns:a16="http://schemas.microsoft.com/office/drawing/2014/main" id="{C3604CE5-B797-98E8-A1A5-9360569B5208}"/>
                    </a:ext>
                  </a:extLst>
                </p14:cNvPr>
                <p14:cNvContentPartPr/>
                <p14:nvPr/>
              </p14:nvContentPartPr>
              <p14:xfrm>
                <a:off x="6102332" y="2549662"/>
                <a:ext cx="136080" cy="297000"/>
              </p14:xfrm>
            </p:contentPart>
          </mc:Choice>
          <mc:Fallback xmlns="">
            <p:pic>
              <p:nvPicPr>
                <p:cNvPr id="41021" name="Ink 41020">
                  <a:extLst>
                    <a:ext uri="{FF2B5EF4-FFF2-40B4-BE49-F238E27FC236}">
                      <a16:creationId xmlns:a16="http://schemas.microsoft.com/office/drawing/2014/main" id="{C3604CE5-B797-98E8-A1A5-9360569B520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093332" y="2540662"/>
                  <a:ext cx="153720" cy="314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1024" name="Picture 4102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F1A1337-9B78-D713-596A-05A0302635FB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" y="1299740"/>
            <a:ext cx="3022091" cy="2618765"/>
          </a:xfrm>
          <a:prstGeom prst="rect">
            <a:avLst/>
          </a:prstGeom>
        </p:spPr>
      </p:pic>
      <p:pic>
        <p:nvPicPr>
          <p:cNvPr id="2050" name="Picture 2" descr="Solar cell - Wikipedia">
            <a:extLst>
              <a:ext uri="{FF2B5EF4-FFF2-40B4-BE49-F238E27FC236}">
                <a16:creationId xmlns:a16="http://schemas.microsoft.com/office/drawing/2014/main" id="{8F15595A-B85C-8EA5-3E63-1C2D1B27A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05" y="1061764"/>
            <a:ext cx="697715" cy="64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73" name="Group 41072">
            <a:extLst>
              <a:ext uri="{FF2B5EF4-FFF2-40B4-BE49-F238E27FC236}">
                <a16:creationId xmlns:a16="http://schemas.microsoft.com/office/drawing/2014/main" id="{A38ED278-DBF4-9FBE-28C4-C88EA1915AC4}"/>
              </a:ext>
            </a:extLst>
          </p:cNvPr>
          <p:cNvGrpSpPr/>
          <p:nvPr/>
        </p:nvGrpSpPr>
        <p:grpSpPr>
          <a:xfrm>
            <a:off x="5301402" y="3941809"/>
            <a:ext cx="515160" cy="361800"/>
            <a:chOff x="5301402" y="3941809"/>
            <a:chExt cx="515160" cy="36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1065" name="Ink 41064">
                  <a:extLst>
                    <a:ext uri="{FF2B5EF4-FFF2-40B4-BE49-F238E27FC236}">
                      <a16:creationId xmlns:a16="http://schemas.microsoft.com/office/drawing/2014/main" id="{8C1F98D1-5ADC-5C96-ECE1-A18C9CD421FA}"/>
                    </a:ext>
                  </a:extLst>
                </p14:cNvPr>
                <p14:cNvContentPartPr/>
                <p14:nvPr/>
              </p14:nvContentPartPr>
              <p14:xfrm>
                <a:off x="5301402" y="3941809"/>
                <a:ext cx="153360" cy="292320"/>
              </p14:xfrm>
            </p:contentPart>
          </mc:Choice>
          <mc:Fallback xmlns="">
            <p:pic>
              <p:nvPicPr>
                <p:cNvPr id="41065" name="Ink 41064">
                  <a:extLst>
                    <a:ext uri="{FF2B5EF4-FFF2-40B4-BE49-F238E27FC236}">
                      <a16:creationId xmlns:a16="http://schemas.microsoft.com/office/drawing/2014/main" id="{8C1F98D1-5ADC-5C96-ECE1-A18C9CD421F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292762" y="3932809"/>
                  <a:ext cx="17100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1066" name="Ink 41065">
                  <a:extLst>
                    <a:ext uri="{FF2B5EF4-FFF2-40B4-BE49-F238E27FC236}">
                      <a16:creationId xmlns:a16="http://schemas.microsoft.com/office/drawing/2014/main" id="{B5B3C301-39BF-C079-B3C0-EC5CCD23B21D}"/>
                    </a:ext>
                  </a:extLst>
                </p14:cNvPr>
                <p14:cNvContentPartPr/>
                <p14:nvPr/>
              </p14:nvContentPartPr>
              <p14:xfrm>
                <a:off x="5402922" y="4181209"/>
                <a:ext cx="100800" cy="122400"/>
              </p14:xfrm>
            </p:contentPart>
          </mc:Choice>
          <mc:Fallback xmlns="">
            <p:pic>
              <p:nvPicPr>
                <p:cNvPr id="41066" name="Ink 41065">
                  <a:extLst>
                    <a:ext uri="{FF2B5EF4-FFF2-40B4-BE49-F238E27FC236}">
                      <a16:creationId xmlns:a16="http://schemas.microsoft.com/office/drawing/2014/main" id="{B5B3C301-39BF-C079-B3C0-EC5CCD23B21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393922" y="4172569"/>
                  <a:ext cx="1184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1067" name="Ink 41066">
                  <a:extLst>
                    <a:ext uri="{FF2B5EF4-FFF2-40B4-BE49-F238E27FC236}">
                      <a16:creationId xmlns:a16="http://schemas.microsoft.com/office/drawing/2014/main" id="{B90EA8E4-2C7F-1828-2E04-2B0E813ADE9D}"/>
                    </a:ext>
                  </a:extLst>
                </p14:cNvPr>
                <p14:cNvContentPartPr/>
                <p14:nvPr/>
              </p14:nvContentPartPr>
              <p14:xfrm>
                <a:off x="5548002" y="4085449"/>
                <a:ext cx="225720" cy="208800"/>
              </p14:xfrm>
            </p:contentPart>
          </mc:Choice>
          <mc:Fallback xmlns="">
            <p:pic>
              <p:nvPicPr>
                <p:cNvPr id="41067" name="Ink 41066">
                  <a:extLst>
                    <a:ext uri="{FF2B5EF4-FFF2-40B4-BE49-F238E27FC236}">
                      <a16:creationId xmlns:a16="http://schemas.microsoft.com/office/drawing/2014/main" id="{B90EA8E4-2C7F-1828-2E04-2B0E813ADE9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539002" y="4076449"/>
                  <a:ext cx="24336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1068" name="Ink 41067">
                  <a:extLst>
                    <a:ext uri="{FF2B5EF4-FFF2-40B4-BE49-F238E27FC236}">
                      <a16:creationId xmlns:a16="http://schemas.microsoft.com/office/drawing/2014/main" id="{0659E9CA-F9B4-F2D9-AF95-AFB5379C0296}"/>
                    </a:ext>
                  </a:extLst>
                </p14:cNvPr>
                <p14:cNvContentPartPr/>
                <p14:nvPr/>
              </p14:nvContentPartPr>
              <p14:xfrm>
                <a:off x="5679762" y="4181929"/>
                <a:ext cx="65160" cy="360"/>
              </p14:xfrm>
            </p:contentPart>
          </mc:Choice>
          <mc:Fallback xmlns="">
            <p:pic>
              <p:nvPicPr>
                <p:cNvPr id="41068" name="Ink 41067">
                  <a:extLst>
                    <a:ext uri="{FF2B5EF4-FFF2-40B4-BE49-F238E27FC236}">
                      <a16:creationId xmlns:a16="http://schemas.microsoft.com/office/drawing/2014/main" id="{0659E9CA-F9B4-F2D9-AF95-AFB5379C029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671122" y="4173289"/>
                  <a:ext cx="82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1069" name="Ink 41068">
                  <a:extLst>
                    <a:ext uri="{FF2B5EF4-FFF2-40B4-BE49-F238E27FC236}">
                      <a16:creationId xmlns:a16="http://schemas.microsoft.com/office/drawing/2014/main" id="{6331A8A5-806B-B8C4-8779-822272762380}"/>
                    </a:ext>
                  </a:extLst>
                </p14:cNvPr>
                <p14:cNvContentPartPr/>
                <p14:nvPr/>
              </p14:nvContentPartPr>
              <p14:xfrm>
                <a:off x="5747082" y="4161049"/>
                <a:ext cx="47520" cy="2880"/>
              </p14:xfrm>
            </p:contentPart>
          </mc:Choice>
          <mc:Fallback xmlns="">
            <p:pic>
              <p:nvPicPr>
                <p:cNvPr id="41069" name="Ink 41068">
                  <a:extLst>
                    <a:ext uri="{FF2B5EF4-FFF2-40B4-BE49-F238E27FC236}">
                      <a16:creationId xmlns:a16="http://schemas.microsoft.com/office/drawing/2014/main" id="{6331A8A5-806B-B8C4-8779-82227276238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738442" y="4152409"/>
                  <a:ext cx="65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1070" name="Ink 41069">
                  <a:extLst>
                    <a:ext uri="{FF2B5EF4-FFF2-40B4-BE49-F238E27FC236}">
                      <a16:creationId xmlns:a16="http://schemas.microsoft.com/office/drawing/2014/main" id="{E304F993-E73A-1377-3FBF-3D554C46F1D9}"/>
                    </a:ext>
                  </a:extLst>
                </p14:cNvPr>
                <p14:cNvContentPartPr/>
                <p14:nvPr/>
              </p14:nvContentPartPr>
              <p14:xfrm>
                <a:off x="5730162" y="4232329"/>
                <a:ext cx="27000" cy="5760"/>
              </p14:xfrm>
            </p:contentPart>
          </mc:Choice>
          <mc:Fallback xmlns="">
            <p:pic>
              <p:nvPicPr>
                <p:cNvPr id="41070" name="Ink 41069">
                  <a:extLst>
                    <a:ext uri="{FF2B5EF4-FFF2-40B4-BE49-F238E27FC236}">
                      <a16:creationId xmlns:a16="http://schemas.microsoft.com/office/drawing/2014/main" id="{E304F993-E73A-1377-3FBF-3D554C46F1D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721522" y="4223329"/>
                  <a:ext cx="446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1071" name="Ink 41070">
                  <a:extLst>
                    <a:ext uri="{FF2B5EF4-FFF2-40B4-BE49-F238E27FC236}">
                      <a16:creationId xmlns:a16="http://schemas.microsoft.com/office/drawing/2014/main" id="{CC00EB78-6D9C-2197-E4A9-492C1E150B36}"/>
                    </a:ext>
                  </a:extLst>
                </p14:cNvPr>
                <p14:cNvContentPartPr/>
                <p14:nvPr/>
              </p14:nvContentPartPr>
              <p14:xfrm>
                <a:off x="5742402" y="4142329"/>
                <a:ext cx="69120" cy="24120"/>
              </p14:xfrm>
            </p:contentPart>
          </mc:Choice>
          <mc:Fallback xmlns="">
            <p:pic>
              <p:nvPicPr>
                <p:cNvPr id="41071" name="Ink 41070">
                  <a:extLst>
                    <a:ext uri="{FF2B5EF4-FFF2-40B4-BE49-F238E27FC236}">
                      <a16:creationId xmlns:a16="http://schemas.microsoft.com/office/drawing/2014/main" id="{CC00EB78-6D9C-2197-E4A9-492C1E150B3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733402" y="4133329"/>
                  <a:ext cx="867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1072" name="Ink 41071">
                  <a:extLst>
                    <a:ext uri="{FF2B5EF4-FFF2-40B4-BE49-F238E27FC236}">
                      <a16:creationId xmlns:a16="http://schemas.microsoft.com/office/drawing/2014/main" id="{4611E56C-3E59-A00D-A28F-8150662BB656}"/>
                    </a:ext>
                  </a:extLst>
                </p14:cNvPr>
                <p14:cNvContentPartPr/>
                <p14:nvPr/>
              </p14:nvContentPartPr>
              <p14:xfrm>
                <a:off x="5736642" y="4219729"/>
                <a:ext cx="79920" cy="60480"/>
              </p14:xfrm>
            </p:contentPart>
          </mc:Choice>
          <mc:Fallback xmlns="">
            <p:pic>
              <p:nvPicPr>
                <p:cNvPr id="41072" name="Ink 41071">
                  <a:extLst>
                    <a:ext uri="{FF2B5EF4-FFF2-40B4-BE49-F238E27FC236}">
                      <a16:creationId xmlns:a16="http://schemas.microsoft.com/office/drawing/2014/main" id="{4611E56C-3E59-A00D-A28F-8150662BB65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728002" y="4211089"/>
                  <a:ext cx="97560" cy="7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95" name="Group 40994">
            <a:extLst>
              <a:ext uri="{FF2B5EF4-FFF2-40B4-BE49-F238E27FC236}">
                <a16:creationId xmlns:a16="http://schemas.microsoft.com/office/drawing/2014/main" id="{52B882D9-841C-2E28-EC52-362136A3020F}"/>
              </a:ext>
            </a:extLst>
          </p:cNvPr>
          <p:cNvGrpSpPr/>
          <p:nvPr/>
        </p:nvGrpSpPr>
        <p:grpSpPr>
          <a:xfrm>
            <a:off x="1223764" y="5336605"/>
            <a:ext cx="334440" cy="249120"/>
            <a:chOff x="1223764" y="5336605"/>
            <a:chExt cx="334440" cy="24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0992" name="Ink 40991">
                  <a:extLst>
                    <a:ext uri="{FF2B5EF4-FFF2-40B4-BE49-F238E27FC236}">
                      <a16:creationId xmlns:a16="http://schemas.microsoft.com/office/drawing/2014/main" id="{AC8798CC-373A-6BC0-F5BF-EFBDAE1AF610}"/>
                    </a:ext>
                  </a:extLst>
                </p14:cNvPr>
                <p14:cNvContentPartPr/>
                <p14:nvPr/>
              </p14:nvContentPartPr>
              <p14:xfrm>
                <a:off x="1223764" y="5336605"/>
                <a:ext cx="288360" cy="8640"/>
              </p14:xfrm>
            </p:contentPart>
          </mc:Choice>
          <mc:Fallback xmlns="">
            <p:pic>
              <p:nvPicPr>
                <p:cNvPr id="40992" name="Ink 40991">
                  <a:extLst>
                    <a:ext uri="{FF2B5EF4-FFF2-40B4-BE49-F238E27FC236}">
                      <a16:creationId xmlns:a16="http://schemas.microsoft.com/office/drawing/2014/main" id="{AC8798CC-373A-6BC0-F5BF-EFBDAE1AF61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215124" y="5327605"/>
                  <a:ext cx="306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0993" name="Ink 40992">
                  <a:extLst>
                    <a:ext uri="{FF2B5EF4-FFF2-40B4-BE49-F238E27FC236}">
                      <a16:creationId xmlns:a16="http://schemas.microsoft.com/office/drawing/2014/main" id="{6580D9FB-1AA5-2A36-0AC3-6156D061BC70}"/>
                    </a:ext>
                  </a:extLst>
                </p14:cNvPr>
                <p14:cNvContentPartPr/>
                <p14:nvPr/>
              </p14:nvContentPartPr>
              <p14:xfrm>
                <a:off x="1397284" y="5339125"/>
                <a:ext cx="360" cy="246600"/>
              </p14:xfrm>
            </p:contentPart>
          </mc:Choice>
          <mc:Fallback xmlns="">
            <p:pic>
              <p:nvPicPr>
                <p:cNvPr id="40993" name="Ink 40992">
                  <a:extLst>
                    <a:ext uri="{FF2B5EF4-FFF2-40B4-BE49-F238E27FC236}">
                      <a16:creationId xmlns:a16="http://schemas.microsoft.com/office/drawing/2014/main" id="{6580D9FB-1AA5-2A36-0AC3-6156D061BC7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388284" y="5330125"/>
                  <a:ext cx="180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40994" name="Ink 40993">
                  <a:extLst>
                    <a:ext uri="{FF2B5EF4-FFF2-40B4-BE49-F238E27FC236}">
                      <a16:creationId xmlns:a16="http://schemas.microsoft.com/office/drawing/2014/main" id="{5485A71C-343B-6D07-644F-EB070F079E3B}"/>
                    </a:ext>
                  </a:extLst>
                </p14:cNvPr>
                <p14:cNvContentPartPr/>
                <p14:nvPr/>
              </p14:nvContentPartPr>
              <p14:xfrm>
                <a:off x="1293244" y="5576005"/>
                <a:ext cx="264960" cy="9720"/>
              </p14:xfrm>
            </p:contentPart>
          </mc:Choice>
          <mc:Fallback xmlns="">
            <p:pic>
              <p:nvPicPr>
                <p:cNvPr id="40994" name="Ink 40993">
                  <a:extLst>
                    <a:ext uri="{FF2B5EF4-FFF2-40B4-BE49-F238E27FC236}">
                      <a16:creationId xmlns:a16="http://schemas.microsoft.com/office/drawing/2014/main" id="{5485A71C-343B-6D07-644F-EB070F079E3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284604" y="5567005"/>
                  <a:ext cx="282600" cy="2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41007" name="Ink 41006">
                <a:extLst>
                  <a:ext uri="{FF2B5EF4-FFF2-40B4-BE49-F238E27FC236}">
                    <a16:creationId xmlns:a16="http://schemas.microsoft.com/office/drawing/2014/main" id="{EF9CB0B6-0D70-7DAE-BC69-13DB8C826B2E}"/>
                  </a:ext>
                </a:extLst>
              </p14:cNvPr>
              <p14:cNvContentPartPr/>
              <p14:nvPr/>
            </p14:nvContentPartPr>
            <p14:xfrm>
              <a:off x="1923604" y="5437045"/>
              <a:ext cx="119880" cy="360"/>
            </p14:xfrm>
          </p:contentPart>
        </mc:Choice>
        <mc:Fallback xmlns="">
          <p:pic>
            <p:nvPicPr>
              <p:cNvPr id="41007" name="Ink 41006">
                <a:extLst>
                  <a:ext uri="{FF2B5EF4-FFF2-40B4-BE49-F238E27FC236}">
                    <a16:creationId xmlns:a16="http://schemas.microsoft.com/office/drawing/2014/main" id="{EF9CB0B6-0D70-7DAE-BC69-13DB8C826B2E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914604" y="5428045"/>
                <a:ext cx="137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41008" name="Ink 41007">
                <a:extLst>
                  <a:ext uri="{FF2B5EF4-FFF2-40B4-BE49-F238E27FC236}">
                    <a16:creationId xmlns:a16="http://schemas.microsoft.com/office/drawing/2014/main" id="{AE50ED0A-3B5E-E487-BA8A-B7395290F8ED}"/>
                  </a:ext>
                </a:extLst>
              </p14:cNvPr>
              <p14:cNvContentPartPr/>
              <p14:nvPr/>
            </p14:nvContentPartPr>
            <p14:xfrm>
              <a:off x="1934044" y="5531725"/>
              <a:ext cx="113760" cy="2880"/>
            </p14:xfrm>
          </p:contentPart>
        </mc:Choice>
        <mc:Fallback xmlns="">
          <p:pic>
            <p:nvPicPr>
              <p:cNvPr id="41008" name="Ink 41007">
                <a:extLst>
                  <a:ext uri="{FF2B5EF4-FFF2-40B4-BE49-F238E27FC236}">
                    <a16:creationId xmlns:a16="http://schemas.microsoft.com/office/drawing/2014/main" id="{AE50ED0A-3B5E-E487-BA8A-B7395290F8ED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925404" y="5522725"/>
                <a:ext cx="13140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81" name="Group 41080">
            <a:extLst>
              <a:ext uri="{FF2B5EF4-FFF2-40B4-BE49-F238E27FC236}">
                <a16:creationId xmlns:a16="http://schemas.microsoft.com/office/drawing/2014/main" id="{AAC5BE21-FEA0-3278-9D2E-3744DB10CA45}"/>
              </a:ext>
            </a:extLst>
          </p:cNvPr>
          <p:cNvGrpSpPr/>
          <p:nvPr/>
        </p:nvGrpSpPr>
        <p:grpSpPr>
          <a:xfrm>
            <a:off x="4277644" y="5076685"/>
            <a:ext cx="166320" cy="643320"/>
            <a:chOff x="4277644" y="5076685"/>
            <a:chExt cx="166320" cy="64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41059" name="Ink 41058">
                  <a:extLst>
                    <a:ext uri="{FF2B5EF4-FFF2-40B4-BE49-F238E27FC236}">
                      <a16:creationId xmlns:a16="http://schemas.microsoft.com/office/drawing/2014/main" id="{11E57437-8E7F-5852-F58D-9FC9D331206D}"/>
                    </a:ext>
                  </a:extLst>
                </p14:cNvPr>
                <p14:cNvContentPartPr/>
                <p14:nvPr/>
              </p14:nvContentPartPr>
              <p14:xfrm>
                <a:off x="4277644" y="5076685"/>
                <a:ext cx="159480" cy="643320"/>
              </p14:xfrm>
            </p:contentPart>
          </mc:Choice>
          <mc:Fallback xmlns="">
            <p:pic>
              <p:nvPicPr>
                <p:cNvPr id="41059" name="Ink 41058">
                  <a:extLst>
                    <a:ext uri="{FF2B5EF4-FFF2-40B4-BE49-F238E27FC236}">
                      <a16:creationId xmlns:a16="http://schemas.microsoft.com/office/drawing/2014/main" id="{11E57437-8E7F-5852-F58D-9FC9D331206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269004" y="5067685"/>
                  <a:ext cx="177120" cy="66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41064" name="Ink 41063">
                  <a:extLst>
                    <a:ext uri="{FF2B5EF4-FFF2-40B4-BE49-F238E27FC236}">
                      <a16:creationId xmlns:a16="http://schemas.microsoft.com/office/drawing/2014/main" id="{0197E678-15BA-C852-FE97-B02D57E45170}"/>
                    </a:ext>
                  </a:extLst>
                </p14:cNvPr>
                <p14:cNvContentPartPr/>
                <p14:nvPr/>
              </p14:nvContentPartPr>
              <p14:xfrm>
                <a:off x="4443604" y="5198725"/>
                <a:ext cx="360" cy="357120"/>
              </p14:xfrm>
            </p:contentPart>
          </mc:Choice>
          <mc:Fallback xmlns="">
            <p:pic>
              <p:nvPicPr>
                <p:cNvPr id="41064" name="Ink 41063">
                  <a:extLst>
                    <a:ext uri="{FF2B5EF4-FFF2-40B4-BE49-F238E27FC236}">
                      <a16:creationId xmlns:a16="http://schemas.microsoft.com/office/drawing/2014/main" id="{0197E678-15BA-C852-FE97-B02D57E45170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434964" y="5190085"/>
                  <a:ext cx="18000" cy="37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84" name="Group 41083">
            <a:extLst>
              <a:ext uri="{FF2B5EF4-FFF2-40B4-BE49-F238E27FC236}">
                <a16:creationId xmlns:a16="http://schemas.microsoft.com/office/drawing/2014/main" id="{7735EAE9-9879-92D8-A9FD-41696E59BBF0}"/>
              </a:ext>
            </a:extLst>
          </p:cNvPr>
          <p:cNvGrpSpPr/>
          <p:nvPr/>
        </p:nvGrpSpPr>
        <p:grpSpPr>
          <a:xfrm>
            <a:off x="2318524" y="5053645"/>
            <a:ext cx="1757880" cy="608760"/>
            <a:chOff x="2318524" y="5053645"/>
            <a:chExt cx="1757880" cy="60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41010" name="Ink 41009">
                  <a:extLst>
                    <a:ext uri="{FF2B5EF4-FFF2-40B4-BE49-F238E27FC236}">
                      <a16:creationId xmlns:a16="http://schemas.microsoft.com/office/drawing/2014/main" id="{9CA54E13-5A8E-EA8B-C3EE-7CC7D2769F0A}"/>
                    </a:ext>
                  </a:extLst>
                </p14:cNvPr>
                <p14:cNvContentPartPr/>
                <p14:nvPr/>
              </p14:nvContentPartPr>
              <p14:xfrm>
                <a:off x="2318524" y="5348845"/>
                <a:ext cx="180000" cy="360"/>
              </p14:xfrm>
            </p:contentPart>
          </mc:Choice>
          <mc:Fallback xmlns="">
            <p:pic>
              <p:nvPicPr>
                <p:cNvPr id="41010" name="Ink 41009">
                  <a:extLst>
                    <a:ext uri="{FF2B5EF4-FFF2-40B4-BE49-F238E27FC236}">
                      <a16:creationId xmlns:a16="http://schemas.microsoft.com/office/drawing/2014/main" id="{9CA54E13-5A8E-EA8B-C3EE-7CC7D2769F0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309884" y="5339845"/>
                  <a:ext cx="197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41011" name="Ink 41010">
                  <a:extLst>
                    <a:ext uri="{FF2B5EF4-FFF2-40B4-BE49-F238E27FC236}">
                      <a16:creationId xmlns:a16="http://schemas.microsoft.com/office/drawing/2014/main" id="{51E72B07-CD02-7066-D3B5-2CF1AC61C3E4}"/>
                    </a:ext>
                  </a:extLst>
                </p14:cNvPr>
                <p14:cNvContentPartPr/>
                <p14:nvPr/>
              </p14:nvContentPartPr>
              <p14:xfrm>
                <a:off x="2401684" y="5367925"/>
                <a:ext cx="2880" cy="195840"/>
              </p14:xfrm>
            </p:contentPart>
          </mc:Choice>
          <mc:Fallback xmlns="">
            <p:pic>
              <p:nvPicPr>
                <p:cNvPr id="41011" name="Ink 41010">
                  <a:extLst>
                    <a:ext uri="{FF2B5EF4-FFF2-40B4-BE49-F238E27FC236}">
                      <a16:creationId xmlns:a16="http://schemas.microsoft.com/office/drawing/2014/main" id="{51E72B07-CD02-7066-D3B5-2CF1AC61C3E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393044" y="5359285"/>
                  <a:ext cx="2052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41023" name="Ink 41022">
                  <a:extLst>
                    <a:ext uri="{FF2B5EF4-FFF2-40B4-BE49-F238E27FC236}">
                      <a16:creationId xmlns:a16="http://schemas.microsoft.com/office/drawing/2014/main" id="{1F20FABD-34F1-F6D6-C609-13F580256388}"/>
                    </a:ext>
                  </a:extLst>
                </p14:cNvPr>
                <p14:cNvContentPartPr/>
                <p14:nvPr/>
              </p14:nvContentPartPr>
              <p14:xfrm>
                <a:off x="2339404" y="5560525"/>
                <a:ext cx="197280" cy="14400"/>
              </p14:xfrm>
            </p:contentPart>
          </mc:Choice>
          <mc:Fallback xmlns="">
            <p:pic>
              <p:nvPicPr>
                <p:cNvPr id="41023" name="Ink 41022">
                  <a:extLst>
                    <a:ext uri="{FF2B5EF4-FFF2-40B4-BE49-F238E27FC236}">
                      <a16:creationId xmlns:a16="http://schemas.microsoft.com/office/drawing/2014/main" id="{1F20FABD-34F1-F6D6-C609-13F580256388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330404" y="5551525"/>
                  <a:ext cx="2149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41025" name="Ink 41024">
                  <a:extLst>
                    <a:ext uri="{FF2B5EF4-FFF2-40B4-BE49-F238E27FC236}">
                      <a16:creationId xmlns:a16="http://schemas.microsoft.com/office/drawing/2014/main" id="{17E150D5-EA4F-60DC-8E4E-67BB798B085B}"/>
                    </a:ext>
                  </a:extLst>
                </p14:cNvPr>
                <p14:cNvContentPartPr/>
                <p14:nvPr/>
              </p14:nvContentPartPr>
              <p14:xfrm>
                <a:off x="2583124" y="5563765"/>
                <a:ext cx="91800" cy="98640"/>
              </p14:xfrm>
            </p:contentPart>
          </mc:Choice>
          <mc:Fallback xmlns="">
            <p:pic>
              <p:nvPicPr>
                <p:cNvPr id="41025" name="Ink 41024">
                  <a:extLst>
                    <a:ext uri="{FF2B5EF4-FFF2-40B4-BE49-F238E27FC236}">
                      <a16:creationId xmlns:a16="http://schemas.microsoft.com/office/drawing/2014/main" id="{17E150D5-EA4F-60DC-8E4E-67BB798B085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574484" y="5555125"/>
                  <a:ext cx="1094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41031" name="Ink 41030">
                  <a:extLst>
                    <a:ext uri="{FF2B5EF4-FFF2-40B4-BE49-F238E27FC236}">
                      <a16:creationId xmlns:a16="http://schemas.microsoft.com/office/drawing/2014/main" id="{0C648EAD-B4CC-67C2-71EE-B94F2531D4C1}"/>
                    </a:ext>
                  </a:extLst>
                </p14:cNvPr>
                <p14:cNvContentPartPr/>
                <p14:nvPr/>
              </p14:nvContentPartPr>
              <p14:xfrm>
                <a:off x="2793004" y="5355325"/>
                <a:ext cx="232920" cy="273600"/>
              </p14:xfrm>
            </p:contentPart>
          </mc:Choice>
          <mc:Fallback xmlns="">
            <p:pic>
              <p:nvPicPr>
                <p:cNvPr id="41031" name="Ink 41030">
                  <a:extLst>
                    <a:ext uri="{FF2B5EF4-FFF2-40B4-BE49-F238E27FC236}">
                      <a16:creationId xmlns:a16="http://schemas.microsoft.com/office/drawing/2014/main" id="{0C648EAD-B4CC-67C2-71EE-B94F2531D4C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784364" y="5346685"/>
                  <a:ext cx="2505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41034" name="Ink 41033">
                  <a:extLst>
                    <a:ext uri="{FF2B5EF4-FFF2-40B4-BE49-F238E27FC236}">
                      <a16:creationId xmlns:a16="http://schemas.microsoft.com/office/drawing/2014/main" id="{283E2022-6DF3-DA5F-79BC-6B2738F201DD}"/>
                    </a:ext>
                  </a:extLst>
                </p14:cNvPr>
                <p14:cNvContentPartPr/>
                <p14:nvPr/>
              </p14:nvContentPartPr>
              <p14:xfrm>
                <a:off x="2921524" y="5214205"/>
                <a:ext cx="183240" cy="5400"/>
              </p14:xfrm>
            </p:contentPart>
          </mc:Choice>
          <mc:Fallback xmlns="">
            <p:pic>
              <p:nvPicPr>
                <p:cNvPr id="41034" name="Ink 41033">
                  <a:extLst>
                    <a:ext uri="{FF2B5EF4-FFF2-40B4-BE49-F238E27FC236}">
                      <a16:creationId xmlns:a16="http://schemas.microsoft.com/office/drawing/2014/main" id="{283E2022-6DF3-DA5F-79BC-6B2738F201D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912524" y="5205565"/>
                  <a:ext cx="2008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41035" name="Ink 41034">
                  <a:extLst>
                    <a:ext uri="{FF2B5EF4-FFF2-40B4-BE49-F238E27FC236}">
                      <a16:creationId xmlns:a16="http://schemas.microsoft.com/office/drawing/2014/main" id="{8F3E848C-241D-69F8-DED6-5C40F999A2C0}"/>
                    </a:ext>
                  </a:extLst>
                </p14:cNvPr>
                <p14:cNvContentPartPr/>
                <p14:nvPr/>
              </p14:nvContentPartPr>
              <p14:xfrm>
                <a:off x="3196564" y="5053645"/>
                <a:ext cx="138960" cy="231840"/>
              </p14:xfrm>
            </p:contentPart>
          </mc:Choice>
          <mc:Fallback xmlns="">
            <p:pic>
              <p:nvPicPr>
                <p:cNvPr id="41035" name="Ink 41034">
                  <a:extLst>
                    <a:ext uri="{FF2B5EF4-FFF2-40B4-BE49-F238E27FC236}">
                      <a16:creationId xmlns:a16="http://schemas.microsoft.com/office/drawing/2014/main" id="{8F3E848C-241D-69F8-DED6-5C40F999A2C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187924" y="5045005"/>
                  <a:ext cx="15660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41037" name="Ink 41036">
                  <a:extLst>
                    <a:ext uri="{FF2B5EF4-FFF2-40B4-BE49-F238E27FC236}">
                      <a16:creationId xmlns:a16="http://schemas.microsoft.com/office/drawing/2014/main" id="{43F7ED75-58BA-E61B-6BA3-8C5E08EBF3C5}"/>
                    </a:ext>
                  </a:extLst>
                </p14:cNvPr>
                <p14:cNvContentPartPr/>
                <p14:nvPr/>
              </p14:nvContentPartPr>
              <p14:xfrm>
                <a:off x="3348484" y="5240485"/>
                <a:ext cx="89640" cy="101160"/>
              </p14:xfrm>
            </p:contentPart>
          </mc:Choice>
          <mc:Fallback xmlns="">
            <p:pic>
              <p:nvPicPr>
                <p:cNvPr id="41037" name="Ink 41036">
                  <a:extLst>
                    <a:ext uri="{FF2B5EF4-FFF2-40B4-BE49-F238E27FC236}">
                      <a16:creationId xmlns:a16="http://schemas.microsoft.com/office/drawing/2014/main" id="{43F7ED75-58BA-E61B-6BA3-8C5E08EBF3C5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339844" y="5231485"/>
                  <a:ext cx="1072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41038" name="Ink 41037">
                  <a:extLst>
                    <a:ext uri="{FF2B5EF4-FFF2-40B4-BE49-F238E27FC236}">
                      <a16:creationId xmlns:a16="http://schemas.microsoft.com/office/drawing/2014/main" id="{C5B31FBE-37B4-1C2E-010F-101FBE4F2F9B}"/>
                    </a:ext>
                  </a:extLst>
                </p14:cNvPr>
                <p14:cNvContentPartPr/>
                <p14:nvPr/>
              </p14:nvContentPartPr>
              <p14:xfrm>
                <a:off x="3492124" y="5167405"/>
                <a:ext cx="67680" cy="133560"/>
              </p14:xfrm>
            </p:contentPart>
          </mc:Choice>
          <mc:Fallback xmlns="">
            <p:pic>
              <p:nvPicPr>
                <p:cNvPr id="41038" name="Ink 41037">
                  <a:extLst>
                    <a:ext uri="{FF2B5EF4-FFF2-40B4-BE49-F238E27FC236}">
                      <a16:creationId xmlns:a16="http://schemas.microsoft.com/office/drawing/2014/main" id="{C5B31FBE-37B4-1C2E-010F-101FBE4F2F9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483124" y="5158405"/>
                  <a:ext cx="8532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41047" name="Ink 41046">
                  <a:extLst>
                    <a:ext uri="{FF2B5EF4-FFF2-40B4-BE49-F238E27FC236}">
                      <a16:creationId xmlns:a16="http://schemas.microsoft.com/office/drawing/2014/main" id="{E2F68750-AAD5-3C0E-122F-60A22A551C4D}"/>
                    </a:ext>
                  </a:extLst>
                </p14:cNvPr>
                <p14:cNvContentPartPr/>
                <p14:nvPr/>
              </p14:nvContentPartPr>
              <p14:xfrm>
                <a:off x="3553324" y="5094685"/>
                <a:ext cx="132480" cy="333720"/>
              </p14:xfrm>
            </p:contentPart>
          </mc:Choice>
          <mc:Fallback xmlns="">
            <p:pic>
              <p:nvPicPr>
                <p:cNvPr id="41047" name="Ink 41046">
                  <a:extLst>
                    <a:ext uri="{FF2B5EF4-FFF2-40B4-BE49-F238E27FC236}">
                      <a16:creationId xmlns:a16="http://schemas.microsoft.com/office/drawing/2014/main" id="{E2F68750-AAD5-3C0E-122F-60A22A551C4D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544684" y="5086045"/>
                  <a:ext cx="15012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41048" name="Ink 41047">
                  <a:extLst>
                    <a:ext uri="{FF2B5EF4-FFF2-40B4-BE49-F238E27FC236}">
                      <a16:creationId xmlns:a16="http://schemas.microsoft.com/office/drawing/2014/main" id="{F313D4CD-9AF1-A1AC-B259-A44831C3DF92}"/>
                    </a:ext>
                  </a:extLst>
                </p14:cNvPr>
                <p14:cNvContentPartPr/>
                <p14:nvPr/>
              </p14:nvContentPartPr>
              <p14:xfrm>
                <a:off x="3696964" y="5212405"/>
                <a:ext cx="113040" cy="275400"/>
              </p14:xfrm>
            </p:contentPart>
          </mc:Choice>
          <mc:Fallback xmlns="">
            <p:pic>
              <p:nvPicPr>
                <p:cNvPr id="41048" name="Ink 41047">
                  <a:extLst>
                    <a:ext uri="{FF2B5EF4-FFF2-40B4-BE49-F238E27FC236}">
                      <a16:creationId xmlns:a16="http://schemas.microsoft.com/office/drawing/2014/main" id="{F313D4CD-9AF1-A1AC-B259-A44831C3DF9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688324" y="5203765"/>
                  <a:ext cx="1306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41050" name="Ink 41049">
                  <a:extLst>
                    <a:ext uri="{FF2B5EF4-FFF2-40B4-BE49-F238E27FC236}">
                      <a16:creationId xmlns:a16="http://schemas.microsoft.com/office/drawing/2014/main" id="{7D9DDBB1-B6DD-6C5D-F1AC-21945A66F655}"/>
                    </a:ext>
                  </a:extLst>
                </p14:cNvPr>
                <p14:cNvContentPartPr/>
                <p14:nvPr/>
              </p14:nvContentPartPr>
              <p14:xfrm>
                <a:off x="3860404" y="5141485"/>
                <a:ext cx="133560" cy="219240"/>
              </p14:xfrm>
            </p:contentPart>
          </mc:Choice>
          <mc:Fallback xmlns="">
            <p:pic>
              <p:nvPicPr>
                <p:cNvPr id="41050" name="Ink 41049">
                  <a:extLst>
                    <a:ext uri="{FF2B5EF4-FFF2-40B4-BE49-F238E27FC236}">
                      <a16:creationId xmlns:a16="http://schemas.microsoft.com/office/drawing/2014/main" id="{7D9DDBB1-B6DD-6C5D-F1AC-21945A66F65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851404" y="5132845"/>
                  <a:ext cx="1512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41053" name="Ink 41052">
                  <a:extLst>
                    <a:ext uri="{FF2B5EF4-FFF2-40B4-BE49-F238E27FC236}">
                      <a16:creationId xmlns:a16="http://schemas.microsoft.com/office/drawing/2014/main" id="{303DC512-2C2E-D6FA-4033-23CC0749D9FF}"/>
                    </a:ext>
                  </a:extLst>
                </p14:cNvPr>
                <p14:cNvContentPartPr/>
                <p14:nvPr/>
              </p14:nvContentPartPr>
              <p14:xfrm>
                <a:off x="3967324" y="5259565"/>
                <a:ext cx="109080" cy="3600"/>
              </p14:xfrm>
            </p:contentPart>
          </mc:Choice>
          <mc:Fallback xmlns="">
            <p:pic>
              <p:nvPicPr>
                <p:cNvPr id="41053" name="Ink 41052">
                  <a:extLst>
                    <a:ext uri="{FF2B5EF4-FFF2-40B4-BE49-F238E27FC236}">
                      <a16:creationId xmlns:a16="http://schemas.microsoft.com/office/drawing/2014/main" id="{303DC512-2C2E-D6FA-4033-23CC0749D9F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58684" y="5250565"/>
                  <a:ext cx="1267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41056" name="Ink 41055">
                  <a:extLst>
                    <a:ext uri="{FF2B5EF4-FFF2-40B4-BE49-F238E27FC236}">
                      <a16:creationId xmlns:a16="http://schemas.microsoft.com/office/drawing/2014/main" id="{CF21AA18-3FF4-28DA-C24C-B75A6A82B499}"/>
                    </a:ext>
                  </a:extLst>
                </p14:cNvPr>
                <p14:cNvContentPartPr/>
                <p14:nvPr/>
              </p14:nvContentPartPr>
              <p14:xfrm>
                <a:off x="4025284" y="5277205"/>
                <a:ext cx="2880" cy="105840"/>
              </p14:xfrm>
            </p:contentPart>
          </mc:Choice>
          <mc:Fallback xmlns="">
            <p:pic>
              <p:nvPicPr>
                <p:cNvPr id="41056" name="Ink 41055">
                  <a:extLst>
                    <a:ext uri="{FF2B5EF4-FFF2-40B4-BE49-F238E27FC236}">
                      <a16:creationId xmlns:a16="http://schemas.microsoft.com/office/drawing/2014/main" id="{CF21AA18-3FF4-28DA-C24C-B75A6A82B49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016644" y="5268565"/>
                  <a:ext cx="2052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41083" name="Ink 41082">
                  <a:extLst>
                    <a:ext uri="{FF2B5EF4-FFF2-40B4-BE49-F238E27FC236}">
                      <a16:creationId xmlns:a16="http://schemas.microsoft.com/office/drawing/2014/main" id="{40FCDF7D-AAB0-DC92-7697-AE97606F386D}"/>
                    </a:ext>
                  </a:extLst>
                </p14:cNvPr>
                <p14:cNvContentPartPr/>
                <p14:nvPr/>
              </p14:nvContentPartPr>
              <p14:xfrm>
                <a:off x="3032764" y="5155525"/>
                <a:ext cx="360" cy="165960"/>
              </p14:xfrm>
            </p:contentPart>
          </mc:Choice>
          <mc:Fallback xmlns="">
            <p:pic>
              <p:nvPicPr>
                <p:cNvPr id="41083" name="Ink 41082">
                  <a:extLst>
                    <a:ext uri="{FF2B5EF4-FFF2-40B4-BE49-F238E27FC236}">
                      <a16:creationId xmlns:a16="http://schemas.microsoft.com/office/drawing/2014/main" id="{40FCDF7D-AAB0-DC92-7697-AE97606F386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024124" y="5146885"/>
                  <a:ext cx="18000" cy="18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C49C7444-16F4-CF52-B002-6E08AA70C8E3}"/>
              </a:ext>
            </a:extLst>
          </p:cNvPr>
          <p:cNvGrpSpPr/>
          <p:nvPr/>
        </p:nvGrpSpPr>
        <p:grpSpPr>
          <a:xfrm>
            <a:off x="4634404" y="4909645"/>
            <a:ext cx="1697760" cy="768240"/>
            <a:chOff x="4634404" y="4909645"/>
            <a:chExt cx="1697760" cy="76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41075" name="Ink 41074">
                  <a:extLst>
                    <a:ext uri="{FF2B5EF4-FFF2-40B4-BE49-F238E27FC236}">
                      <a16:creationId xmlns:a16="http://schemas.microsoft.com/office/drawing/2014/main" id="{9AF3AC77-725F-6723-D2F2-30D16A19D10D}"/>
                    </a:ext>
                  </a:extLst>
                </p14:cNvPr>
                <p14:cNvContentPartPr/>
                <p14:nvPr/>
              </p14:nvContentPartPr>
              <p14:xfrm>
                <a:off x="4634404" y="5346325"/>
                <a:ext cx="126360" cy="2880"/>
              </p14:xfrm>
            </p:contentPart>
          </mc:Choice>
          <mc:Fallback xmlns="">
            <p:pic>
              <p:nvPicPr>
                <p:cNvPr id="41075" name="Ink 41074">
                  <a:extLst>
                    <a:ext uri="{FF2B5EF4-FFF2-40B4-BE49-F238E27FC236}">
                      <a16:creationId xmlns:a16="http://schemas.microsoft.com/office/drawing/2014/main" id="{9AF3AC77-725F-6723-D2F2-30D16A19D10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625404" y="5337685"/>
                  <a:ext cx="144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41079" name="Ink 41078">
                  <a:extLst>
                    <a:ext uri="{FF2B5EF4-FFF2-40B4-BE49-F238E27FC236}">
                      <a16:creationId xmlns:a16="http://schemas.microsoft.com/office/drawing/2014/main" id="{9C6412A8-142F-2529-A2CD-A688645441CC}"/>
                    </a:ext>
                  </a:extLst>
                </p14:cNvPr>
                <p14:cNvContentPartPr/>
                <p14:nvPr/>
              </p14:nvContentPartPr>
              <p14:xfrm>
                <a:off x="4858684" y="5228605"/>
                <a:ext cx="220320" cy="268920"/>
              </p14:xfrm>
            </p:contentPart>
          </mc:Choice>
          <mc:Fallback xmlns="">
            <p:pic>
              <p:nvPicPr>
                <p:cNvPr id="41079" name="Ink 41078">
                  <a:extLst>
                    <a:ext uri="{FF2B5EF4-FFF2-40B4-BE49-F238E27FC236}">
                      <a16:creationId xmlns:a16="http://schemas.microsoft.com/office/drawing/2014/main" id="{9C6412A8-142F-2529-A2CD-A688645441CC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850044" y="5219605"/>
                  <a:ext cx="2379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41085" name="Ink 41084">
                  <a:extLst>
                    <a:ext uri="{FF2B5EF4-FFF2-40B4-BE49-F238E27FC236}">
                      <a16:creationId xmlns:a16="http://schemas.microsoft.com/office/drawing/2014/main" id="{80E8612F-F1C9-D11E-A65B-DA255CEC7C8C}"/>
                    </a:ext>
                  </a:extLst>
                </p14:cNvPr>
                <p14:cNvContentPartPr/>
                <p14:nvPr/>
              </p14:nvContentPartPr>
              <p14:xfrm>
                <a:off x="5126164" y="5124925"/>
                <a:ext cx="130320" cy="9000"/>
              </p14:xfrm>
            </p:contentPart>
          </mc:Choice>
          <mc:Fallback xmlns="">
            <p:pic>
              <p:nvPicPr>
                <p:cNvPr id="41085" name="Ink 41084">
                  <a:extLst>
                    <a:ext uri="{FF2B5EF4-FFF2-40B4-BE49-F238E27FC236}">
                      <a16:creationId xmlns:a16="http://schemas.microsoft.com/office/drawing/2014/main" id="{80E8612F-F1C9-D11E-A65B-DA255CEC7C8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117164" y="5115925"/>
                  <a:ext cx="1479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41087" name="Ink 41086">
                  <a:extLst>
                    <a:ext uri="{FF2B5EF4-FFF2-40B4-BE49-F238E27FC236}">
                      <a16:creationId xmlns:a16="http://schemas.microsoft.com/office/drawing/2014/main" id="{78C475F7-C811-3099-9D0D-D1F339ED2A38}"/>
                    </a:ext>
                  </a:extLst>
                </p14:cNvPr>
                <p14:cNvContentPartPr/>
                <p14:nvPr/>
              </p14:nvContentPartPr>
              <p14:xfrm>
                <a:off x="5406964" y="4980925"/>
                <a:ext cx="111600" cy="180000"/>
              </p14:xfrm>
            </p:contentPart>
          </mc:Choice>
          <mc:Fallback xmlns="">
            <p:pic>
              <p:nvPicPr>
                <p:cNvPr id="41087" name="Ink 41086">
                  <a:extLst>
                    <a:ext uri="{FF2B5EF4-FFF2-40B4-BE49-F238E27FC236}">
                      <a16:creationId xmlns:a16="http://schemas.microsoft.com/office/drawing/2014/main" id="{78C475F7-C811-3099-9D0D-D1F339ED2A3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398324" y="4971925"/>
                  <a:ext cx="1292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048" name="Ink 2047">
                  <a:extLst>
                    <a:ext uri="{FF2B5EF4-FFF2-40B4-BE49-F238E27FC236}">
                      <a16:creationId xmlns:a16="http://schemas.microsoft.com/office/drawing/2014/main" id="{7C734F88-7492-374F-4B2F-B812312AB94F}"/>
                    </a:ext>
                  </a:extLst>
                </p14:cNvPr>
                <p14:cNvContentPartPr/>
                <p14:nvPr/>
              </p14:nvContentPartPr>
              <p14:xfrm>
                <a:off x="5518564" y="5062645"/>
                <a:ext cx="117360" cy="127080"/>
              </p14:xfrm>
            </p:contentPart>
          </mc:Choice>
          <mc:Fallback xmlns="">
            <p:pic>
              <p:nvPicPr>
                <p:cNvPr id="2048" name="Ink 2047">
                  <a:extLst>
                    <a:ext uri="{FF2B5EF4-FFF2-40B4-BE49-F238E27FC236}">
                      <a16:creationId xmlns:a16="http://schemas.microsoft.com/office/drawing/2014/main" id="{7C734F88-7492-374F-4B2F-B812312AB94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509564" y="5053645"/>
                  <a:ext cx="135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049" name="Ink 2048">
                  <a:extLst>
                    <a:ext uri="{FF2B5EF4-FFF2-40B4-BE49-F238E27FC236}">
                      <a16:creationId xmlns:a16="http://schemas.microsoft.com/office/drawing/2014/main" id="{71C6D1F8-E254-0E30-B24C-FAAD121C32F9}"/>
                    </a:ext>
                  </a:extLst>
                </p14:cNvPr>
                <p14:cNvContentPartPr/>
                <p14:nvPr/>
              </p14:nvContentPartPr>
              <p14:xfrm>
                <a:off x="5683804" y="5005045"/>
                <a:ext cx="88920" cy="137160"/>
              </p14:xfrm>
            </p:contentPart>
          </mc:Choice>
          <mc:Fallback xmlns="">
            <p:pic>
              <p:nvPicPr>
                <p:cNvPr id="2049" name="Ink 2048">
                  <a:extLst>
                    <a:ext uri="{FF2B5EF4-FFF2-40B4-BE49-F238E27FC236}">
                      <a16:creationId xmlns:a16="http://schemas.microsoft.com/office/drawing/2014/main" id="{71C6D1F8-E254-0E30-B24C-FAAD121C32F9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675164" y="4996405"/>
                  <a:ext cx="1065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051" name="Ink 2050">
                  <a:extLst>
                    <a:ext uri="{FF2B5EF4-FFF2-40B4-BE49-F238E27FC236}">
                      <a16:creationId xmlns:a16="http://schemas.microsoft.com/office/drawing/2014/main" id="{5E37EF68-265B-1571-6EC1-7F97104C9286}"/>
                    </a:ext>
                  </a:extLst>
                </p14:cNvPr>
                <p14:cNvContentPartPr/>
                <p14:nvPr/>
              </p14:nvContentPartPr>
              <p14:xfrm>
                <a:off x="5764444" y="4909645"/>
                <a:ext cx="191160" cy="445680"/>
              </p14:xfrm>
            </p:contentPart>
          </mc:Choice>
          <mc:Fallback xmlns="">
            <p:pic>
              <p:nvPicPr>
                <p:cNvPr id="2051" name="Ink 2050">
                  <a:extLst>
                    <a:ext uri="{FF2B5EF4-FFF2-40B4-BE49-F238E27FC236}">
                      <a16:creationId xmlns:a16="http://schemas.microsoft.com/office/drawing/2014/main" id="{5E37EF68-265B-1571-6EC1-7F97104C928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755804" y="4900645"/>
                  <a:ext cx="208800" cy="46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052" name="Ink 2051">
                  <a:extLst>
                    <a:ext uri="{FF2B5EF4-FFF2-40B4-BE49-F238E27FC236}">
                      <a16:creationId xmlns:a16="http://schemas.microsoft.com/office/drawing/2014/main" id="{2FD3B745-01DA-7672-17C5-CC6C6CAC3E55}"/>
                    </a:ext>
                  </a:extLst>
                </p14:cNvPr>
                <p14:cNvContentPartPr/>
                <p14:nvPr/>
              </p14:nvContentPartPr>
              <p14:xfrm>
                <a:off x="5941564" y="5034205"/>
                <a:ext cx="121680" cy="238320"/>
              </p14:xfrm>
            </p:contentPart>
          </mc:Choice>
          <mc:Fallback xmlns="">
            <p:pic>
              <p:nvPicPr>
                <p:cNvPr id="2052" name="Ink 2051">
                  <a:extLst>
                    <a:ext uri="{FF2B5EF4-FFF2-40B4-BE49-F238E27FC236}">
                      <a16:creationId xmlns:a16="http://schemas.microsoft.com/office/drawing/2014/main" id="{2FD3B745-01DA-7672-17C5-CC6C6CAC3E5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932564" y="5025205"/>
                  <a:ext cx="1393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053" name="Ink 2052">
                  <a:extLst>
                    <a:ext uri="{FF2B5EF4-FFF2-40B4-BE49-F238E27FC236}">
                      <a16:creationId xmlns:a16="http://schemas.microsoft.com/office/drawing/2014/main" id="{801CBDAD-A4A4-2295-4B29-807282CE0052}"/>
                    </a:ext>
                  </a:extLst>
                </p14:cNvPr>
                <p14:cNvContentPartPr/>
                <p14:nvPr/>
              </p14:nvContentPartPr>
              <p14:xfrm>
                <a:off x="6036964" y="5182165"/>
                <a:ext cx="79920" cy="360"/>
              </p14:xfrm>
            </p:contentPart>
          </mc:Choice>
          <mc:Fallback xmlns="">
            <p:pic>
              <p:nvPicPr>
                <p:cNvPr id="2053" name="Ink 2052">
                  <a:extLst>
                    <a:ext uri="{FF2B5EF4-FFF2-40B4-BE49-F238E27FC236}">
                      <a16:creationId xmlns:a16="http://schemas.microsoft.com/office/drawing/2014/main" id="{801CBDAD-A4A4-2295-4B29-807282CE005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028324" y="517352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054" name="Ink 2053">
                  <a:extLst>
                    <a:ext uri="{FF2B5EF4-FFF2-40B4-BE49-F238E27FC236}">
                      <a16:creationId xmlns:a16="http://schemas.microsoft.com/office/drawing/2014/main" id="{8783F5FE-53DD-4277-EE0D-6B862DFD6B4C}"/>
                    </a:ext>
                  </a:extLst>
                </p14:cNvPr>
                <p14:cNvContentPartPr/>
                <p14:nvPr/>
              </p14:nvContentPartPr>
              <p14:xfrm>
                <a:off x="6051724" y="5217445"/>
                <a:ext cx="360" cy="118800"/>
              </p14:xfrm>
            </p:contentPart>
          </mc:Choice>
          <mc:Fallback xmlns="">
            <p:pic>
              <p:nvPicPr>
                <p:cNvPr id="2054" name="Ink 2053">
                  <a:extLst>
                    <a:ext uri="{FF2B5EF4-FFF2-40B4-BE49-F238E27FC236}">
                      <a16:creationId xmlns:a16="http://schemas.microsoft.com/office/drawing/2014/main" id="{8783F5FE-53DD-4277-EE0D-6B862DFD6B4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042724" y="5208805"/>
                  <a:ext cx="180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55" name="Ink 2054">
                  <a:extLst>
                    <a:ext uri="{FF2B5EF4-FFF2-40B4-BE49-F238E27FC236}">
                      <a16:creationId xmlns:a16="http://schemas.microsoft.com/office/drawing/2014/main" id="{1F1BA786-1F55-7B4D-DF9A-3D628F4AD215}"/>
                    </a:ext>
                  </a:extLst>
                </p14:cNvPr>
                <p14:cNvContentPartPr/>
                <p14:nvPr/>
              </p14:nvContentPartPr>
              <p14:xfrm>
                <a:off x="5986204" y="5170285"/>
                <a:ext cx="68040" cy="360"/>
              </p14:xfrm>
            </p:contentPart>
          </mc:Choice>
          <mc:Fallback xmlns="">
            <p:pic>
              <p:nvPicPr>
                <p:cNvPr id="2055" name="Ink 2054">
                  <a:extLst>
                    <a:ext uri="{FF2B5EF4-FFF2-40B4-BE49-F238E27FC236}">
                      <a16:creationId xmlns:a16="http://schemas.microsoft.com/office/drawing/2014/main" id="{1F1BA786-1F55-7B4D-DF9A-3D628F4AD21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977564" y="5161285"/>
                  <a:ext cx="85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056" name="Ink 2055">
                  <a:extLst>
                    <a:ext uri="{FF2B5EF4-FFF2-40B4-BE49-F238E27FC236}">
                      <a16:creationId xmlns:a16="http://schemas.microsoft.com/office/drawing/2014/main" id="{B00C942D-FA10-9E63-1B1D-D395864DB05E}"/>
                    </a:ext>
                  </a:extLst>
                </p14:cNvPr>
                <p14:cNvContentPartPr/>
                <p14:nvPr/>
              </p14:nvContentPartPr>
              <p14:xfrm>
                <a:off x="6045964" y="5198725"/>
                <a:ext cx="360" cy="61200"/>
              </p14:xfrm>
            </p:contentPart>
          </mc:Choice>
          <mc:Fallback xmlns="">
            <p:pic>
              <p:nvPicPr>
                <p:cNvPr id="2056" name="Ink 2055">
                  <a:extLst>
                    <a:ext uri="{FF2B5EF4-FFF2-40B4-BE49-F238E27FC236}">
                      <a16:creationId xmlns:a16="http://schemas.microsoft.com/office/drawing/2014/main" id="{B00C942D-FA10-9E63-1B1D-D395864DB05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036964" y="5189725"/>
                  <a:ext cx="180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057" name="Ink 2056">
                  <a:extLst>
                    <a:ext uri="{FF2B5EF4-FFF2-40B4-BE49-F238E27FC236}">
                      <a16:creationId xmlns:a16="http://schemas.microsoft.com/office/drawing/2014/main" id="{DACB10FA-C771-8E43-490B-E62CE51A02BD}"/>
                    </a:ext>
                  </a:extLst>
                </p14:cNvPr>
                <p14:cNvContentPartPr/>
                <p14:nvPr/>
              </p14:nvContentPartPr>
              <p14:xfrm>
                <a:off x="6172684" y="4999645"/>
                <a:ext cx="159480" cy="678240"/>
              </p14:xfrm>
            </p:contentPart>
          </mc:Choice>
          <mc:Fallback xmlns="">
            <p:pic>
              <p:nvPicPr>
                <p:cNvPr id="2057" name="Ink 2056">
                  <a:extLst>
                    <a:ext uri="{FF2B5EF4-FFF2-40B4-BE49-F238E27FC236}">
                      <a16:creationId xmlns:a16="http://schemas.microsoft.com/office/drawing/2014/main" id="{DACB10FA-C771-8E43-490B-E62CE51A02BD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163684" y="4990645"/>
                  <a:ext cx="177120" cy="695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59" name="Audio 2058">
            <a:hlinkClick r:id="" action="ppaction://media"/>
            <a:extLst>
              <a:ext uri="{FF2B5EF4-FFF2-40B4-BE49-F238E27FC236}">
                <a16:creationId xmlns:a16="http://schemas.microsoft.com/office/drawing/2014/main" id="{54B72B9E-AA8F-256D-EF23-B8A45B704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7DB70646-522F-B63A-A4EF-2AFB29F41E83}"/>
              </a:ext>
            </a:extLst>
          </p:cNvPr>
          <p:cNvGrpSpPr/>
          <p:nvPr/>
        </p:nvGrpSpPr>
        <p:grpSpPr>
          <a:xfrm>
            <a:off x="7188604" y="5182165"/>
            <a:ext cx="601200" cy="346320"/>
            <a:chOff x="7188604" y="5182165"/>
            <a:chExt cx="601200" cy="34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60" name="Ink 2059">
                  <a:extLst>
                    <a:ext uri="{FF2B5EF4-FFF2-40B4-BE49-F238E27FC236}">
                      <a16:creationId xmlns:a16="http://schemas.microsoft.com/office/drawing/2014/main" id="{7B249F9F-D90C-3418-A39C-3729F57D7994}"/>
                    </a:ext>
                  </a:extLst>
                </p14:cNvPr>
                <p14:cNvContentPartPr/>
                <p14:nvPr/>
              </p14:nvContentPartPr>
              <p14:xfrm>
                <a:off x="7188604" y="5182165"/>
                <a:ext cx="170280" cy="360"/>
              </p14:xfrm>
            </p:contentPart>
          </mc:Choice>
          <mc:Fallback xmlns="">
            <p:pic>
              <p:nvPicPr>
                <p:cNvPr id="2060" name="Ink 2059">
                  <a:extLst>
                    <a:ext uri="{FF2B5EF4-FFF2-40B4-BE49-F238E27FC236}">
                      <a16:creationId xmlns:a16="http://schemas.microsoft.com/office/drawing/2014/main" id="{7B249F9F-D90C-3418-A39C-3729F57D7994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7179604" y="5173525"/>
                  <a:ext cx="18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61" name="Ink 2060">
                  <a:extLst>
                    <a:ext uri="{FF2B5EF4-FFF2-40B4-BE49-F238E27FC236}">
                      <a16:creationId xmlns:a16="http://schemas.microsoft.com/office/drawing/2014/main" id="{A5C31022-C50E-1B97-3BEA-D2205838B64A}"/>
                    </a:ext>
                  </a:extLst>
                </p14:cNvPr>
                <p14:cNvContentPartPr/>
                <p14:nvPr/>
              </p14:nvContentPartPr>
              <p14:xfrm>
                <a:off x="7282564" y="5184685"/>
                <a:ext cx="360" cy="234720"/>
              </p14:xfrm>
            </p:contentPart>
          </mc:Choice>
          <mc:Fallback xmlns="">
            <p:pic>
              <p:nvPicPr>
                <p:cNvPr id="2061" name="Ink 2060">
                  <a:extLst>
                    <a:ext uri="{FF2B5EF4-FFF2-40B4-BE49-F238E27FC236}">
                      <a16:creationId xmlns:a16="http://schemas.microsoft.com/office/drawing/2014/main" id="{A5C31022-C50E-1B97-3BEA-D2205838B64A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7273924" y="5175685"/>
                  <a:ext cx="180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062" name="Ink 2061">
                  <a:extLst>
                    <a:ext uri="{FF2B5EF4-FFF2-40B4-BE49-F238E27FC236}">
                      <a16:creationId xmlns:a16="http://schemas.microsoft.com/office/drawing/2014/main" id="{99A09237-91E6-3A78-58A9-5F2DE48D7144}"/>
                    </a:ext>
                  </a:extLst>
                </p14:cNvPr>
                <p14:cNvContentPartPr/>
                <p14:nvPr/>
              </p14:nvContentPartPr>
              <p14:xfrm>
                <a:off x="7193284" y="5427325"/>
                <a:ext cx="186480" cy="360"/>
              </p14:xfrm>
            </p:contentPart>
          </mc:Choice>
          <mc:Fallback xmlns="">
            <p:pic>
              <p:nvPicPr>
                <p:cNvPr id="2062" name="Ink 2061">
                  <a:extLst>
                    <a:ext uri="{FF2B5EF4-FFF2-40B4-BE49-F238E27FC236}">
                      <a16:creationId xmlns:a16="http://schemas.microsoft.com/office/drawing/2014/main" id="{99A09237-91E6-3A78-58A9-5F2DE48D7144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7184284" y="5418685"/>
                  <a:ext cx="20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063" name="Ink 2062">
                  <a:extLst>
                    <a:ext uri="{FF2B5EF4-FFF2-40B4-BE49-F238E27FC236}">
                      <a16:creationId xmlns:a16="http://schemas.microsoft.com/office/drawing/2014/main" id="{A889CD29-3C41-4CD2-F774-C7C1159D6C3B}"/>
                    </a:ext>
                  </a:extLst>
                </p14:cNvPr>
                <p14:cNvContentPartPr/>
                <p14:nvPr/>
              </p14:nvContentPartPr>
              <p14:xfrm>
                <a:off x="7371484" y="5410045"/>
                <a:ext cx="113760" cy="118440"/>
              </p14:xfrm>
            </p:contentPart>
          </mc:Choice>
          <mc:Fallback xmlns="">
            <p:pic>
              <p:nvPicPr>
                <p:cNvPr id="2063" name="Ink 2062">
                  <a:extLst>
                    <a:ext uri="{FF2B5EF4-FFF2-40B4-BE49-F238E27FC236}">
                      <a16:creationId xmlns:a16="http://schemas.microsoft.com/office/drawing/2014/main" id="{A889CD29-3C41-4CD2-F774-C7C1159D6C3B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7362484" y="5401045"/>
                  <a:ext cx="1314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064" name="Ink 2063">
                  <a:extLst>
                    <a:ext uri="{FF2B5EF4-FFF2-40B4-BE49-F238E27FC236}">
                      <a16:creationId xmlns:a16="http://schemas.microsoft.com/office/drawing/2014/main" id="{800558E0-FE6A-2DDD-5295-CCC38401172E}"/>
                    </a:ext>
                  </a:extLst>
                </p14:cNvPr>
                <p14:cNvContentPartPr/>
                <p14:nvPr/>
              </p14:nvContentPartPr>
              <p14:xfrm>
                <a:off x="7571644" y="5275405"/>
                <a:ext cx="218160" cy="136080"/>
              </p14:xfrm>
            </p:contentPart>
          </mc:Choice>
          <mc:Fallback xmlns="">
            <p:pic>
              <p:nvPicPr>
                <p:cNvPr id="2064" name="Ink 2063">
                  <a:extLst>
                    <a:ext uri="{FF2B5EF4-FFF2-40B4-BE49-F238E27FC236}">
                      <a16:creationId xmlns:a16="http://schemas.microsoft.com/office/drawing/2014/main" id="{800558E0-FE6A-2DDD-5295-CCC38401172E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7562644" y="5266405"/>
                  <a:ext cx="235800" cy="15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403BF845-1CDE-E296-4636-E1C0CA4F52C0}"/>
              </a:ext>
            </a:extLst>
          </p:cNvPr>
          <p:cNvGrpSpPr/>
          <p:nvPr/>
        </p:nvGrpSpPr>
        <p:grpSpPr>
          <a:xfrm>
            <a:off x="7987804" y="4927285"/>
            <a:ext cx="900000" cy="491400"/>
            <a:chOff x="7987804" y="4927285"/>
            <a:chExt cx="900000" cy="49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065" name="Ink 2064">
                  <a:extLst>
                    <a:ext uri="{FF2B5EF4-FFF2-40B4-BE49-F238E27FC236}">
                      <a16:creationId xmlns:a16="http://schemas.microsoft.com/office/drawing/2014/main" id="{548F9760-8303-E257-6C2E-976F93A84952}"/>
                    </a:ext>
                  </a:extLst>
                </p14:cNvPr>
                <p14:cNvContentPartPr/>
                <p14:nvPr/>
              </p14:nvContentPartPr>
              <p14:xfrm>
                <a:off x="7987804" y="5245525"/>
                <a:ext cx="163800" cy="173160"/>
              </p14:xfrm>
            </p:contentPart>
          </mc:Choice>
          <mc:Fallback xmlns="">
            <p:pic>
              <p:nvPicPr>
                <p:cNvPr id="2065" name="Ink 2064">
                  <a:extLst>
                    <a:ext uri="{FF2B5EF4-FFF2-40B4-BE49-F238E27FC236}">
                      <a16:creationId xmlns:a16="http://schemas.microsoft.com/office/drawing/2014/main" id="{548F9760-8303-E257-6C2E-976F93A84952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7978804" y="5236885"/>
                  <a:ext cx="1814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066" name="Ink 2065">
                  <a:extLst>
                    <a:ext uri="{FF2B5EF4-FFF2-40B4-BE49-F238E27FC236}">
                      <a16:creationId xmlns:a16="http://schemas.microsoft.com/office/drawing/2014/main" id="{158A2CCF-E690-54B4-0D24-2CE52D545F25}"/>
                    </a:ext>
                  </a:extLst>
                </p14:cNvPr>
                <p14:cNvContentPartPr/>
                <p14:nvPr/>
              </p14:nvContentPartPr>
              <p14:xfrm>
                <a:off x="8225404" y="4940965"/>
                <a:ext cx="68760" cy="213480"/>
              </p14:xfrm>
            </p:contentPart>
          </mc:Choice>
          <mc:Fallback xmlns="">
            <p:pic>
              <p:nvPicPr>
                <p:cNvPr id="2066" name="Ink 2065">
                  <a:extLst>
                    <a:ext uri="{FF2B5EF4-FFF2-40B4-BE49-F238E27FC236}">
                      <a16:creationId xmlns:a16="http://schemas.microsoft.com/office/drawing/2014/main" id="{158A2CCF-E690-54B4-0D24-2CE52D545F25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8216764" y="4932325"/>
                  <a:ext cx="864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067" name="Ink 2066">
                  <a:extLst>
                    <a:ext uri="{FF2B5EF4-FFF2-40B4-BE49-F238E27FC236}">
                      <a16:creationId xmlns:a16="http://schemas.microsoft.com/office/drawing/2014/main" id="{6C8BCFCB-C04F-A5A2-7672-309675664E87}"/>
                    </a:ext>
                  </a:extLst>
                </p14:cNvPr>
                <p14:cNvContentPartPr/>
                <p14:nvPr/>
              </p14:nvContentPartPr>
              <p14:xfrm>
                <a:off x="8339524" y="5034925"/>
                <a:ext cx="96840" cy="110880"/>
              </p14:xfrm>
            </p:contentPart>
          </mc:Choice>
          <mc:Fallback xmlns="">
            <p:pic>
              <p:nvPicPr>
                <p:cNvPr id="2067" name="Ink 2066">
                  <a:extLst>
                    <a:ext uri="{FF2B5EF4-FFF2-40B4-BE49-F238E27FC236}">
                      <a16:creationId xmlns:a16="http://schemas.microsoft.com/office/drawing/2014/main" id="{6C8BCFCB-C04F-A5A2-7672-309675664E87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8330524" y="5026285"/>
                  <a:ext cx="11448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068" name="Ink 2067">
                  <a:extLst>
                    <a:ext uri="{FF2B5EF4-FFF2-40B4-BE49-F238E27FC236}">
                      <a16:creationId xmlns:a16="http://schemas.microsoft.com/office/drawing/2014/main" id="{1FB77421-9865-EED7-2793-84F4469A4BCF}"/>
                    </a:ext>
                  </a:extLst>
                </p14:cNvPr>
                <p14:cNvContentPartPr/>
                <p14:nvPr/>
              </p14:nvContentPartPr>
              <p14:xfrm>
                <a:off x="8488564" y="5046445"/>
                <a:ext cx="65880" cy="118080"/>
              </p14:xfrm>
            </p:contentPart>
          </mc:Choice>
          <mc:Fallback xmlns="">
            <p:pic>
              <p:nvPicPr>
                <p:cNvPr id="2068" name="Ink 2067">
                  <a:extLst>
                    <a:ext uri="{FF2B5EF4-FFF2-40B4-BE49-F238E27FC236}">
                      <a16:creationId xmlns:a16="http://schemas.microsoft.com/office/drawing/2014/main" id="{1FB77421-9865-EED7-2793-84F4469A4BCF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8479564" y="5037805"/>
                  <a:ext cx="835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069" name="Ink 2068">
                  <a:extLst>
                    <a:ext uri="{FF2B5EF4-FFF2-40B4-BE49-F238E27FC236}">
                      <a16:creationId xmlns:a16="http://schemas.microsoft.com/office/drawing/2014/main" id="{EB1BF2D4-9A3A-F434-69C8-F6CDDCCBDD0F}"/>
                    </a:ext>
                  </a:extLst>
                </p14:cNvPr>
                <p14:cNvContentPartPr/>
                <p14:nvPr/>
              </p14:nvContentPartPr>
              <p14:xfrm>
                <a:off x="8573524" y="4927285"/>
                <a:ext cx="117000" cy="327960"/>
              </p14:xfrm>
            </p:contentPart>
          </mc:Choice>
          <mc:Fallback xmlns="">
            <p:pic>
              <p:nvPicPr>
                <p:cNvPr id="2069" name="Ink 2068">
                  <a:extLst>
                    <a:ext uri="{FF2B5EF4-FFF2-40B4-BE49-F238E27FC236}">
                      <a16:creationId xmlns:a16="http://schemas.microsoft.com/office/drawing/2014/main" id="{EB1BF2D4-9A3A-F434-69C8-F6CDDCCBDD0F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564884" y="4918645"/>
                  <a:ext cx="13464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070" name="Ink 2069">
                  <a:extLst>
                    <a:ext uri="{FF2B5EF4-FFF2-40B4-BE49-F238E27FC236}">
                      <a16:creationId xmlns:a16="http://schemas.microsoft.com/office/drawing/2014/main" id="{A55E870D-0848-A092-3A24-51D7722484C7}"/>
                    </a:ext>
                  </a:extLst>
                </p14:cNvPr>
                <p14:cNvContentPartPr/>
                <p14:nvPr/>
              </p14:nvContentPartPr>
              <p14:xfrm>
                <a:off x="8699884" y="5075605"/>
                <a:ext cx="117720" cy="218160"/>
              </p14:xfrm>
            </p:contentPart>
          </mc:Choice>
          <mc:Fallback xmlns="">
            <p:pic>
              <p:nvPicPr>
                <p:cNvPr id="2070" name="Ink 2069">
                  <a:extLst>
                    <a:ext uri="{FF2B5EF4-FFF2-40B4-BE49-F238E27FC236}">
                      <a16:creationId xmlns:a16="http://schemas.microsoft.com/office/drawing/2014/main" id="{A55E870D-0848-A092-3A24-51D7722484C7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691244" y="5066965"/>
                  <a:ext cx="1353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071" name="Ink 2070">
                  <a:extLst>
                    <a:ext uri="{FF2B5EF4-FFF2-40B4-BE49-F238E27FC236}">
                      <a16:creationId xmlns:a16="http://schemas.microsoft.com/office/drawing/2014/main" id="{C4FA2FD5-B485-D671-B6DF-641CAB56C1D2}"/>
                    </a:ext>
                  </a:extLst>
                </p14:cNvPr>
                <p14:cNvContentPartPr/>
                <p14:nvPr/>
              </p14:nvContentPartPr>
              <p14:xfrm>
                <a:off x="8807884" y="5250205"/>
                <a:ext cx="79920" cy="360"/>
              </p14:xfrm>
            </p:contentPart>
          </mc:Choice>
          <mc:Fallback xmlns="">
            <p:pic>
              <p:nvPicPr>
                <p:cNvPr id="2071" name="Ink 2070">
                  <a:extLst>
                    <a:ext uri="{FF2B5EF4-FFF2-40B4-BE49-F238E27FC236}">
                      <a16:creationId xmlns:a16="http://schemas.microsoft.com/office/drawing/2014/main" id="{C4FA2FD5-B485-D671-B6DF-641CAB56C1D2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8798884" y="524120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072" name="Ink 2071">
                  <a:extLst>
                    <a:ext uri="{FF2B5EF4-FFF2-40B4-BE49-F238E27FC236}">
                      <a16:creationId xmlns:a16="http://schemas.microsoft.com/office/drawing/2014/main" id="{C7E2E0D7-BD59-9237-AE99-C5C5A6E6883A}"/>
                    </a:ext>
                  </a:extLst>
                </p14:cNvPr>
                <p14:cNvContentPartPr/>
                <p14:nvPr/>
              </p14:nvContentPartPr>
              <p14:xfrm>
                <a:off x="8843164" y="5255245"/>
                <a:ext cx="360" cy="117360"/>
              </p14:xfrm>
            </p:contentPart>
          </mc:Choice>
          <mc:Fallback xmlns="">
            <p:pic>
              <p:nvPicPr>
                <p:cNvPr id="2072" name="Ink 2071">
                  <a:extLst>
                    <a:ext uri="{FF2B5EF4-FFF2-40B4-BE49-F238E27FC236}">
                      <a16:creationId xmlns:a16="http://schemas.microsoft.com/office/drawing/2014/main" id="{C7E2E0D7-BD59-9237-AE99-C5C5A6E6883A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834524" y="5246245"/>
                  <a:ext cx="18000" cy="135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154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74"/>
    </mc:Choice>
    <mc:Fallback xmlns="">
      <p:transition spd="slow" advTm="51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401147" y="0"/>
            <a:ext cx="82782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How do these I-Vs translate to CMOS inverter?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 descr="A diagram of a circuit&#10;&#10;Description automatically generated">
            <a:extLst>
              <a:ext uri="{FF2B5EF4-FFF2-40B4-BE49-F238E27FC236}">
                <a16:creationId xmlns:a16="http://schemas.microsoft.com/office/drawing/2014/main" id="{9CEF51D7-DC2A-2D1B-3E40-44C50F718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3" y="560091"/>
            <a:ext cx="5181600" cy="3085281"/>
          </a:xfrm>
          <a:prstGeom prst="rect">
            <a:avLst/>
          </a:prstGeom>
        </p:spPr>
      </p:pic>
      <p:grpSp>
        <p:nvGrpSpPr>
          <p:cNvPr id="7" name="Group 13">
            <a:extLst>
              <a:ext uri="{FF2B5EF4-FFF2-40B4-BE49-F238E27FC236}">
                <a16:creationId xmlns:a16="http://schemas.microsoft.com/office/drawing/2014/main" id="{1F11977B-7128-9D52-216C-0E8FFA08295E}"/>
              </a:ext>
            </a:extLst>
          </p:cNvPr>
          <p:cNvGrpSpPr>
            <a:grpSpLocks/>
          </p:cNvGrpSpPr>
          <p:nvPr/>
        </p:nvGrpSpPr>
        <p:grpSpPr bwMode="auto">
          <a:xfrm>
            <a:off x="1017836" y="4544805"/>
            <a:ext cx="2133600" cy="1981200"/>
            <a:chOff x="4038600" y="3733800"/>
            <a:chExt cx="2895600" cy="2796887"/>
          </a:xfrm>
        </p:grpSpPr>
        <p:pic>
          <p:nvPicPr>
            <p:cNvPr id="8" name="Picture 8" descr="\includegraphics[width=\figwidth]{figures/cmos-inverter_fullsweep}">
              <a:extLst>
                <a:ext uri="{FF2B5EF4-FFF2-40B4-BE49-F238E27FC236}">
                  <a16:creationId xmlns:a16="http://schemas.microsoft.com/office/drawing/2014/main" id="{8F0A2871-8B5A-0F08-8604-81DC2EF4326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38600" y="3733800"/>
              <a:ext cx="2895600" cy="279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CB8A8D7C-3A93-EB1F-FB3E-7791B4D1FD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6071" y="4876800"/>
              <a:ext cx="809723" cy="43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400" b="1">
                  <a:solidFill>
                    <a:srgbClr val="FF0000"/>
                  </a:solidFill>
                  <a:latin typeface="Comic Sans MS" panose="030F0902030302020204" pitchFamily="66" charset="0"/>
                </a:rPr>
                <a:t>Gain </a:t>
              </a: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C06D422B-C250-EF97-288F-B7612E096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9164" y="3810000"/>
              <a:ext cx="637857" cy="43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400" b="1">
                  <a:solidFill>
                    <a:srgbClr val="FF0000"/>
                  </a:solidFill>
                  <a:latin typeface="Comic Sans MS" panose="030F0902030302020204" pitchFamily="66" charset="0"/>
                </a:rPr>
                <a:t>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178A915-2F8E-39BD-A1C9-C5ADFC3FAB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8560" y="5848290"/>
              <a:ext cx="740107" cy="43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400" b="1">
                  <a:solidFill>
                    <a:srgbClr val="FF0000"/>
                  </a:solidFill>
                  <a:latin typeface="Comic Sans MS" panose="030F0902030302020204" pitchFamily="66" charset="0"/>
                </a:rPr>
                <a:t>OFF</a:t>
              </a:r>
            </a:p>
          </p:txBody>
        </p:sp>
      </p:grpSp>
      <p:grpSp>
        <p:nvGrpSpPr>
          <p:cNvPr id="40996" name="Group 40995">
            <a:extLst>
              <a:ext uri="{FF2B5EF4-FFF2-40B4-BE49-F238E27FC236}">
                <a16:creationId xmlns:a16="http://schemas.microsoft.com/office/drawing/2014/main" id="{39E49687-81ED-9566-E353-8382290AFCE7}"/>
              </a:ext>
            </a:extLst>
          </p:cNvPr>
          <p:cNvGrpSpPr/>
          <p:nvPr/>
        </p:nvGrpSpPr>
        <p:grpSpPr>
          <a:xfrm>
            <a:off x="6173764" y="2743525"/>
            <a:ext cx="2848680" cy="401760"/>
            <a:chOff x="6173764" y="2743525"/>
            <a:chExt cx="2848680" cy="40176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C20C246E-25B7-E27E-41A8-2169452BC0C9}"/>
                </a:ext>
              </a:extLst>
            </p:cNvPr>
            <p:cNvGrpSpPr/>
            <p:nvPr/>
          </p:nvGrpSpPr>
          <p:grpSpPr>
            <a:xfrm>
              <a:off x="6173764" y="2752525"/>
              <a:ext cx="262440" cy="244800"/>
              <a:chOff x="6173764" y="2752525"/>
              <a:chExt cx="262440" cy="244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B1982B6-ECE5-C65D-263D-E1032877963E}"/>
                      </a:ext>
                    </a:extLst>
                  </p14:cNvPr>
                  <p14:cNvContentPartPr/>
                  <p14:nvPr/>
                </p14:nvContentPartPr>
                <p14:xfrm>
                  <a:off x="6252244" y="2796805"/>
                  <a:ext cx="97200" cy="163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B1982B6-ECE5-C65D-263D-E1032877963E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243604" y="2787805"/>
                    <a:ext cx="114840" cy="18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A893F988-FA75-F7AF-888C-B4A21BB32B1A}"/>
                      </a:ext>
                    </a:extLst>
                  </p14:cNvPr>
                  <p14:cNvContentPartPr/>
                  <p14:nvPr/>
                </p14:nvContentPartPr>
                <p14:xfrm>
                  <a:off x="6173764" y="2752525"/>
                  <a:ext cx="262440" cy="23868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A893F988-FA75-F7AF-888C-B4A21BB32B1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165124" y="2743885"/>
                    <a:ext cx="280080" cy="25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71655CB4-616D-AE46-63C0-B98BB4C0385E}"/>
                      </a:ext>
                    </a:extLst>
                  </p14:cNvPr>
                  <p14:cNvContentPartPr/>
                  <p14:nvPr/>
                </p14:nvContentPartPr>
                <p14:xfrm>
                  <a:off x="6368164" y="2947285"/>
                  <a:ext cx="360" cy="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71655CB4-616D-AE46-63C0-B98BB4C038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359164" y="29382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ACC9C44-D642-C785-00A3-9B5F9E9B151A}"/>
                      </a:ext>
                    </a:extLst>
                  </p14:cNvPr>
                  <p14:cNvContentPartPr/>
                  <p14:nvPr/>
                </p14:nvContentPartPr>
                <p14:xfrm>
                  <a:off x="6365644" y="2996965"/>
                  <a:ext cx="62640" cy="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ACC9C44-D642-C785-00A3-9B5F9E9B151A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356644" y="2988325"/>
                    <a:ext cx="802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C7EDB05-3524-E41C-EE89-D5C87A9D0D13}"/>
                </a:ext>
              </a:extLst>
            </p:cNvPr>
            <p:cNvGrpSpPr/>
            <p:nvPr/>
          </p:nvGrpSpPr>
          <p:grpSpPr>
            <a:xfrm>
              <a:off x="6701884" y="2783485"/>
              <a:ext cx="1137240" cy="308160"/>
              <a:chOff x="6701884" y="2783485"/>
              <a:chExt cx="1137240" cy="308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1844AB4A-ED51-C97F-C46F-95DD99415842}"/>
                      </a:ext>
                    </a:extLst>
                  </p14:cNvPr>
                  <p14:cNvContentPartPr/>
                  <p14:nvPr/>
                </p14:nvContentPartPr>
                <p14:xfrm>
                  <a:off x="6701884" y="2783485"/>
                  <a:ext cx="216000" cy="540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1844AB4A-ED51-C97F-C46F-95DD99415842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692884" y="2774845"/>
                    <a:ext cx="23364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EE553357-EE5F-435C-D6CD-F25F62469A13}"/>
                      </a:ext>
                    </a:extLst>
                  </p14:cNvPr>
                  <p14:cNvContentPartPr/>
                  <p14:nvPr/>
                </p14:nvContentPartPr>
                <p14:xfrm>
                  <a:off x="6757324" y="2784925"/>
                  <a:ext cx="159120" cy="1854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EE553357-EE5F-435C-D6CD-F25F62469A13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748324" y="2776285"/>
                    <a:ext cx="17676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7DB1CD3C-A98D-AB25-0693-370A59488104}"/>
                      </a:ext>
                    </a:extLst>
                  </p14:cNvPr>
                  <p14:cNvContentPartPr/>
                  <p14:nvPr/>
                </p14:nvContentPartPr>
                <p14:xfrm>
                  <a:off x="6996724" y="2954485"/>
                  <a:ext cx="97920" cy="1335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7DB1CD3C-A98D-AB25-0693-370A59488104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87724" y="2945845"/>
                    <a:ext cx="115560" cy="15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C9247F6C-1FE9-B5A5-9E4A-6DE622ED9AEB}"/>
                      </a:ext>
                    </a:extLst>
                  </p14:cNvPr>
                  <p14:cNvContentPartPr/>
                  <p14:nvPr/>
                </p14:nvContentPartPr>
                <p14:xfrm>
                  <a:off x="7179244" y="2917405"/>
                  <a:ext cx="139320" cy="1134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C9247F6C-1FE9-B5A5-9E4A-6DE622ED9AEB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170604" y="2908405"/>
                    <a:ext cx="15696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E375774-E681-C0F5-D4FE-4651848E236E}"/>
                      </a:ext>
                    </a:extLst>
                  </p14:cNvPr>
                  <p14:cNvContentPartPr/>
                  <p14:nvPr/>
                </p14:nvContentPartPr>
                <p14:xfrm>
                  <a:off x="7374364" y="2932525"/>
                  <a:ext cx="87120" cy="13068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FE375774-E681-C0F5-D4FE-4651848E236E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365724" y="2923885"/>
                    <a:ext cx="104760" cy="14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F566BE51-F6FD-CB52-5EFB-2D265F6963F5}"/>
                      </a:ext>
                    </a:extLst>
                  </p14:cNvPr>
                  <p14:cNvContentPartPr/>
                  <p14:nvPr/>
                </p14:nvContentPartPr>
                <p14:xfrm>
                  <a:off x="7561204" y="2910565"/>
                  <a:ext cx="81720" cy="18108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F566BE51-F6FD-CB52-5EFB-2D265F6963F5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552564" y="2901565"/>
                    <a:ext cx="99360" cy="19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6EB80167-6718-95DF-DC9C-4DB3349F177C}"/>
                      </a:ext>
                    </a:extLst>
                  </p14:cNvPr>
                  <p14:cNvContentPartPr/>
                  <p14:nvPr/>
                </p14:nvContentPartPr>
                <p14:xfrm>
                  <a:off x="7728604" y="2918845"/>
                  <a:ext cx="88200" cy="3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6EB80167-6718-95DF-DC9C-4DB3349F177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7719604" y="2909845"/>
                    <a:ext cx="105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40BDD6BD-40A6-7D70-447B-BD9E55507068}"/>
                      </a:ext>
                    </a:extLst>
                  </p14:cNvPr>
                  <p14:cNvContentPartPr/>
                  <p14:nvPr/>
                </p14:nvContentPartPr>
                <p14:xfrm>
                  <a:off x="7725724" y="2999485"/>
                  <a:ext cx="113400" cy="3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0BDD6BD-40A6-7D70-447B-BD9E55507068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7716724" y="2990845"/>
                    <a:ext cx="1310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919902A-3602-3C70-7CAA-702780A80C8B}"/>
                </a:ext>
              </a:extLst>
            </p:cNvPr>
            <p:cNvGrpSpPr/>
            <p:nvPr/>
          </p:nvGrpSpPr>
          <p:grpSpPr>
            <a:xfrm>
              <a:off x="8009764" y="2743525"/>
              <a:ext cx="1012680" cy="401760"/>
              <a:chOff x="8009764" y="2743525"/>
              <a:chExt cx="1012680" cy="40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D2625D39-0D68-D69F-316B-65B10E35EB60}"/>
                      </a:ext>
                    </a:extLst>
                  </p14:cNvPr>
                  <p14:cNvContentPartPr/>
                  <p14:nvPr/>
                </p14:nvContentPartPr>
                <p14:xfrm>
                  <a:off x="8009764" y="2834605"/>
                  <a:ext cx="95040" cy="288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D2625D39-0D68-D69F-316B-65B10E35EB60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001124" y="2825965"/>
                    <a:ext cx="1126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7402E8FF-C54E-6B00-88A0-9CD2A4586DEC}"/>
                      </a:ext>
                    </a:extLst>
                  </p14:cNvPr>
                  <p14:cNvContentPartPr/>
                  <p14:nvPr/>
                </p14:nvContentPartPr>
                <p14:xfrm>
                  <a:off x="8236564" y="2743525"/>
                  <a:ext cx="191520" cy="3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7402E8FF-C54E-6B00-88A0-9CD2A4586DE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227564" y="2734525"/>
                    <a:ext cx="209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9D62CF27-B859-6A9A-EFEB-3987D1DAD0CA}"/>
                      </a:ext>
                    </a:extLst>
                  </p14:cNvPr>
                  <p14:cNvContentPartPr/>
                  <p14:nvPr/>
                </p14:nvContentPartPr>
                <p14:xfrm>
                  <a:off x="8354644" y="2751085"/>
                  <a:ext cx="5400" cy="20304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9D62CF27-B859-6A9A-EFEB-3987D1DAD0C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8345644" y="2742445"/>
                    <a:ext cx="23040" cy="22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25E3AC96-5C80-0183-FA20-B7FC7CC02176}"/>
                      </a:ext>
                    </a:extLst>
                  </p14:cNvPr>
                  <p14:cNvContentPartPr/>
                  <p14:nvPr/>
                </p14:nvContentPartPr>
                <p14:xfrm>
                  <a:off x="8287684" y="2955565"/>
                  <a:ext cx="148320" cy="756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25E3AC96-5C80-0183-FA20-B7FC7CC02176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279044" y="2946565"/>
                    <a:ext cx="165960" cy="2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CB03E8A5-B02D-5E4C-2049-DC94441E3A66}"/>
                      </a:ext>
                    </a:extLst>
                  </p14:cNvPr>
                  <p14:cNvContentPartPr/>
                  <p14:nvPr/>
                </p14:nvContentPartPr>
                <p14:xfrm>
                  <a:off x="8471284" y="2918845"/>
                  <a:ext cx="86040" cy="1918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CB03E8A5-B02D-5E4C-2049-DC94441E3A66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8462644" y="2909845"/>
                    <a:ext cx="10368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D0B58041-40D0-A53E-BDC8-2D9157995DB3}"/>
                      </a:ext>
                    </a:extLst>
                  </p14:cNvPr>
                  <p14:cNvContentPartPr/>
                  <p14:nvPr/>
                </p14:nvContentPartPr>
                <p14:xfrm>
                  <a:off x="8553004" y="3005245"/>
                  <a:ext cx="150480" cy="121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D0B58041-40D0-A53E-BDC8-2D9157995DB3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8544004" y="2996245"/>
                    <a:ext cx="16812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38F559ED-3BA3-CC5F-11F9-009E07B8CB74}"/>
                      </a:ext>
                    </a:extLst>
                  </p14:cNvPr>
                  <p14:cNvContentPartPr/>
                  <p14:nvPr/>
                </p14:nvContentPartPr>
                <p14:xfrm>
                  <a:off x="8776564" y="3017125"/>
                  <a:ext cx="99360" cy="9648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38F559ED-3BA3-CC5F-11F9-009E07B8CB7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8767564" y="3008125"/>
                    <a:ext cx="117000" cy="11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7A644E8F-95FF-04C4-2A21-CAE57226AB3D}"/>
                      </a:ext>
                    </a:extLst>
                  </p14:cNvPr>
                  <p14:cNvContentPartPr/>
                  <p14:nvPr/>
                </p14:nvContentPartPr>
                <p14:xfrm>
                  <a:off x="8954404" y="2966005"/>
                  <a:ext cx="68040" cy="17928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7A644E8F-95FF-04C4-2A21-CAE57226AB3D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8945764" y="2957365"/>
                    <a:ext cx="85680" cy="196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0995" name="Group 40994">
            <a:extLst>
              <a:ext uri="{FF2B5EF4-FFF2-40B4-BE49-F238E27FC236}">
                <a16:creationId xmlns:a16="http://schemas.microsoft.com/office/drawing/2014/main" id="{AEC3CF4A-2085-1DF6-77D7-8293C4D2AF52}"/>
              </a:ext>
            </a:extLst>
          </p:cNvPr>
          <p:cNvGrpSpPr/>
          <p:nvPr/>
        </p:nvGrpSpPr>
        <p:grpSpPr>
          <a:xfrm>
            <a:off x="6138124" y="633205"/>
            <a:ext cx="2305440" cy="1550160"/>
            <a:chOff x="6138124" y="633205"/>
            <a:chExt cx="2305440" cy="15501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FAE76CD-8320-E888-D987-8EF49FCEA09C}"/>
                </a:ext>
              </a:extLst>
            </p:cNvPr>
            <p:cNvGrpSpPr/>
            <p:nvPr/>
          </p:nvGrpSpPr>
          <p:grpSpPr>
            <a:xfrm>
              <a:off x="7862524" y="1117765"/>
              <a:ext cx="346320" cy="337320"/>
              <a:chOff x="7862524" y="1117765"/>
              <a:chExt cx="346320" cy="33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BADB0DDC-A061-766C-F02F-E342E2535D05}"/>
                      </a:ext>
                    </a:extLst>
                  </p14:cNvPr>
                  <p14:cNvContentPartPr/>
                  <p14:nvPr/>
                </p14:nvContentPartPr>
                <p14:xfrm>
                  <a:off x="7862524" y="1117765"/>
                  <a:ext cx="138240" cy="26280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BADB0DDC-A061-766C-F02F-E342E2535D05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7853884" y="1108765"/>
                    <a:ext cx="155880" cy="28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FF3C47C1-4145-19F0-9422-1C52B67F5AFC}"/>
                      </a:ext>
                    </a:extLst>
                  </p14:cNvPr>
                  <p14:cNvContentPartPr/>
                  <p14:nvPr/>
                </p14:nvContentPartPr>
                <p14:xfrm>
                  <a:off x="8028484" y="1324405"/>
                  <a:ext cx="180360" cy="1306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FF3C47C1-4145-19F0-9422-1C52B67F5AFC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8019844" y="1315405"/>
                    <a:ext cx="198000" cy="14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1DA466FA-986B-5CD3-71E6-37A90A5652D8}"/>
                      </a:ext>
                    </a:extLst>
                  </p14:cNvPr>
                  <p14:cNvContentPartPr/>
                  <p14:nvPr/>
                </p14:nvContentPartPr>
                <p14:xfrm>
                  <a:off x="8093644" y="1198765"/>
                  <a:ext cx="5040" cy="273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1DA466FA-986B-5CD3-71E6-37A90A5652D8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8084644" y="1189765"/>
                    <a:ext cx="22680" cy="45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802E549-09D3-BE34-E769-212E3CE31F64}"/>
                </a:ext>
              </a:extLst>
            </p:cNvPr>
            <p:cNvGrpSpPr/>
            <p:nvPr/>
          </p:nvGrpSpPr>
          <p:grpSpPr>
            <a:xfrm>
              <a:off x="6455284" y="915445"/>
              <a:ext cx="1173960" cy="1267920"/>
              <a:chOff x="6455284" y="915445"/>
              <a:chExt cx="1173960" cy="1267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FC07150B-5B64-24AE-6168-0CC6E3A50B28}"/>
                      </a:ext>
                    </a:extLst>
                  </p14:cNvPr>
                  <p14:cNvContentPartPr/>
                  <p14:nvPr/>
                </p14:nvContentPartPr>
                <p14:xfrm>
                  <a:off x="6596404" y="1081405"/>
                  <a:ext cx="159840" cy="25200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FC07150B-5B64-24AE-6168-0CC6E3A50B28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587404" y="1072765"/>
                    <a:ext cx="177480" cy="26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DF674F27-D2CE-9553-E4AA-0EFFF899672F}"/>
                      </a:ext>
                    </a:extLst>
                  </p14:cNvPr>
                  <p14:cNvContentPartPr/>
                  <p14:nvPr/>
                </p14:nvContentPartPr>
                <p14:xfrm>
                  <a:off x="6901324" y="1301365"/>
                  <a:ext cx="170280" cy="14148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DF674F27-D2CE-9553-E4AA-0EFFF899672F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892324" y="1292725"/>
                    <a:ext cx="187920" cy="15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6FDC6A84-3449-4092-8B7E-C863A67C76EF}"/>
                      </a:ext>
                    </a:extLst>
                  </p14:cNvPr>
                  <p14:cNvContentPartPr/>
                  <p14:nvPr/>
                </p14:nvContentPartPr>
                <p14:xfrm>
                  <a:off x="7137844" y="1313245"/>
                  <a:ext cx="104040" cy="1130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6FDC6A84-3449-4092-8B7E-C863A67C76EF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7128844" y="1304605"/>
                    <a:ext cx="12168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13C36E22-0DCD-0EA6-E4E1-40D16E6DCB8A}"/>
                      </a:ext>
                    </a:extLst>
                  </p14:cNvPr>
                  <p14:cNvContentPartPr/>
                  <p14:nvPr/>
                </p14:nvContentPartPr>
                <p14:xfrm>
                  <a:off x="7247644" y="1262485"/>
                  <a:ext cx="120240" cy="20412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13C36E22-0DCD-0EA6-E4E1-40D16E6DCB8A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7238644" y="1253845"/>
                    <a:ext cx="137880" cy="22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F5C75848-2F85-687F-8D1B-5A716E7D7C37}"/>
                      </a:ext>
                    </a:extLst>
                  </p14:cNvPr>
                  <p14:cNvContentPartPr/>
                  <p14:nvPr/>
                </p14:nvContentPartPr>
                <p14:xfrm>
                  <a:off x="7494244" y="1306045"/>
                  <a:ext cx="97200" cy="54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F5C75848-2F85-687F-8D1B-5A716E7D7C37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7485604" y="1297405"/>
                    <a:ext cx="11484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465D5BD-B0E3-1538-2F42-41DECDA23506}"/>
                      </a:ext>
                    </a:extLst>
                  </p14:cNvPr>
                  <p14:cNvContentPartPr/>
                  <p14:nvPr/>
                </p14:nvContentPartPr>
                <p14:xfrm>
                  <a:off x="7533124" y="1363285"/>
                  <a:ext cx="96120" cy="28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A465D5BD-B0E3-1538-2F42-41DECDA23506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7524124" y="1354645"/>
                    <a:ext cx="1137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F43D5D2-8B44-C809-72B0-C13160923D8D}"/>
                      </a:ext>
                    </a:extLst>
                  </p14:cNvPr>
                  <p14:cNvContentPartPr/>
                  <p14:nvPr/>
                </p14:nvContentPartPr>
                <p14:xfrm>
                  <a:off x="6748324" y="1354285"/>
                  <a:ext cx="98640" cy="19152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F43D5D2-8B44-C809-72B0-C13160923D8D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739324" y="1345285"/>
                    <a:ext cx="116280" cy="20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E6952C7D-3E0D-DB68-9FFF-2A7782200A71}"/>
                      </a:ext>
                    </a:extLst>
                  </p14:cNvPr>
                  <p14:cNvContentPartPr/>
                  <p14:nvPr/>
                </p14:nvContentPartPr>
                <p14:xfrm>
                  <a:off x="6455284" y="915445"/>
                  <a:ext cx="221040" cy="126792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E6952C7D-3E0D-DB68-9FFF-2A7782200A71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6446284" y="906445"/>
                    <a:ext cx="238680" cy="1285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09330C0-6B88-C598-4A41-DF6C0793D689}"/>
                </a:ext>
              </a:extLst>
            </p:cNvPr>
            <p:cNvGrpSpPr/>
            <p:nvPr/>
          </p:nvGrpSpPr>
          <p:grpSpPr>
            <a:xfrm>
              <a:off x="6138124" y="696925"/>
              <a:ext cx="150840" cy="202680"/>
              <a:chOff x="6138124" y="696925"/>
              <a:chExt cx="150840" cy="202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3945D49C-7673-13A2-12E3-CB61CFBBFC70}"/>
                      </a:ext>
                    </a:extLst>
                  </p14:cNvPr>
                  <p14:cNvContentPartPr/>
                  <p14:nvPr/>
                </p14:nvContentPartPr>
                <p14:xfrm>
                  <a:off x="6220924" y="752365"/>
                  <a:ext cx="360" cy="907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3945D49C-7673-13A2-12E3-CB61CFBBFC70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6211924" y="743365"/>
                    <a:ext cx="18000" cy="10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BA4434CF-E5AD-952D-AB26-04A356C88600}"/>
                      </a:ext>
                    </a:extLst>
                  </p14:cNvPr>
                  <p14:cNvContentPartPr/>
                  <p14:nvPr/>
                </p14:nvContentPartPr>
                <p14:xfrm>
                  <a:off x="6138124" y="696925"/>
                  <a:ext cx="150840" cy="20268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BA4434CF-E5AD-952D-AB26-04A356C88600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129484" y="688285"/>
                    <a:ext cx="168480" cy="220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673D650-0AC4-0321-F5F6-6183CF075DA5}"/>
                </a:ext>
              </a:extLst>
            </p:cNvPr>
            <p:cNvGrpSpPr/>
            <p:nvPr/>
          </p:nvGrpSpPr>
          <p:grpSpPr>
            <a:xfrm>
              <a:off x="7202284" y="633205"/>
              <a:ext cx="659160" cy="265320"/>
              <a:chOff x="7202284" y="633205"/>
              <a:chExt cx="659160" cy="265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59539263-EF59-12FF-3048-EF7E76F21A66}"/>
                      </a:ext>
                    </a:extLst>
                  </p14:cNvPr>
                  <p14:cNvContentPartPr/>
                  <p14:nvPr/>
                </p14:nvContentPartPr>
                <p14:xfrm>
                  <a:off x="7202284" y="639325"/>
                  <a:ext cx="144720" cy="2527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59539263-EF59-12FF-3048-EF7E76F21A66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193284" y="630325"/>
                    <a:ext cx="162360" cy="27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7E1E2DB2-CE82-4AAC-8D9B-FA9986D1538A}"/>
                      </a:ext>
                    </a:extLst>
                  </p14:cNvPr>
                  <p14:cNvContentPartPr/>
                  <p14:nvPr/>
                </p14:nvContentPartPr>
                <p14:xfrm>
                  <a:off x="7390564" y="732565"/>
                  <a:ext cx="118440" cy="16596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7E1E2DB2-CE82-4AAC-8D9B-FA9986D153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7381924" y="723565"/>
                    <a:ext cx="136080" cy="18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58428AD1-3913-8BEA-332B-CB8DB562ECCF}"/>
                      </a:ext>
                    </a:extLst>
                  </p14:cNvPr>
                  <p14:cNvContentPartPr/>
                  <p14:nvPr/>
                </p14:nvContentPartPr>
                <p14:xfrm>
                  <a:off x="7355284" y="860005"/>
                  <a:ext cx="83160" cy="36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58428AD1-3913-8BEA-332B-CB8DB562ECCF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346644" y="851005"/>
                    <a:ext cx="100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1037457A-9308-50DE-D698-3B575B9977D0}"/>
                      </a:ext>
                    </a:extLst>
                  </p14:cNvPr>
                  <p14:cNvContentPartPr/>
                  <p14:nvPr/>
                </p14:nvContentPartPr>
                <p14:xfrm>
                  <a:off x="7524124" y="727525"/>
                  <a:ext cx="151200" cy="36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1037457A-9308-50DE-D698-3B575B9977D0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515484" y="718525"/>
                    <a:ext cx="168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F5C2669E-EA0D-3A29-7132-E55E3AE33019}"/>
                      </a:ext>
                    </a:extLst>
                  </p14:cNvPr>
                  <p14:cNvContentPartPr/>
                  <p14:nvPr/>
                </p14:nvContentPartPr>
                <p14:xfrm>
                  <a:off x="7611964" y="751645"/>
                  <a:ext cx="2880" cy="13212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F5C2669E-EA0D-3A29-7132-E55E3AE33019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7602964" y="742645"/>
                    <a:ext cx="2052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11D6B404-0170-4AC7-8EF7-5B5BF0C6C1CC}"/>
                      </a:ext>
                    </a:extLst>
                  </p14:cNvPr>
                  <p14:cNvContentPartPr/>
                  <p14:nvPr/>
                </p14:nvContentPartPr>
                <p14:xfrm>
                  <a:off x="7754164" y="633205"/>
                  <a:ext cx="107280" cy="24120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11D6B404-0170-4AC7-8EF7-5B5BF0C6C1CC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745524" y="624565"/>
                    <a:ext cx="124920" cy="25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45DBFEAF-0BC7-1B61-9C20-9FF517BCE04B}"/>
                      </a:ext>
                    </a:extLst>
                  </p14:cNvPr>
                  <p14:cNvContentPartPr/>
                  <p14:nvPr/>
                </p14:nvContentPartPr>
                <p14:xfrm>
                  <a:off x="7777564" y="788725"/>
                  <a:ext cx="60840" cy="1836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45DBFEAF-0BC7-1B61-9C20-9FF517BCE04B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7768564" y="779725"/>
                    <a:ext cx="7848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4AE3848B-5B73-D0FB-E0E5-274FEE152BA4}"/>
                      </a:ext>
                    </a:extLst>
                  </p14:cNvPr>
                  <p14:cNvContentPartPr/>
                  <p14:nvPr/>
                </p14:nvContentPartPr>
                <p14:xfrm>
                  <a:off x="7452844" y="867205"/>
                  <a:ext cx="33120" cy="252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4AE3848B-5B73-D0FB-E0E5-274FEE152BA4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7443844" y="858205"/>
                    <a:ext cx="50760" cy="20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0C90138-5B21-F3BA-D492-F65349E4458A}"/>
                    </a:ext>
                  </a:extLst>
                </p14:cNvPr>
                <p14:cNvContentPartPr/>
                <p14:nvPr/>
              </p14:nvContentPartPr>
              <p14:xfrm>
                <a:off x="7154764" y="1010485"/>
                <a:ext cx="826200" cy="237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0C90138-5B21-F3BA-D492-F65349E4458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146124" y="1001845"/>
                  <a:ext cx="843840" cy="41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E40649E-2637-0BA2-A0C6-D355F3F9EC3F}"/>
                </a:ext>
              </a:extLst>
            </p:cNvPr>
            <p:cNvGrpSpPr/>
            <p:nvPr/>
          </p:nvGrpSpPr>
          <p:grpSpPr>
            <a:xfrm>
              <a:off x="7300924" y="1586485"/>
              <a:ext cx="1142640" cy="502560"/>
              <a:chOff x="7300924" y="1586485"/>
              <a:chExt cx="1142640" cy="502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B2EEBAAE-BC4C-8DA3-F034-96C26276C959}"/>
                      </a:ext>
                    </a:extLst>
                  </p14:cNvPr>
                  <p14:cNvContentPartPr/>
                  <p14:nvPr/>
                </p14:nvContentPartPr>
                <p14:xfrm>
                  <a:off x="7309924" y="1778005"/>
                  <a:ext cx="80640" cy="36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B2EEBAAE-BC4C-8DA3-F034-96C26276C959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301284" y="1769365"/>
                    <a:ext cx="98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03F62935-95FB-AEB3-7B66-237E380524C7}"/>
                      </a:ext>
                    </a:extLst>
                  </p14:cNvPr>
                  <p14:cNvContentPartPr/>
                  <p14:nvPr/>
                </p14:nvContentPartPr>
                <p14:xfrm>
                  <a:off x="7300924" y="1881325"/>
                  <a:ext cx="122400" cy="288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03F62935-95FB-AEB3-7B66-237E380524C7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292284" y="1872325"/>
                    <a:ext cx="1400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E191A69A-57D9-5AC1-FD12-22583D142D30}"/>
                      </a:ext>
                    </a:extLst>
                  </p14:cNvPr>
                  <p14:cNvContentPartPr/>
                  <p14:nvPr/>
                </p14:nvContentPartPr>
                <p14:xfrm>
                  <a:off x="7576684" y="1586485"/>
                  <a:ext cx="141480" cy="28548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E191A69A-57D9-5AC1-FD12-22583D142D30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567684" y="1577485"/>
                    <a:ext cx="159120" cy="30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5C06D139-59BE-3FFE-8891-831A55F900B2}"/>
                      </a:ext>
                    </a:extLst>
                  </p14:cNvPr>
                  <p14:cNvContentPartPr/>
                  <p14:nvPr/>
                </p14:nvContentPartPr>
                <p14:xfrm>
                  <a:off x="7742644" y="1892485"/>
                  <a:ext cx="108720" cy="1472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5C06D139-59BE-3FFE-8891-831A55F900B2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733644" y="1883845"/>
                    <a:ext cx="12636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D3FF8071-6BA4-EE73-D264-4C18A3E7AFE2}"/>
                      </a:ext>
                    </a:extLst>
                  </p14:cNvPr>
                  <p14:cNvContentPartPr/>
                  <p14:nvPr/>
                </p14:nvContentPartPr>
                <p14:xfrm>
                  <a:off x="7981684" y="1868725"/>
                  <a:ext cx="150480" cy="19620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D3FF8071-6BA4-EE73-D264-4C18A3E7AFE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973044" y="1859725"/>
                    <a:ext cx="168120" cy="21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00D2341C-B846-FADD-0E1D-59F4FF7739DF}"/>
                      </a:ext>
                    </a:extLst>
                  </p14:cNvPr>
                  <p14:cNvContentPartPr/>
                  <p14:nvPr/>
                </p14:nvContentPartPr>
                <p14:xfrm>
                  <a:off x="8194804" y="1902925"/>
                  <a:ext cx="80640" cy="14724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00D2341C-B846-FADD-0E1D-59F4FF7739DF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8186164" y="1894285"/>
                    <a:ext cx="9828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17CC2A8A-E670-B43B-72F0-369FD1CC4C8C}"/>
                      </a:ext>
                    </a:extLst>
                  </p14:cNvPr>
                  <p14:cNvContentPartPr/>
                  <p14:nvPr/>
                </p14:nvContentPartPr>
                <p14:xfrm>
                  <a:off x="8339164" y="1891405"/>
                  <a:ext cx="104400" cy="19764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17CC2A8A-E670-B43B-72F0-369FD1CC4C8C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8330164" y="1882765"/>
                    <a:ext cx="122040" cy="215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0997" name="Group 40996">
            <a:extLst>
              <a:ext uri="{FF2B5EF4-FFF2-40B4-BE49-F238E27FC236}">
                <a16:creationId xmlns:a16="http://schemas.microsoft.com/office/drawing/2014/main" id="{DC79220F-7257-AB79-0AFF-33384DA579B7}"/>
              </a:ext>
            </a:extLst>
          </p:cNvPr>
          <p:cNvGrpSpPr/>
          <p:nvPr/>
        </p:nvGrpSpPr>
        <p:grpSpPr>
          <a:xfrm>
            <a:off x="6173764" y="3879309"/>
            <a:ext cx="2380680" cy="1794960"/>
            <a:chOff x="6170164" y="3486205"/>
            <a:chExt cx="2380680" cy="1794960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8C2A178-D091-E4E5-4BF8-4ED68327329A}"/>
                </a:ext>
              </a:extLst>
            </p:cNvPr>
            <p:cNvGrpSpPr/>
            <p:nvPr/>
          </p:nvGrpSpPr>
          <p:grpSpPr>
            <a:xfrm>
              <a:off x="6170164" y="3486205"/>
              <a:ext cx="307080" cy="363240"/>
              <a:chOff x="6170164" y="3486205"/>
              <a:chExt cx="307080" cy="363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3FFE5B3F-26BD-2051-994D-36E65EC9DCBA}"/>
                      </a:ext>
                    </a:extLst>
                  </p14:cNvPr>
                  <p14:cNvContentPartPr/>
                  <p14:nvPr/>
                </p14:nvContentPartPr>
                <p14:xfrm>
                  <a:off x="6280684" y="3493765"/>
                  <a:ext cx="117360" cy="23976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3FFE5B3F-26BD-2051-994D-36E65EC9DCBA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6271684" y="3484765"/>
                    <a:ext cx="135000" cy="2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AFD848DC-3FF7-11E6-2E87-31D51340250B}"/>
                      </a:ext>
                    </a:extLst>
                  </p14:cNvPr>
                  <p14:cNvContentPartPr/>
                  <p14:nvPr/>
                </p14:nvContentPartPr>
                <p14:xfrm>
                  <a:off x="6170164" y="3486205"/>
                  <a:ext cx="307080" cy="3632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AFD848DC-3FF7-11E6-2E87-31D51340250B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6161164" y="3477205"/>
                    <a:ext cx="324720" cy="38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66" name="Group 40965">
              <a:extLst>
                <a:ext uri="{FF2B5EF4-FFF2-40B4-BE49-F238E27FC236}">
                  <a16:creationId xmlns:a16="http://schemas.microsoft.com/office/drawing/2014/main" id="{4EF9C8DD-E753-DC3B-6F41-FEC93B997133}"/>
                </a:ext>
              </a:extLst>
            </p:cNvPr>
            <p:cNvGrpSpPr/>
            <p:nvPr/>
          </p:nvGrpSpPr>
          <p:grpSpPr>
            <a:xfrm>
              <a:off x="6899164" y="3538405"/>
              <a:ext cx="979200" cy="334080"/>
              <a:chOff x="6899164" y="3538405"/>
              <a:chExt cx="979200" cy="33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D44B8261-A054-5907-B294-A065C9125265}"/>
                      </a:ext>
                    </a:extLst>
                  </p14:cNvPr>
                  <p14:cNvContentPartPr/>
                  <p14:nvPr/>
                </p14:nvContentPartPr>
                <p14:xfrm>
                  <a:off x="6971164" y="3604285"/>
                  <a:ext cx="149760" cy="24768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D44B8261-A054-5907-B294-A065C9125265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6962164" y="3595645"/>
                    <a:ext cx="167400" cy="26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40960" name="Ink 40959">
                    <a:extLst>
                      <a:ext uri="{FF2B5EF4-FFF2-40B4-BE49-F238E27FC236}">
                        <a16:creationId xmlns:a16="http://schemas.microsoft.com/office/drawing/2014/main" id="{62D04CD7-1430-7A5D-FAE2-273B896090E2}"/>
                      </a:ext>
                    </a:extLst>
                  </p14:cNvPr>
                  <p14:cNvContentPartPr/>
                  <p14:nvPr/>
                </p14:nvContentPartPr>
                <p14:xfrm>
                  <a:off x="7146124" y="3610045"/>
                  <a:ext cx="144360" cy="243000"/>
                </p14:xfrm>
              </p:contentPart>
            </mc:Choice>
            <mc:Fallback xmlns="">
              <p:pic>
                <p:nvPicPr>
                  <p:cNvPr id="40960" name="Ink 40959">
                    <a:extLst>
                      <a:ext uri="{FF2B5EF4-FFF2-40B4-BE49-F238E27FC236}">
                        <a16:creationId xmlns:a16="http://schemas.microsoft.com/office/drawing/2014/main" id="{62D04CD7-1430-7A5D-FAE2-273B896090E2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137484" y="3601405"/>
                    <a:ext cx="162000" cy="26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40961" name="Ink 40960">
                    <a:extLst>
                      <a:ext uri="{FF2B5EF4-FFF2-40B4-BE49-F238E27FC236}">
                        <a16:creationId xmlns:a16="http://schemas.microsoft.com/office/drawing/2014/main" id="{FD2202BA-994F-9D34-2910-0D713E28047E}"/>
                      </a:ext>
                    </a:extLst>
                  </p14:cNvPr>
                  <p14:cNvContentPartPr/>
                  <p14:nvPr/>
                </p14:nvContentPartPr>
                <p14:xfrm>
                  <a:off x="7322164" y="3546685"/>
                  <a:ext cx="99720" cy="289440"/>
                </p14:xfrm>
              </p:contentPart>
            </mc:Choice>
            <mc:Fallback xmlns="">
              <p:pic>
                <p:nvPicPr>
                  <p:cNvPr id="40961" name="Ink 40960">
                    <a:extLst>
                      <a:ext uri="{FF2B5EF4-FFF2-40B4-BE49-F238E27FC236}">
                        <a16:creationId xmlns:a16="http://schemas.microsoft.com/office/drawing/2014/main" id="{FD2202BA-994F-9D34-2910-0D713E28047E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7313164" y="3537685"/>
                    <a:ext cx="117360" cy="30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40962" name="Ink 40961">
                    <a:extLst>
                      <a:ext uri="{FF2B5EF4-FFF2-40B4-BE49-F238E27FC236}">
                        <a16:creationId xmlns:a16="http://schemas.microsoft.com/office/drawing/2014/main" id="{E0648A3F-13F6-A9DA-5869-8F5944132A7D}"/>
                      </a:ext>
                    </a:extLst>
                  </p14:cNvPr>
                  <p14:cNvContentPartPr/>
                  <p14:nvPr/>
                </p14:nvContentPartPr>
                <p14:xfrm>
                  <a:off x="7296604" y="3718765"/>
                  <a:ext cx="134640" cy="3600"/>
                </p14:xfrm>
              </p:contentPart>
            </mc:Choice>
            <mc:Fallback xmlns="">
              <p:pic>
                <p:nvPicPr>
                  <p:cNvPr id="40962" name="Ink 40961">
                    <a:extLst>
                      <a:ext uri="{FF2B5EF4-FFF2-40B4-BE49-F238E27FC236}">
                        <a16:creationId xmlns:a16="http://schemas.microsoft.com/office/drawing/2014/main" id="{E0648A3F-13F6-A9DA-5869-8F5944132A7D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7287964" y="3710125"/>
                    <a:ext cx="15228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40963" name="Ink 40962">
                    <a:extLst>
                      <a:ext uri="{FF2B5EF4-FFF2-40B4-BE49-F238E27FC236}">
                        <a16:creationId xmlns:a16="http://schemas.microsoft.com/office/drawing/2014/main" id="{CA6A128C-CD63-5F05-AB06-D9777A952CC7}"/>
                      </a:ext>
                    </a:extLst>
                  </p14:cNvPr>
                  <p14:cNvContentPartPr/>
                  <p14:nvPr/>
                </p14:nvContentPartPr>
                <p14:xfrm>
                  <a:off x="7496044" y="3614725"/>
                  <a:ext cx="2880" cy="190080"/>
                </p14:xfrm>
              </p:contentPart>
            </mc:Choice>
            <mc:Fallback xmlns="">
              <p:pic>
                <p:nvPicPr>
                  <p:cNvPr id="40963" name="Ink 40962">
                    <a:extLst>
                      <a:ext uri="{FF2B5EF4-FFF2-40B4-BE49-F238E27FC236}">
                        <a16:creationId xmlns:a16="http://schemas.microsoft.com/office/drawing/2014/main" id="{CA6A128C-CD63-5F05-AB06-D9777A952CC7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7487404" y="3606085"/>
                    <a:ext cx="20520" cy="20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40964" name="Ink 40963">
                    <a:extLst>
                      <a:ext uri="{FF2B5EF4-FFF2-40B4-BE49-F238E27FC236}">
                        <a16:creationId xmlns:a16="http://schemas.microsoft.com/office/drawing/2014/main" id="{13FCF6D5-80D7-CAD1-D654-E3DD04AB8BE0}"/>
                      </a:ext>
                    </a:extLst>
                  </p14:cNvPr>
                  <p14:cNvContentPartPr/>
                  <p14:nvPr/>
                </p14:nvContentPartPr>
                <p14:xfrm>
                  <a:off x="7592164" y="3538405"/>
                  <a:ext cx="128520" cy="286920"/>
                </p14:xfrm>
              </p:contentPart>
            </mc:Choice>
            <mc:Fallback xmlns="">
              <p:pic>
                <p:nvPicPr>
                  <p:cNvPr id="40964" name="Ink 40963">
                    <a:extLst>
                      <a:ext uri="{FF2B5EF4-FFF2-40B4-BE49-F238E27FC236}">
                        <a16:creationId xmlns:a16="http://schemas.microsoft.com/office/drawing/2014/main" id="{13FCF6D5-80D7-CAD1-D654-E3DD04AB8BE0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7583524" y="3529405"/>
                    <a:ext cx="146160" cy="30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40965" name="Ink 40964">
                    <a:extLst>
                      <a:ext uri="{FF2B5EF4-FFF2-40B4-BE49-F238E27FC236}">
                        <a16:creationId xmlns:a16="http://schemas.microsoft.com/office/drawing/2014/main" id="{93FAA382-8C8E-1EA8-D9BC-0AA766F70C82}"/>
                      </a:ext>
                    </a:extLst>
                  </p14:cNvPr>
                  <p14:cNvContentPartPr/>
                  <p14:nvPr/>
                </p14:nvContentPartPr>
                <p14:xfrm>
                  <a:off x="6899164" y="3842605"/>
                  <a:ext cx="979200" cy="29880"/>
                </p14:xfrm>
              </p:contentPart>
            </mc:Choice>
            <mc:Fallback xmlns="">
              <p:pic>
                <p:nvPicPr>
                  <p:cNvPr id="40965" name="Ink 40964">
                    <a:extLst>
                      <a:ext uri="{FF2B5EF4-FFF2-40B4-BE49-F238E27FC236}">
                        <a16:creationId xmlns:a16="http://schemas.microsoft.com/office/drawing/2014/main" id="{93FAA382-8C8E-1EA8-D9BC-0AA766F70C82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6890524" y="3833965"/>
                    <a:ext cx="996840" cy="47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94" name="Group 40993">
              <a:extLst>
                <a:ext uri="{FF2B5EF4-FFF2-40B4-BE49-F238E27FC236}">
                  <a16:creationId xmlns:a16="http://schemas.microsoft.com/office/drawing/2014/main" id="{E690286B-8572-045D-DD98-B7011E5EF3A3}"/>
                </a:ext>
              </a:extLst>
            </p:cNvPr>
            <p:cNvGrpSpPr/>
            <p:nvPr/>
          </p:nvGrpSpPr>
          <p:grpSpPr>
            <a:xfrm>
              <a:off x="6528724" y="4043485"/>
              <a:ext cx="2022120" cy="1237680"/>
              <a:chOff x="6528724" y="4043485"/>
              <a:chExt cx="2022120" cy="1237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40968" name="Ink 40967">
                    <a:extLst>
                      <a:ext uri="{FF2B5EF4-FFF2-40B4-BE49-F238E27FC236}">
                        <a16:creationId xmlns:a16="http://schemas.microsoft.com/office/drawing/2014/main" id="{46C500AB-1187-CC90-7BBE-E7CC124272F3}"/>
                      </a:ext>
                    </a:extLst>
                  </p14:cNvPr>
                  <p14:cNvContentPartPr/>
                  <p14:nvPr/>
                </p14:nvContentPartPr>
                <p14:xfrm>
                  <a:off x="6754084" y="4178485"/>
                  <a:ext cx="168840" cy="279000"/>
                </p14:xfrm>
              </p:contentPart>
            </mc:Choice>
            <mc:Fallback xmlns="">
              <p:pic>
                <p:nvPicPr>
                  <p:cNvPr id="40968" name="Ink 40967">
                    <a:extLst>
                      <a:ext uri="{FF2B5EF4-FFF2-40B4-BE49-F238E27FC236}">
                        <a16:creationId xmlns:a16="http://schemas.microsoft.com/office/drawing/2014/main" id="{46C500AB-1187-CC90-7BBE-E7CC124272F3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6745084" y="4169845"/>
                    <a:ext cx="186480" cy="29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40969" name="Ink 40968">
                    <a:extLst>
                      <a:ext uri="{FF2B5EF4-FFF2-40B4-BE49-F238E27FC236}">
                        <a16:creationId xmlns:a16="http://schemas.microsoft.com/office/drawing/2014/main" id="{9F433733-C6CF-34D6-8BFF-9CA7EFEAF174}"/>
                      </a:ext>
                    </a:extLst>
                  </p14:cNvPr>
                  <p14:cNvContentPartPr/>
                  <p14:nvPr/>
                </p14:nvContentPartPr>
                <p14:xfrm>
                  <a:off x="6936244" y="4392685"/>
                  <a:ext cx="105480" cy="171720"/>
                </p14:xfrm>
              </p:contentPart>
            </mc:Choice>
            <mc:Fallback xmlns="">
              <p:pic>
                <p:nvPicPr>
                  <p:cNvPr id="40969" name="Ink 40968">
                    <a:extLst>
                      <a:ext uri="{FF2B5EF4-FFF2-40B4-BE49-F238E27FC236}">
                        <a16:creationId xmlns:a16="http://schemas.microsoft.com/office/drawing/2014/main" id="{9F433733-C6CF-34D6-8BFF-9CA7EFEAF174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6927244" y="4384045"/>
                    <a:ext cx="123120" cy="1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40970" name="Ink 40969">
                    <a:extLst>
                      <a:ext uri="{FF2B5EF4-FFF2-40B4-BE49-F238E27FC236}">
                        <a16:creationId xmlns:a16="http://schemas.microsoft.com/office/drawing/2014/main" id="{12DC683F-9163-7D8F-54BB-DDA2281B674A}"/>
                      </a:ext>
                    </a:extLst>
                  </p14:cNvPr>
                  <p14:cNvContentPartPr/>
                  <p14:nvPr/>
                </p14:nvContentPartPr>
                <p14:xfrm>
                  <a:off x="7097884" y="4415365"/>
                  <a:ext cx="168120" cy="105480"/>
                </p14:xfrm>
              </p:contentPart>
            </mc:Choice>
            <mc:Fallback xmlns="">
              <p:pic>
                <p:nvPicPr>
                  <p:cNvPr id="40970" name="Ink 40969">
                    <a:extLst>
                      <a:ext uri="{FF2B5EF4-FFF2-40B4-BE49-F238E27FC236}">
                        <a16:creationId xmlns:a16="http://schemas.microsoft.com/office/drawing/2014/main" id="{12DC683F-9163-7D8F-54BB-DDA2281B674A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7088884" y="4406725"/>
                    <a:ext cx="185760" cy="12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40971" name="Ink 40970">
                    <a:extLst>
                      <a:ext uri="{FF2B5EF4-FFF2-40B4-BE49-F238E27FC236}">
                        <a16:creationId xmlns:a16="http://schemas.microsoft.com/office/drawing/2014/main" id="{529C61D0-C334-50AD-3C7E-B8958C91B8D7}"/>
                      </a:ext>
                    </a:extLst>
                  </p14:cNvPr>
                  <p14:cNvContentPartPr/>
                  <p14:nvPr/>
                </p14:nvContentPartPr>
                <p14:xfrm>
                  <a:off x="7347364" y="4455325"/>
                  <a:ext cx="105480" cy="103680"/>
                </p14:xfrm>
              </p:contentPart>
            </mc:Choice>
            <mc:Fallback xmlns="">
              <p:pic>
                <p:nvPicPr>
                  <p:cNvPr id="40971" name="Ink 40970">
                    <a:extLst>
                      <a:ext uri="{FF2B5EF4-FFF2-40B4-BE49-F238E27FC236}">
                        <a16:creationId xmlns:a16="http://schemas.microsoft.com/office/drawing/2014/main" id="{529C61D0-C334-50AD-3C7E-B8958C91B8D7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338724" y="4446325"/>
                    <a:ext cx="12312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40972" name="Ink 40971">
                    <a:extLst>
                      <a:ext uri="{FF2B5EF4-FFF2-40B4-BE49-F238E27FC236}">
                        <a16:creationId xmlns:a16="http://schemas.microsoft.com/office/drawing/2014/main" id="{4A43CA98-5824-E81C-E605-C7BEF8FB1D9F}"/>
                      </a:ext>
                    </a:extLst>
                  </p14:cNvPr>
                  <p14:cNvContentPartPr/>
                  <p14:nvPr/>
                </p14:nvContentPartPr>
                <p14:xfrm>
                  <a:off x="7531684" y="4432285"/>
                  <a:ext cx="74880" cy="150480"/>
                </p14:xfrm>
              </p:contentPart>
            </mc:Choice>
            <mc:Fallback xmlns="">
              <p:pic>
                <p:nvPicPr>
                  <p:cNvPr id="40972" name="Ink 40971">
                    <a:extLst>
                      <a:ext uri="{FF2B5EF4-FFF2-40B4-BE49-F238E27FC236}">
                        <a16:creationId xmlns:a16="http://schemas.microsoft.com/office/drawing/2014/main" id="{4A43CA98-5824-E81C-E605-C7BEF8FB1D9F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7522684" y="4423285"/>
                    <a:ext cx="9252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40973" name="Ink 40972">
                    <a:extLst>
                      <a:ext uri="{FF2B5EF4-FFF2-40B4-BE49-F238E27FC236}">
                        <a16:creationId xmlns:a16="http://schemas.microsoft.com/office/drawing/2014/main" id="{20E2C24D-BC40-AFBA-3501-584542DEEBA2}"/>
                      </a:ext>
                    </a:extLst>
                  </p14:cNvPr>
                  <p14:cNvContentPartPr/>
                  <p14:nvPr/>
                </p14:nvContentPartPr>
                <p14:xfrm>
                  <a:off x="7779364" y="4355605"/>
                  <a:ext cx="104040" cy="360"/>
                </p14:xfrm>
              </p:contentPart>
            </mc:Choice>
            <mc:Fallback xmlns="">
              <p:pic>
                <p:nvPicPr>
                  <p:cNvPr id="40973" name="Ink 40972">
                    <a:extLst>
                      <a:ext uri="{FF2B5EF4-FFF2-40B4-BE49-F238E27FC236}">
                        <a16:creationId xmlns:a16="http://schemas.microsoft.com/office/drawing/2014/main" id="{20E2C24D-BC40-AFBA-3501-584542DEEBA2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7770724" y="4346605"/>
                    <a:ext cx="121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40974" name="Ink 40973">
                    <a:extLst>
                      <a:ext uri="{FF2B5EF4-FFF2-40B4-BE49-F238E27FC236}">
                        <a16:creationId xmlns:a16="http://schemas.microsoft.com/office/drawing/2014/main" id="{39F06F37-1418-DE52-686D-CBA59CBD1D36}"/>
                      </a:ext>
                    </a:extLst>
                  </p14:cNvPr>
                  <p14:cNvContentPartPr/>
                  <p14:nvPr/>
                </p14:nvContentPartPr>
                <p14:xfrm>
                  <a:off x="7799524" y="4433365"/>
                  <a:ext cx="125640" cy="360"/>
                </p14:xfrm>
              </p:contentPart>
            </mc:Choice>
            <mc:Fallback xmlns="">
              <p:pic>
                <p:nvPicPr>
                  <p:cNvPr id="40974" name="Ink 40973">
                    <a:extLst>
                      <a:ext uri="{FF2B5EF4-FFF2-40B4-BE49-F238E27FC236}">
                        <a16:creationId xmlns:a16="http://schemas.microsoft.com/office/drawing/2014/main" id="{39F06F37-1418-DE52-686D-CBA59CBD1D36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7790524" y="4424365"/>
                    <a:ext cx="143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40975" name="Ink 40974">
                    <a:extLst>
                      <a:ext uri="{FF2B5EF4-FFF2-40B4-BE49-F238E27FC236}">
                        <a16:creationId xmlns:a16="http://schemas.microsoft.com/office/drawing/2014/main" id="{3C21EF16-D7F1-B377-F749-558142FD7BF9}"/>
                      </a:ext>
                    </a:extLst>
                  </p14:cNvPr>
                  <p14:cNvContentPartPr/>
                  <p14:nvPr/>
                </p14:nvContentPartPr>
                <p14:xfrm>
                  <a:off x="8026684" y="4155805"/>
                  <a:ext cx="123480" cy="272880"/>
                </p14:xfrm>
              </p:contentPart>
            </mc:Choice>
            <mc:Fallback xmlns="">
              <p:pic>
                <p:nvPicPr>
                  <p:cNvPr id="40975" name="Ink 40974">
                    <a:extLst>
                      <a:ext uri="{FF2B5EF4-FFF2-40B4-BE49-F238E27FC236}">
                        <a16:creationId xmlns:a16="http://schemas.microsoft.com/office/drawing/2014/main" id="{3C21EF16-D7F1-B377-F749-558142FD7BF9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8017684" y="4146805"/>
                    <a:ext cx="141120" cy="2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40976" name="Ink 40975">
                    <a:extLst>
                      <a:ext uri="{FF2B5EF4-FFF2-40B4-BE49-F238E27FC236}">
                        <a16:creationId xmlns:a16="http://schemas.microsoft.com/office/drawing/2014/main" id="{C13DD49B-29BB-166F-1129-99C357700F52}"/>
                      </a:ext>
                    </a:extLst>
                  </p14:cNvPr>
                  <p14:cNvContentPartPr/>
                  <p14:nvPr/>
                </p14:nvContentPartPr>
                <p14:xfrm>
                  <a:off x="8164924" y="4312405"/>
                  <a:ext cx="385920" cy="234000"/>
                </p14:xfrm>
              </p:contentPart>
            </mc:Choice>
            <mc:Fallback xmlns="">
              <p:pic>
                <p:nvPicPr>
                  <p:cNvPr id="40976" name="Ink 40975">
                    <a:extLst>
                      <a:ext uri="{FF2B5EF4-FFF2-40B4-BE49-F238E27FC236}">
                        <a16:creationId xmlns:a16="http://schemas.microsoft.com/office/drawing/2014/main" id="{C13DD49B-29BB-166F-1129-99C357700F52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8156284" y="4303765"/>
                    <a:ext cx="403560" cy="25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40977" name="Ink 40976">
                    <a:extLst>
                      <a:ext uri="{FF2B5EF4-FFF2-40B4-BE49-F238E27FC236}">
                        <a16:creationId xmlns:a16="http://schemas.microsoft.com/office/drawing/2014/main" id="{CD17CAC3-95D6-5449-36B5-3B9A40D9BBA8}"/>
                      </a:ext>
                    </a:extLst>
                  </p14:cNvPr>
                  <p14:cNvContentPartPr/>
                  <p14:nvPr/>
                </p14:nvContentPartPr>
                <p14:xfrm>
                  <a:off x="8406124" y="4376845"/>
                  <a:ext cx="135720" cy="42480"/>
                </p14:xfrm>
              </p:contentPart>
            </mc:Choice>
            <mc:Fallback xmlns="">
              <p:pic>
                <p:nvPicPr>
                  <p:cNvPr id="40977" name="Ink 40976">
                    <a:extLst>
                      <a:ext uri="{FF2B5EF4-FFF2-40B4-BE49-F238E27FC236}">
                        <a16:creationId xmlns:a16="http://schemas.microsoft.com/office/drawing/2014/main" id="{CD17CAC3-95D6-5449-36B5-3B9A40D9BBA8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8397124" y="4368205"/>
                    <a:ext cx="153360" cy="6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40979" name="Ink 40978">
                    <a:extLst>
                      <a:ext uri="{FF2B5EF4-FFF2-40B4-BE49-F238E27FC236}">
                        <a16:creationId xmlns:a16="http://schemas.microsoft.com/office/drawing/2014/main" id="{330A60B7-9442-7D52-3036-E76E36AF20E6}"/>
                      </a:ext>
                    </a:extLst>
                  </p14:cNvPr>
                  <p14:cNvContentPartPr/>
                  <p14:nvPr/>
                </p14:nvContentPartPr>
                <p14:xfrm>
                  <a:off x="6819244" y="4805965"/>
                  <a:ext cx="126360" cy="260640"/>
                </p14:xfrm>
              </p:contentPart>
            </mc:Choice>
            <mc:Fallback xmlns="">
              <p:pic>
                <p:nvPicPr>
                  <p:cNvPr id="40979" name="Ink 40978">
                    <a:extLst>
                      <a:ext uri="{FF2B5EF4-FFF2-40B4-BE49-F238E27FC236}">
                        <a16:creationId xmlns:a16="http://schemas.microsoft.com/office/drawing/2014/main" id="{330A60B7-9442-7D52-3036-E76E36AF20E6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6810604" y="4796965"/>
                    <a:ext cx="144000" cy="27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40980" name="Ink 40979">
                    <a:extLst>
                      <a:ext uri="{FF2B5EF4-FFF2-40B4-BE49-F238E27FC236}">
                        <a16:creationId xmlns:a16="http://schemas.microsoft.com/office/drawing/2014/main" id="{8C38BD84-CA77-7020-1932-63034F9F281E}"/>
                      </a:ext>
                    </a:extLst>
                  </p14:cNvPr>
                  <p14:cNvContentPartPr/>
                  <p14:nvPr/>
                </p14:nvContentPartPr>
                <p14:xfrm>
                  <a:off x="6970084" y="5017645"/>
                  <a:ext cx="89280" cy="225720"/>
                </p14:xfrm>
              </p:contentPart>
            </mc:Choice>
            <mc:Fallback xmlns="">
              <p:pic>
                <p:nvPicPr>
                  <p:cNvPr id="40980" name="Ink 40979">
                    <a:extLst>
                      <a:ext uri="{FF2B5EF4-FFF2-40B4-BE49-F238E27FC236}">
                        <a16:creationId xmlns:a16="http://schemas.microsoft.com/office/drawing/2014/main" id="{8C38BD84-CA77-7020-1932-63034F9F281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6961444" y="5008645"/>
                    <a:ext cx="106920" cy="24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40981" name="Ink 40980">
                    <a:extLst>
                      <a:ext uri="{FF2B5EF4-FFF2-40B4-BE49-F238E27FC236}">
                        <a16:creationId xmlns:a16="http://schemas.microsoft.com/office/drawing/2014/main" id="{60EF0C4B-FF69-C85C-1FAB-ED77F4F24E57}"/>
                      </a:ext>
                    </a:extLst>
                  </p14:cNvPr>
                  <p14:cNvContentPartPr/>
                  <p14:nvPr/>
                </p14:nvContentPartPr>
                <p14:xfrm>
                  <a:off x="7116964" y="5029885"/>
                  <a:ext cx="171360" cy="169200"/>
                </p14:xfrm>
              </p:contentPart>
            </mc:Choice>
            <mc:Fallback xmlns="">
              <p:pic>
                <p:nvPicPr>
                  <p:cNvPr id="40981" name="Ink 40980">
                    <a:extLst>
                      <a:ext uri="{FF2B5EF4-FFF2-40B4-BE49-F238E27FC236}">
                        <a16:creationId xmlns:a16="http://schemas.microsoft.com/office/drawing/2014/main" id="{60EF0C4B-FF69-C85C-1FAB-ED77F4F24E57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7107964" y="5020885"/>
                    <a:ext cx="18900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40982" name="Ink 40981">
                    <a:extLst>
                      <a:ext uri="{FF2B5EF4-FFF2-40B4-BE49-F238E27FC236}">
                        <a16:creationId xmlns:a16="http://schemas.microsoft.com/office/drawing/2014/main" id="{E6722F0B-17FE-2F9D-48FB-0718CAADE0EB}"/>
                      </a:ext>
                    </a:extLst>
                  </p14:cNvPr>
                  <p14:cNvContentPartPr/>
                  <p14:nvPr/>
                </p14:nvContentPartPr>
                <p14:xfrm>
                  <a:off x="7336204" y="5063365"/>
                  <a:ext cx="115920" cy="135000"/>
                </p14:xfrm>
              </p:contentPart>
            </mc:Choice>
            <mc:Fallback xmlns="">
              <p:pic>
                <p:nvPicPr>
                  <p:cNvPr id="40982" name="Ink 40981">
                    <a:extLst>
                      <a:ext uri="{FF2B5EF4-FFF2-40B4-BE49-F238E27FC236}">
                        <a16:creationId xmlns:a16="http://schemas.microsoft.com/office/drawing/2014/main" id="{E6722F0B-17FE-2F9D-48FB-0718CAADE0E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7327204" y="5054725"/>
                    <a:ext cx="133560" cy="15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40984" name="Ink 40983">
                    <a:extLst>
                      <a:ext uri="{FF2B5EF4-FFF2-40B4-BE49-F238E27FC236}">
                        <a16:creationId xmlns:a16="http://schemas.microsoft.com/office/drawing/2014/main" id="{0375CAB0-7A1B-5455-5EF4-CAD1CFD62048}"/>
                      </a:ext>
                    </a:extLst>
                  </p14:cNvPr>
                  <p14:cNvContentPartPr/>
                  <p14:nvPr/>
                </p14:nvContentPartPr>
                <p14:xfrm>
                  <a:off x="7507564" y="5061565"/>
                  <a:ext cx="96840" cy="219600"/>
                </p14:xfrm>
              </p:contentPart>
            </mc:Choice>
            <mc:Fallback xmlns="">
              <p:pic>
                <p:nvPicPr>
                  <p:cNvPr id="40984" name="Ink 40983">
                    <a:extLst>
                      <a:ext uri="{FF2B5EF4-FFF2-40B4-BE49-F238E27FC236}">
                        <a16:creationId xmlns:a16="http://schemas.microsoft.com/office/drawing/2014/main" id="{0375CAB0-7A1B-5455-5EF4-CAD1CFD62048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7498924" y="5052925"/>
                    <a:ext cx="11448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40985" name="Ink 40984">
                    <a:extLst>
                      <a:ext uri="{FF2B5EF4-FFF2-40B4-BE49-F238E27FC236}">
                        <a16:creationId xmlns:a16="http://schemas.microsoft.com/office/drawing/2014/main" id="{398E6B33-9BB6-21EB-8182-BB164F8CD6D0}"/>
                      </a:ext>
                    </a:extLst>
                  </p14:cNvPr>
                  <p14:cNvContentPartPr/>
                  <p14:nvPr/>
                </p14:nvContentPartPr>
                <p14:xfrm>
                  <a:off x="7798084" y="5060845"/>
                  <a:ext cx="84600" cy="20160"/>
                </p14:xfrm>
              </p:contentPart>
            </mc:Choice>
            <mc:Fallback xmlns="">
              <p:pic>
                <p:nvPicPr>
                  <p:cNvPr id="40985" name="Ink 40984">
                    <a:extLst>
                      <a:ext uri="{FF2B5EF4-FFF2-40B4-BE49-F238E27FC236}">
                        <a16:creationId xmlns:a16="http://schemas.microsoft.com/office/drawing/2014/main" id="{398E6B33-9BB6-21EB-8182-BB164F8CD6D0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7789444" y="5051845"/>
                    <a:ext cx="102240" cy="3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E979A54D-284E-0CE1-704A-39F41E6C6DE3}"/>
                      </a:ext>
                    </a:extLst>
                  </p14:cNvPr>
                  <p14:cNvContentPartPr/>
                  <p14:nvPr/>
                </p14:nvContentPartPr>
                <p14:xfrm>
                  <a:off x="7750924" y="5144365"/>
                  <a:ext cx="109800" cy="36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E979A54D-284E-0CE1-704A-39F41E6C6DE3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7741924" y="5135725"/>
                    <a:ext cx="127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40987" name="Ink 40986">
                    <a:extLst>
                      <a:ext uri="{FF2B5EF4-FFF2-40B4-BE49-F238E27FC236}">
                        <a16:creationId xmlns:a16="http://schemas.microsoft.com/office/drawing/2014/main" id="{1EF2FD05-84F4-95E1-22C1-127934C39DE8}"/>
                      </a:ext>
                    </a:extLst>
                  </p14:cNvPr>
                  <p14:cNvContentPartPr/>
                  <p14:nvPr/>
                </p14:nvContentPartPr>
                <p14:xfrm>
                  <a:off x="7980604" y="4882645"/>
                  <a:ext cx="182520" cy="293040"/>
                </p14:xfrm>
              </p:contentPart>
            </mc:Choice>
            <mc:Fallback xmlns="">
              <p:pic>
                <p:nvPicPr>
                  <p:cNvPr id="40987" name="Ink 40986">
                    <a:extLst>
                      <a:ext uri="{FF2B5EF4-FFF2-40B4-BE49-F238E27FC236}">
                        <a16:creationId xmlns:a16="http://schemas.microsoft.com/office/drawing/2014/main" id="{1EF2FD05-84F4-95E1-22C1-127934C39DE8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7971604" y="4873645"/>
                    <a:ext cx="200160" cy="31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40988" name="Ink 40987">
                    <a:extLst>
                      <a:ext uri="{FF2B5EF4-FFF2-40B4-BE49-F238E27FC236}">
                        <a16:creationId xmlns:a16="http://schemas.microsoft.com/office/drawing/2014/main" id="{27995502-0B8E-BB10-7CB5-5D368B4D2C70}"/>
                      </a:ext>
                    </a:extLst>
                  </p14:cNvPr>
                  <p14:cNvContentPartPr/>
                  <p14:nvPr/>
                </p14:nvContentPartPr>
                <p14:xfrm>
                  <a:off x="8177164" y="5039605"/>
                  <a:ext cx="113040" cy="2880"/>
                </p14:xfrm>
              </p:contentPart>
            </mc:Choice>
            <mc:Fallback xmlns="">
              <p:pic>
                <p:nvPicPr>
                  <p:cNvPr id="40988" name="Ink 40987">
                    <a:extLst>
                      <a:ext uri="{FF2B5EF4-FFF2-40B4-BE49-F238E27FC236}">
                        <a16:creationId xmlns:a16="http://schemas.microsoft.com/office/drawing/2014/main" id="{27995502-0B8E-BB10-7CB5-5D368B4D2C70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8168524" y="5030605"/>
                    <a:ext cx="1306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40989" name="Ink 40988">
                    <a:extLst>
                      <a:ext uri="{FF2B5EF4-FFF2-40B4-BE49-F238E27FC236}">
                        <a16:creationId xmlns:a16="http://schemas.microsoft.com/office/drawing/2014/main" id="{D5938808-D754-3573-9CBF-ED2AC3395857}"/>
                      </a:ext>
                    </a:extLst>
                  </p14:cNvPr>
                  <p14:cNvContentPartPr/>
                  <p14:nvPr/>
                </p14:nvContentPartPr>
                <p14:xfrm>
                  <a:off x="8377324" y="4817845"/>
                  <a:ext cx="135000" cy="381240"/>
                </p14:xfrm>
              </p:contentPart>
            </mc:Choice>
            <mc:Fallback xmlns="">
              <p:pic>
                <p:nvPicPr>
                  <p:cNvPr id="40989" name="Ink 40988">
                    <a:extLst>
                      <a:ext uri="{FF2B5EF4-FFF2-40B4-BE49-F238E27FC236}">
                        <a16:creationId xmlns:a16="http://schemas.microsoft.com/office/drawing/2014/main" id="{D5938808-D754-3573-9CBF-ED2AC3395857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8368684" y="4809205"/>
                    <a:ext cx="152640" cy="39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40993" name="Ink 40992">
                    <a:extLst>
                      <a:ext uri="{FF2B5EF4-FFF2-40B4-BE49-F238E27FC236}">
                        <a16:creationId xmlns:a16="http://schemas.microsoft.com/office/drawing/2014/main" id="{EF5C8BC2-7066-D0CF-A241-FCD1E314BA2F}"/>
                      </a:ext>
                    </a:extLst>
                  </p14:cNvPr>
                  <p14:cNvContentPartPr/>
                  <p14:nvPr/>
                </p14:nvContentPartPr>
                <p14:xfrm>
                  <a:off x="6528724" y="4043485"/>
                  <a:ext cx="264240" cy="1118160"/>
                </p14:xfrm>
              </p:contentPart>
            </mc:Choice>
            <mc:Fallback xmlns="">
              <p:pic>
                <p:nvPicPr>
                  <p:cNvPr id="40993" name="Ink 40992">
                    <a:extLst>
                      <a:ext uri="{FF2B5EF4-FFF2-40B4-BE49-F238E27FC236}">
                        <a16:creationId xmlns:a16="http://schemas.microsoft.com/office/drawing/2014/main" id="{EF5C8BC2-7066-D0CF-A241-FCD1E314BA2F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6519724" y="4034845"/>
                    <a:ext cx="281880" cy="1135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40998" name="Audio 40997">
            <a:hlinkClick r:id="" action="ppaction://media"/>
            <a:extLst>
              <a:ext uri="{FF2B5EF4-FFF2-40B4-BE49-F238E27FC236}">
                <a16:creationId xmlns:a16="http://schemas.microsoft.com/office/drawing/2014/main" id="{42D3027A-5AFA-EA95-C295-A0BD415FC2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41002" name="Group 41001">
            <a:extLst>
              <a:ext uri="{FF2B5EF4-FFF2-40B4-BE49-F238E27FC236}">
                <a16:creationId xmlns:a16="http://schemas.microsoft.com/office/drawing/2014/main" id="{FF7C0F97-777B-52DC-3E70-2466108922A9}"/>
              </a:ext>
            </a:extLst>
          </p:cNvPr>
          <p:cNvGrpSpPr/>
          <p:nvPr/>
        </p:nvGrpSpPr>
        <p:grpSpPr>
          <a:xfrm>
            <a:off x="8475635" y="5408245"/>
            <a:ext cx="348120" cy="201960"/>
            <a:chOff x="8475635" y="5408245"/>
            <a:chExt cx="348120" cy="20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41003" name="Ink 41002">
                  <a:extLst>
                    <a:ext uri="{FF2B5EF4-FFF2-40B4-BE49-F238E27FC236}">
                      <a16:creationId xmlns:a16="http://schemas.microsoft.com/office/drawing/2014/main" id="{A505979E-16FD-7A6F-6D90-D264B3BC7865}"/>
                    </a:ext>
                  </a:extLst>
                </p14:cNvPr>
                <p14:cNvContentPartPr/>
                <p14:nvPr/>
              </p14:nvContentPartPr>
              <p14:xfrm>
                <a:off x="8475635" y="5408245"/>
                <a:ext cx="345600" cy="201960"/>
              </p14:xfrm>
            </p:contentPart>
          </mc:Choice>
          <mc:Fallback xmlns="">
            <p:pic>
              <p:nvPicPr>
                <p:cNvPr id="41003" name="Ink 41002">
                  <a:extLst>
                    <a:ext uri="{FF2B5EF4-FFF2-40B4-BE49-F238E27FC236}">
                      <a16:creationId xmlns:a16="http://schemas.microsoft.com/office/drawing/2014/main" id="{A505979E-16FD-7A6F-6D90-D264B3BC786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466995" y="5399245"/>
                  <a:ext cx="3632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41004" name="Ink 41003">
                  <a:extLst>
                    <a:ext uri="{FF2B5EF4-FFF2-40B4-BE49-F238E27FC236}">
                      <a16:creationId xmlns:a16="http://schemas.microsoft.com/office/drawing/2014/main" id="{4FE966FF-17A4-D21B-19EE-2AD3700700C2}"/>
                    </a:ext>
                  </a:extLst>
                </p14:cNvPr>
                <p14:cNvContentPartPr/>
                <p14:nvPr/>
              </p14:nvContentPartPr>
              <p14:xfrm>
                <a:off x="8691275" y="5479525"/>
                <a:ext cx="132480" cy="5040"/>
              </p14:xfrm>
            </p:contentPart>
          </mc:Choice>
          <mc:Fallback xmlns="">
            <p:pic>
              <p:nvPicPr>
                <p:cNvPr id="41004" name="Ink 41003">
                  <a:extLst>
                    <a:ext uri="{FF2B5EF4-FFF2-40B4-BE49-F238E27FC236}">
                      <a16:creationId xmlns:a16="http://schemas.microsoft.com/office/drawing/2014/main" id="{4FE966FF-17A4-D21B-19EE-2AD3700700C2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682635" y="5470885"/>
                  <a:ext cx="150120" cy="22680"/>
                </a:xfrm>
                <a:prstGeom prst="rect">
                  <a:avLst/>
                </a:prstGeom>
              </p:spPr>
            </p:pic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208916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70"/>
    </mc:Choice>
    <mc:Fallback xmlns="">
      <p:transition spd="slow" advTm="12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9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0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0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0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9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523747" y="3586"/>
            <a:ext cx="60965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CMOS – Combine NMOS and PMOS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F1A36D-5B85-8E99-2364-538AE54F6EE5}"/>
              </a:ext>
            </a:extLst>
          </p:cNvPr>
          <p:cNvGrpSpPr/>
          <p:nvPr/>
        </p:nvGrpSpPr>
        <p:grpSpPr>
          <a:xfrm>
            <a:off x="1113968" y="3224641"/>
            <a:ext cx="964080" cy="209880"/>
            <a:chOff x="1711059" y="3214186"/>
            <a:chExt cx="964080" cy="20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A254953-D79B-2A31-8788-21F7500E5579}"/>
                    </a:ext>
                  </a:extLst>
                </p14:cNvPr>
                <p14:cNvContentPartPr/>
                <p14:nvPr/>
              </p14:nvContentPartPr>
              <p14:xfrm>
                <a:off x="1711059" y="3214186"/>
                <a:ext cx="185400" cy="193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A254953-D79B-2A31-8788-21F7500E557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02059" y="3205546"/>
                  <a:ext cx="2030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4254FC2-8483-2D0D-29D7-C4863C9B2D44}"/>
                    </a:ext>
                  </a:extLst>
                </p14:cNvPr>
                <p14:cNvContentPartPr/>
                <p14:nvPr/>
              </p14:nvContentPartPr>
              <p14:xfrm>
                <a:off x="1986819" y="3233626"/>
                <a:ext cx="227880" cy="145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4254FC2-8483-2D0D-29D7-C4863C9B2D4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77819" y="3224986"/>
                  <a:ext cx="2455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3E5D81A-FFCB-0A94-DE8E-DB9948D0742F}"/>
                    </a:ext>
                  </a:extLst>
                </p14:cNvPr>
                <p14:cNvContentPartPr/>
                <p14:nvPr/>
              </p14:nvContentPartPr>
              <p14:xfrm>
                <a:off x="2312259" y="3239746"/>
                <a:ext cx="153720" cy="128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3E5D81A-FFCB-0A94-DE8E-DB9948D0742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303259" y="3231106"/>
                  <a:ext cx="1713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DB4FA6F-988E-B694-28BB-464DCF6B07CB}"/>
                    </a:ext>
                  </a:extLst>
                </p14:cNvPr>
                <p14:cNvContentPartPr/>
                <p14:nvPr/>
              </p14:nvContentPartPr>
              <p14:xfrm>
                <a:off x="2526819" y="3224626"/>
                <a:ext cx="148320" cy="199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DB4FA6F-988E-B694-28BB-464DCF6B07C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18179" y="3215986"/>
                  <a:ext cx="165960" cy="21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037E2C-3AC8-5FB4-F40A-94F1A5F58869}"/>
              </a:ext>
            </a:extLst>
          </p:cNvPr>
          <p:cNvGrpSpPr/>
          <p:nvPr/>
        </p:nvGrpSpPr>
        <p:grpSpPr>
          <a:xfrm>
            <a:off x="294149" y="696255"/>
            <a:ext cx="3299760" cy="2168280"/>
            <a:chOff x="628899" y="803520"/>
            <a:chExt cx="3299760" cy="21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7AAB6DD-3A65-E2F1-4953-D7E28FE5A84E}"/>
                    </a:ext>
                  </a:extLst>
                </p14:cNvPr>
                <p14:cNvContentPartPr/>
                <p14:nvPr/>
              </p14:nvContentPartPr>
              <p14:xfrm>
                <a:off x="3650379" y="2236426"/>
                <a:ext cx="105480" cy="350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7AAB6DD-3A65-E2F1-4953-D7E28FE5A84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41379" y="2227426"/>
                  <a:ext cx="123120" cy="368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ECB3C86-2BBF-1607-28D7-B87A8DE4E358}"/>
                </a:ext>
              </a:extLst>
            </p:cNvPr>
            <p:cNvGrpSpPr/>
            <p:nvPr/>
          </p:nvGrpSpPr>
          <p:grpSpPr>
            <a:xfrm>
              <a:off x="628899" y="803520"/>
              <a:ext cx="3299760" cy="2168280"/>
              <a:chOff x="628899" y="814786"/>
              <a:chExt cx="3299760" cy="216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0FCC8DE1-BC4D-D67F-4564-BFE831677EEC}"/>
                      </a:ext>
                    </a:extLst>
                  </p14:cNvPr>
                  <p14:cNvContentPartPr/>
                  <p14:nvPr/>
                </p14:nvContentPartPr>
                <p14:xfrm>
                  <a:off x="915099" y="1012786"/>
                  <a:ext cx="199080" cy="21600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0FCC8DE1-BC4D-D67F-4564-BFE831677EEC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906459" y="1004146"/>
                    <a:ext cx="216720" cy="23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929A4554-B83E-3C3C-EC3C-2894C4E7560F}"/>
                      </a:ext>
                    </a:extLst>
                  </p14:cNvPr>
                  <p14:cNvContentPartPr/>
                  <p14:nvPr/>
                </p14:nvContentPartPr>
                <p14:xfrm>
                  <a:off x="941739" y="1078306"/>
                  <a:ext cx="62640" cy="187524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929A4554-B83E-3C3C-EC3C-2894C4E7560F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932739" y="1069306"/>
                    <a:ext cx="80280" cy="189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8CDD55F6-6E3D-BA4B-FDAB-80DE16C079E6}"/>
                      </a:ext>
                    </a:extLst>
                  </p14:cNvPr>
                  <p14:cNvContentPartPr/>
                  <p14:nvPr/>
                </p14:nvContentPartPr>
                <p14:xfrm>
                  <a:off x="628899" y="2851666"/>
                  <a:ext cx="2950200" cy="612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8CDD55F6-6E3D-BA4B-FDAB-80DE16C079E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19899" y="2843026"/>
                    <a:ext cx="296784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1559E1D0-155F-C7B0-4C75-51D5647E7AF4}"/>
                      </a:ext>
                    </a:extLst>
                  </p14:cNvPr>
                  <p14:cNvContentPartPr/>
                  <p14:nvPr/>
                </p14:nvContentPartPr>
                <p14:xfrm>
                  <a:off x="3446979" y="2774626"/>
                  <a:ext cx="175320" cy="20844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1559E1D0-155F-C7B0-4C75-51D5647E7AF4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438339" y="2765986"/>
                    <a:ext cx="192960" cy="22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C7CB1A8C-F415-10F6-216C-E014F808E55D}"/>
                      </a:ext>
                    </a:extLst>
                  </p14:cNvPr>
                  <p14:cNvContentPartPr/>
                  <p14:nvPr/>
                </p14:nvContentPartPr>
                <p14:xfrm>
                  <a:off x="1250979" y="814786"/>
                  <a:ext cx="314640" cy="291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C7CB1A8C-F415-10F6-216C-E014F808E55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241979" y="805786"/>
                    <a:ext cx="33228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DD70CAD-7F92-C874-4E53-DD6E080ED620}"/>
                      </a:ext>
                    </a:extLst>
                  </p14:cNvPr>
                  <p14:cNvContentPartPr/>
                  <p14:nvPr/>
                </p14:nvContentPartPr>
                <p14:xfrm>
                  <a:off x="1452939" y="823786"/>
                  <a:ext cx="360" cy="1774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DD70CAD-7F92-C874-4E53-DD6E080ED620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444299" y="814786"/>
                    <a:ext cx="18000" cy="19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7466DE0E-C5CC-5CBC-2204-835DCC4DC3F5}"/>
                      </a:ext>
                    </a:extLst>
                  </p14:cNvPr>
                  <p14:cNvContentPartPr/>
                  <p14:nvPr/>
                </p14:nvContentPartPr>
                <p14:xfrm>
                  <a:off x="1383819" y="1021426"/>
                  <a:ext cx="237600" cy="28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7466DE0E-C5CC-5CBC-2204-835DCC4DC3F5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374819" y="1012786"/>
                    <a:ext cx="2552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81B10C07-8F6D-88B8-9323-92E1161E7A75}"/>
                      </a:ext>
                    </a:extLst>
                  </p14:cNvPr>
                  <p14:cNvContentPartPr/>
                  <p14:nvPr/>
                </p14:nvContentPartPr>
                <p14:xfrm>
                  <a:off x="3739299" y="2488426"/>
                  <a:ext cx="189360" cy="249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81B10C07-8F6D-88B8-9323-92E1161E7A75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730299" y="2479786"/>
                    <a:ext cx="207000" cy="26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BCA8ABED-F645-1E0F-AF86-44647CC4BE31}"/>
                      </a:ext>
                    </a:extLst>
                  </p14:cNvPr>
                  <p14:cNvContentPartPr/>
                  <p14:nvPr/>
                </p14:nvContentPartPr>
                <p14:xfrm>
                  <a:off x="926619" y="2465386"/>
                  <a:ext cx="2103480" cy="4633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BCA8ABED-F645-1E0F-AF86-44647CC4BE31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917979" y="2456386"/>
                    <a:ext cx="2121120" cy="4809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84C22C8-56C8-C89F-70A4-6949F867CB37}"/>
                    </a:ext>
                  </a:extLst>
                </p14:cNvPr>
                <p14:cNvContentPartPr/>
                <p14:nvPr/>
              </p14:nvContentPartPr>
              <p14:xfrm>
                <a:off x="964419" y="2070826"/>
                <a:ext cx="1980360" cy="825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84C22C8-56C8-C89F-70A4-6949F867CB3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55779" y="2061826"/>
                  <a:ext cx="1998000" cy="84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A2B9DF6-9810-65B0-649E-6ACD27D2177D}"/>
                    </a:ext>
                  </a:extLst>
                </p14:cNvPr>
                <p14:cNvContentPartPr/>
                <p14:nvPr/>
              </p14:nvContentPartPr>
              <p14:xfrm>
                <a:off x="949659" y="1601026"/>
                <a:ext cx="1762560" cy="1213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A2B9DF6-9810-65B0-649E-6ACD27D2177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41019" y="1592386"/>
                  <a:ext cx="1780200" cy="12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F8C4EF9-C9E9-2B70-51F7-C6B51787D8F3}"/>
                    </a:ext>
                  </a:extLst>
                </p14:cNvPr>
                <p14:cNvContentPartPr/>
                <p14:nvPr/>
              </p14:nvContentPartPr>
              <p14:xfrm>
                <a:off x="939219" y="1146346"/>
                <a:ext cx="1783440" cy="17740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F8C4EF9-C9E9-2B70-51F7-C6B51787D8F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30219" y="1137706"/>
                  <a:ext cx="1801080" cy="179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9736903-FBE6-84D8-CBB6-B37088FE89A4}"/>
              </a:ext>
            </a:extLst>
          </p:cNvPr>
          <p:cNvGrpSpPr/>
          <p:nvPr/>
        </p:nvGrpSpPr>
        <p:grpSpPr>
          <a:xfrm>
            <a:off x="4512940" y="2192902"/>
            <a:ext cx="2365920" cy="2625840"/>
            <a:chOff x="5110031" y="2182447"/>
            <a:chExt cx="2365920" cy="262584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8B8040A-6A3B-BBDA-F427-AD459D44B5AC}"/>
                </a:ext>
              </a:extLst>
            </p:cNvPr>
            <p:cNvGrpSpPr/>
            <p:nvPr/>
          </p:nvGrpSpPr>
          <p:grpSpPr>
            <a:xfrm>
              <a:off x="7090031" y="4520287"/>
              <a:ext cx="385920" cy="288000"/>
              <a:chOff x="7090031" y="4520287"/>
              <a:chExt cx="385920" cy="288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DFF524D6-31BF-EF7B-7821-581982A28F3B}"/>
                      </a:ext>
                    </a:extLst>
                  </p14:cNvPr>
                  <p14:cNvContentPartPr/>
                  <p14:nvPr/>
                </p14:nvContentPartPr>
                <p14:xfrm>
                  <a:off x="7090031" y="4520287"/>
                  <a:ext cx="253800" cy="666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DFF524D6-31BF-EF7B-7821-581982A28F3B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081031" y="4511647"/>
                    <a:ext cx="27144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11B1A3CA-14C7-3537-C7A6-6161FF044DAA}"/>
                      </a:ext>
                    </a:extLst>
                  </p14:cNvPr>
                  <p14:cNvContentPartPr/>
                  <p14:nvPr/>
                </p14:nvContentPartPr>
                <p14:xfrm>
                  <a:off x="7227551" y="4534687"/>
                  <a:ext cx="6480" cy="2545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11B1A3CA-14C7-3537-C7A6-6161FF044DAA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218551" y="4525687"/>
                    <a:ext cx="24120" cy="27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88747C22-A467-E584-FAA7-51D0A7EDE9AF}"/>
                      </a:ext>
                    </a:extLst>
                  </p14:cNvPr>
                  <p14:cNvContentPartPr/>
                  <p14:nvPr/>
                </p14:nvContentPartPr>
                <p14:xfrm>
                  <a:off x="7136831" y="4803247"/>
                  <a:ext cx="339120" cy="504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88747C22-A467-E584-FAA7-51D0A7EDE9AF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127831" y="4794607"/>
                    <a:ext cx="356760" cy="22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C0336E8-5800-AABC-710B-8CDC50AFA931}"/>
                </a:ext>
              </a:extLst>
            </p:cNvPr>
            <p:cNvGrpSpPr/>
            <p:nvPr/>
          </p:nvGrpSpPr>
          <p:grpSpPr>
            <a:xfrm>
              <a:off x="5110031" y="2182447"/>
              <a:ext cx="362160" cy="313200"/>
              <a:chOff x="6326979" y="1858426"/>
              <a:chExt cx="362160" cy="313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B0014557-C4F7-E02B-1FF9-23FE912BFD15}"/>
                      </a:ext>
                    </a:extLst>
                  </p14:cNvPr>
                  <p14:cNvContentPartPr/>
                  <p14:nvPr/>
                </p14:nvContentPartPr>
                <p14:xfrm>
                  <a:off x="6326979" y="1858426"/>
                  <a:ext cx="228240" cy="2412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B0014557-C4F7-E02B-1FF9-23FE912BFD15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318339" y="1849786"/>
                    <a:ext cx="245880" cy="25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7653322C-6366-4F58-5E78-4D5AC93C07A0}"/>
                      </a:ext>
                    </a:extLst>
                  </p14:cNvPr>
                  <p14:cNvContentPartPr/>
                  <p14:nvPr/>
                </p14:nvContentPartPr>
                <p14:xfrm>
                  <a:off x="6571779" y="1999186"/>
                  <a:ext cx="117360" cy="17244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7653322C-6366-4F58-5E78-4D5AC93C07A0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562779" y="1990546"/>
                    <a:ext cx="135000" cy="190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7D8385-2C0E-C8BD-C54E-DFB4136BAA79}"/>
              </a:ext>
            </a:extLst>
          </p:cNvPr>
          <p:cNvGrpSpPr/>
          <p:nvPr/>
        </p:nvGrpSpPr>
        <p:grpSpPr>
          <a:xfrm>
            <a:off x="4321060" y="2661622"/>
            <a:ext cx="1989720" cy="1793520"/>
            <a:chOff x="6135099" y="2327146"/>
            <a:chExt cx="1989720" cy="179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CEE6611-72DF-B9E8-2D41-524123F0881E}"/>
                    </a:ext>
                  </a:extLst>
                </p14:cNvPr>
                <p14:cNvContentPartPr/>
                <p14:nvPr/>
              </p14:nvContentPartPr>
              <p14:xfrm>
                <a:off x="6432459" y="2327146"/>
                <a:ext cx="1687320" cy="1793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CEE6611-72DF-B9E8-2D41-524123F0881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423819" y="2318506"/>
                  <a:ext cx="1704960" cy="181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899939E-2C21-91A4-7DFD-B579BC72660D}"/>
                    </a:ext>
                  </a:extLst>
                </p14:cNvPr>
                <p14:cNvContentPartPr/>
                <p14:nvPr/>
              </p14:nvContentPartPr>
              <p14:xfrm>
                <a:off x="6322299" y="2510026"/>
                <a:ext cx="1802520" cy="1127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899939E-2C21-91A4-7DFD-B579BC72660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313299" y="2501026"/>
                  <a:ext cx="1820160" cy="11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433FD33-5EB7-88BF-4D5D-3577DF6D6A8A}"/>
                    </a:ext>
                  </a:extLst>
                </p14:cNvPr>
                <p14:cNvContentPartPr/>
                <p14:nvPr/>
              </p14:nvContentPartPr>
              <p14:xfrm>
                <a:off x="6215019" y="2517946"/>
                <a:ext cx="1905840" cy="797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433FD33-5EB7-88BF-4D5D-3577DF6D6A8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206019" y="2509306"/>
                  <a:ext cx="1923480" cy="81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C127CA9-A625-EAC0-4920-95BC0C47F342}"/>
                    </a:ext>
                  </a:extLst>
                </p14:cNvPr>
                <p14:cNvContentPartPr/>
                <p14:nvPr/>
              </p14:nvContentPartPr>
              <p14:xfrm>
                <a:off x="6218619" y="2526586"/>
                <a:ext cx="1893600" cy="45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C127CA9-A625-EAC0-4920-95BC0C47F34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209979" y="2517946"/>
                  <a:ext cx="191124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F2883CB-005D-67D8-CBB1-16C712E8B218}"/>
                    </a:ext>
                  </a:extLst>
                </p14:cNvPr>
                <p14:cNvContentPartPr/>
                <p14:nvPr/>
              </p14:nvContentPartPr>
              <p14:xfrm>
                <a:off x="6135099" y="2470066"/>
                <a:ext cx="1966320" cy="271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F2883CB-005D-67D8-CBB1-16C712E8B21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126459" y="2461066"/>
                  <a:ext cx="1983960" cy="28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75AB4CB-54F4-8445-ABDF-3378D27EB2C9}"/>
              </a:ext>
            </a:extLst>
          </p:cNvPr>
          <p:cNvGrpSpPr/>
          <p:nvPr/>
        </p:nvGrpSpPr>
        <p:grpSpPr>
          <a:xfrm flipV="1">
            <a:off x="4311488" y="901242"/>
            <a:ext cx="1989720" cy="2062759"/>
            <a:chOff x="6135099" y="2327146"/>
            <a:chExt cx="1989720" cy="179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62D1DE4-3EBC-28B2-8986-80B48ECD6E31}"/>
                    </a:ext>
                  </a:extLst>
                </p14:cNvPr>
                <p14:cNvContentPartPr/>
                <p14:nvPr/>
              </p14:nvContentPartPr>
              <p14:xfrm>
                <a:off x="6432459" y="2327146"/>
                <a:ext cx="1687320" cy="1793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62D1DE4-3EBC-28B2-8986-80B48ECD6E3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423819" y="2319321"/>
                  <a:ext cx="1704960" cy="18088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998EC91-570E-9372-98B5-39D6F872953E}"/>
                    </a:ext>
                  </a:extLst>
                </p14:cNvPr>
                <p14:cNvContentPartPr/>
                <p14:nvPr/>
              </p14:nvContentPartPr>
              <p14:xfrm>
                <a:off x="6322299" y="2510026"/>
                <a:ext cx="1802520" cy="1127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998EC91-570E-9372-98B5-39D6F872953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313299" y="2502514"/>
                  <a:ext cx="1820160" cy="11424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AE2669B-ABA6-FC36-7D56-51D84EECE5BB}"/>
                    </a:ext>
                  </a:extLst>
                </p14:cNvPr>
                <p14:cNvContentPartPr/>
                <p14:nvPr/>
              </p14:nvContentPartPr>
              <p14:xfrm>
                <a:off x="6215019" y="2517946"/>
                <a:ext cx="1905840" cy="797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AE2669B-ABA6-FC36-7D56-51D84EECE5B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206019" y="2510435"/>
                  <a:ext cx="1923480" cy="8130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D12CA98-6896-40C7-CC40-A999E550E9E6}"/>
                    </a:ext>
                  </a:extLst>
                </p14:cNvPr>
                <p14:cNvContentPartPr/>
                <p14:nvPr/>
              </p14:nvContentPartPr>
              <p14:xfrm>
                <a:off x="6218619" y="2526586"/>
                <a:ext cx="1893600" cy="452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D12CA98-6896-40C7-CC40-A999E550E9E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209979" y="2519069"/>
                  <a:ext cx="1911240" cy="4682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9AA4B0A-D0DB-AFF8-2A91-70271C0FC9D7}"/>
                    </a:ext>
                  </a:extLst>
                </p14:cNvPr>
                <p14:cNvContentPartPr/>
                <p14:nvPr/>
              </p14:nvContentPartPr>
              <p14:xfrm>
                <a:off x="6135099" y="2470066"/>
                <a:ext cx="1966320" cy="271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9AA4B0A-D0DB-AFF8-2A91-70271C0FC9D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126459" y="2462239"/>
                  <a:ext cx="1983960" cy="28678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15866DB-B19D-B5FE-195C-5A690C422A32}"/>
              </a:ext>
            </a:extLst>
          </p:cNvPr>
          <p:cNvGrpSpPr/>
          <p:nvPr/>
        </p:nvGrpSpPr>
        <p:grpSpPr>
          <a:xfrm>
            <a:off x="2843953" y="2247626"/>
            <a:ext cx="145800" cy="328320"/>
            <a:chOff x="3441044" y="2237171"/>
            <a:chExt cx="145800" cy="3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21483B0-6FCD-0829-EFFD-F78452DD0633}"/>
                    </a:ext>
                  </a:extLst>
                </p14:cNvPr>
                <p14:cNvContentPartPr/>
                <p14:nvPr/>
              </p14:nvContentPartPr>
              <p14:xfrm>
                <a:off x="3441044" y="2237171"/>
                <a:ext cx="141840" cy="211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21483B0-6FCD-0829-EFFD-F78452DD063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432044" y="2228531"/>
                  <a:ext cx="1594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8CFB3C3-21AF-5B74-610E-E509A1CE293A}"/>
                    </a:ext>
                  </a:extLst>
                </p14:cNvPr>
                <p14:cNvContentPartPr/>
                <p14:nvPr/>
              </p14:nvContentPartPr>
              <p14:xfrm>
                <a:off x="3586484" y="2385851"/>
                <a:ext cx="360" cy="1796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8CFB3C3-21AF-5B74-610E-E509A1CE293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577484" y="2376851"/>
                  <a:ext cx="18000" cy="19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61" name="Group 40960">
            <a:extLst>
              <a:ext uri="{FF2B5EF4-FFF2-40B4-BE49-F238E27FC236}">
                <a16:creationId xmlns:a16="http://schemas.microsoft.com/office/drawing/2014/main" id="{BEEDCA34-B161-16F9-42D3-024500A5AE28}"/>
              </a:ext>
            </a:extLst>
          </p:cNvPr>
          <p:cNvGrpSpPr/>
          <p:nvPr/>
        </p:nvGrpSpPr>
        <p:grpSpPr>
          <a:xfrm>
            <a:off x="2514913" y="988706"/>
            <a:ext cx="450360" cy="1090080"/>
            <a:chOff x="3112004" y="978251"/>
            <a:chExt cx="450360" cy="109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533F20D-34F7-12BB-6E71-50C894E7280B}"/>
                    </a:ext>
                  </a:extLst>
                </p14:cNvPr>
                <p14:cNvContentPartPr/>
                <p14:nvPr/>
              </p14:nvContentPartPr>
              <p14:xfrm>
                <a:off x="3282284" y="1742531"/>
                <a:ext cx="147600" cy="209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533F20D-34F7-12BB-6E71-50C894E7280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273644" y="1733531"/>
                  <a:ext cx="1652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B591F8E-5230-81D1-97B9-CA770F436942}"/>
                    </a:ext>
                  </a:extLst>
                </p14:cNvPr>
                <p14:cNvContentPartPr/>
                <p14:nvPr/>
              </p14:nvContentPartPr>
              <p14:xfrm>
                <a:off x="3429524" y="1951691"/>
                <a:ext cx="132840" cy="116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B591F8E-5230-81D1-97B9-CA770F43694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420884" y="1942691"/>
                  <a:ext cx="1504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0AB16F5-B807-2FE6-AB65-55CFA8B0462A}"/>
                    </a:ext>
                  </a:extLst>
                </p14:cNvPr>
                <p14:cNvContentPartPr/>
                <p14:nvPr/>
              </p14:nvContentPartPr>
              <p14:xfrm>
                <a:off x="3151964" y="1351931"/>
                <a:ext cx="102960" cy="210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0AB16F5-B807-2FE6-AB65-55CFA8B0462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142964" y="1343291"/>
                  <a:ext cx="1206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AB7D5A6-75F5-BAA5-A7AF-A12D1FDF4702}"/>
                    </a:ext>
                  </a:extLst>
                </p14:cNvPr>
                <p14:cNvContentPartPr/>
                <p14:nvPr/>
              </p14:nvContentPartPr>
              <p14:xfrm>
                <a:off x="3253844" y="1485851"/>
                <a:ext cx="70560" cy="173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AB7D5A6-75F5-BAA5-A7AF-A12D1FDF470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245204" y="1477211"/>
                  <a:ext cx="882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D4FC80D-7110-D768-C9F3-444D9EDBFF33}"/>
                    </a:ext>
                  </a:extLst>
                </p14:cNvPr>
                <p14:cNvContentPartPr/>
                <p14:nvPr/>
              </p14:nvContentPartPr>
              <p14:xfrm>
                <a:off x="3112004" y="978251"/>
                <a:ext cx="124200" cy="168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D4FC80D-7110-D768-C9F3-444D9EDBFF3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103364" y="969611"/>
                  <a:ext cx="1418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D0E8000-0123-86EF-46E6-10F478B54033}"/>
                    </a:ext>
                  </a:extLst>
                </p14:cNvPr>
                <p14:cNvContentPartPr/>
                <p14:nvPr/>
              </p14:nvContentPartPr>
              <p14:xfrm>
                <a:off x="3261044" y="1074371"/>
                <a:ext cx="137880" cy="637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D0E8000-0123-86EF-46E6-10F478B5403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252044" y="1065731"/>
                  <a:ext cx="15552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0960" name="Ink 40959">
                  <a:extLst>
                    <a:ext uri="{FF2B5EF4-FFF2-40B4-BE49-F238E27FC236}">
                      <a16:creationId xmlns:a16="http://schemas.microsoft.com/office/drawing/2014/main" id="{1FD607EC-7290-BAE7-A01C-DFCB8AF9706D}"/>
                    </a:ext>
                  </a:extLst>
                </p14:cNvPr>
                <p14:cNvContentPartPr/>
                <p14:nvPr/>
              </p14:nvContentPartPr>
              <p14:xfrm>
                <a:off x="3394964" y="1070411"/>
                <a:ext cx="4320" cy="190440"/>
              </p14:xfrm>
            </p:contentPart>
          </mc:Choice>
          <mc:Fallback xmlns="">
            <p:pic>
              <p:nvPicPr>
                <p:cNvPr id="40960" name="Ink 40959">
                  <a:extLst>
                    <a:ext uri="{FF2B5EF4-FFF2-40B4-BE49-F238E27FC236}">
                      <a16:creationId xmlns:a16="http://schemas.microsoft.com/office/drawing/2014/main" id="{1FD607EC-7290-BAE7-A01C-DFCB8AF9706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385964" y="1061771"/>
                  <a:ext cx="21960" cy="20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39" name="Group 41038">
            <a:extLst>
              <a:ext uri="{FF2B5EF4-FFF2-40B4-BE49-F238E27FC236}">
                <a16:creationId xmlns:a16="http://schemas.microsoft.com/office/drawing/2014/main" id="{9C531BA6-4FBA-765B-C885-9292EDC61404}"/>
              </a:ext>
            </a:extLst>
          </p:cNvPr>
          <p:cNvGrpSpPr/>
          <p:nvPr/>
        </p:nvGrpSpPr>
        <p:grpSpPr>
          <a:xfrm>
            <a:off x="517633" y="1926146"/>
            <a:ext cx="1943280" cy="670680"/>
            <a:chOff x="1114724" y="1915691"/>
            <a:chExt cx="1943280" cy="67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1005" name="Ink 41004">
                  <a:extLst>
                    <a:ext uri="{FF2B5EF4-FFF2-40B4-BE49-F238E27FC236}">
                      <a16:creationId xmlns:a16="http://schemas.microsoft.com/office/drawing/2014/main" id="{3D3639F8-94D1-504F-B831-DA5454A71302}"/>
                    </a:ext>
                  </a:extLst>
                </p14:cNvPr>
                <p14:cNvContentPartPr/>
                <p14:nvPr/>
              </p14:nvContentPartPr>
              <p14:xfrm>
                <a:off x="2915444" y="2275331"/>
                <a:ext cx="142560" cy="159480"/>
              </p14:xfrm>
            </p:contentPart>
          </mc:Choice>
          <mc:Fallback xmlns="">
            <p:pic>
              <p:nvPicPr>
                <p:cNvPr id="41005" name="Ink 41004">
                  <a:extLst>
                    <a:ext uri="{FF2B5EF4-FFF2-40B4-BE49-F238E27FC236}">
                      <a16:creationId xmlns:a16="http://schemas.microsoft.com/office/drawing/2014/main" id="{3D3639F8-94D1-504F-B831-DA5454A7130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906421" y="2266331"/>
                  <a:ext cx="160245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1006" name="Ink 41005">
                  <a:extLst>
                    <a:ext uri="{FF2B5EF4-FFF2-40B4-BE49-F238E27FC236}">
                      <a16:creationId xmlns:a16="http://schemas.microsoft.com/office/drawing/2014/main" id="{994D633C-3A16-9858-F1AA-1818936CA2EF}"/>
                    </a:ext>
                  </a:extLst>
                </p14:cNvPr>
                <p14:cNvContentPartPr/>
                <p14:nvPr/>
              </p14:nvContentPartPr>
              <p14:xfrm>
                <a:off x="2451404" y="1915691"/>
                <a:ext cx="178920" cy="119880"/>
              </p14:xfrm>
            </p:contentPart>
          </mc:Choice>
          <mc:Fallback xmlns="">
            <p:pic>
              <p:nvPicPr>
                <p:cNvPr id="41006" name="Ink 41005">
                  <a:extLst>
                    <a:ext uri="{FF2B5EF4-FFF2-40B4-BE49-F238E27FC236}">
                      <a16:creationId xmlns:a16="http://schemas.microsoft.com/office/drawing/2014/main" id="{994D633C-3A16-9858-F1AA-1818936CA2E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442404" y="1906691"/>
                  <a:ext cx="1965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1007" name="Ink 41006">
                  <a:extLst>
                    <a:ext uri="{FF2B5EF4-FFF2-40B4-BE49-F238E27FC236}">
                      <a16:creationId xmlns:a16="http://schemas.microsoft.com/office/drawing/2014/main" id="{716D08DF-7CEC-A68C-2424-098215420E93}"/>
                    </a:ext>
                  </a:extLst>
                </p14:cNvPr>
                <p14:cNvContentPartPr/>
                <p14:nvPr/>
              </p14:nvContentPartPr>
              <p14:xfrm>
                <a:off x="1219200" y="2133600"/>
                <a:ext cx="190440" cy="189360"/>
              </p14:xfrm>
            </p:contentPart>
          </mc:Choice>
          <mc:Fallback xmlns="">
            <p:pic>
              <p:nvPicPr>
                <p:cNvPr id="41007" name="Ink 41006">
                  <a:extLst>
                    <a:ext uri="{FF2B5EF4-FFF2-40B4-BE49-F238E27FC236}">
                      <a16:creationId xmlns:a16="http://schemas.microsoft.com/office/drawing/2014/main" id="{716D08DF-7CEC-A68C-2424-098215420E9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210200" y="2124617"/>
                  <a:ext cx="208080" cy="2069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1008" name="Ink 41007">
                  <a:extLst>
                    <a:ext uri="{FF2B5EF4-FFF2-40B4-BE49-F238E27FC236}">
                      <a16:creationId xmlns:a16="http://schemas.microsoft.com/office/drawing/2014/main" id="{040B423F-751B-4870-53BD-A9E922ECBA00}"/>
                    </a:ext>
                  </a:extLst>
                </p14:cNvPr>
                <p14:cNvContentPartPr/>
                <p14:nvPr/>
              </p14:nvContentPartPr>
              <p14:xfrm>
                <a:off x="1114724" y="2414291"/>
                <a:ext cx="171000" cy="172080"/>
              </p14:xfrm>
            </p:contentPart>
          </mc:Choice>
          <mc:Fallback xmlns="">
            <p:pic>
              <p:nvPicPr>
                <p:cNvPr id="41008" name="Ink 41007">
                  <a:extLst>
                    <a:ext uri="{FF2B5EF4-FFF2-40B4-BE49-F238E27FC236}">
                      <a16:creationId xmlns:a16="http://schemas.microsoft.com/office/drawing/2014/main" id="{040B423F-751B-4870-53BD-A9E922ECBA0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105724" y="2405291"/>
                  <a:ext cx="188640" cy="18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12" name="Group 41011">
            <a:extLst>
              <a:ext uri="{FF2B5EF4-FFF2-40B4-BE49-F238E27FC236}">
                <a16:creationId xmlns:a16="http://schemas.microsoft.com/office/drawing/2014/main" id="{996FBB7F-2C99-518D-6A21-4A2012EE8A0E}"/>
              </a:ext>
            </a:extLst>
          </p:cNvPr>
          <p:cNvGrpSpPr/>
          <p:nvPr/>
        </p:nvGrpSpPr>
        <p:grpSpPr>
          <a:xfrm>
            <a:off x="1510004" y="3851411"/>
            <a:ext cx="3998880" cy="2881440"/>
            <a:chOff x="1510004" y="3851411"/>
            <a:chExt cx="3998880" cy="288144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727DEF3-A128-468F-413F-E739243D0711}"/>
                </a:ext>
              </a:extLst>
            </p:cNvPr>
            <p:cNvGrpSpPr/>
            <p:nvPr/>
          </p:nvGrpSpPr>
          <p:grpSpPr>
            <a:xfrm>
              <a:off x="1510004" y="4277651"/>
              <a:ext cx="3359160" cy="2161800"/>
              <a:chOff x="1510004" y="4277651"/>
              <a:chExt cx="3359160" cy="2161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386CDF9C-0D64-D876-CDFA-F3298BDF876C}"/>
                      </a:ext>
                    </a:extLst>
                  </p14:cNvPr>
                  <p14:cNvContentPartPr/>
                  <p14:nvPr/>
                </p14:nvContentPartPr>
                <p14:xfrm>
                  <a:off x="1947044" y="4277651"/>
                  <a:ext cx="210600" cy="2653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386CDF9C-0D64-D876-CDFA-F3298BDF876C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1938044" y="4268651"/>
                    <a:ext cx="228240" cy="28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5AC577-8173-FA0F-6CD5-B64F28FA836F}"/>
                      </a:ext>
                    </a:extLst>
                  </p14:cNvPr>
                  <p14:cNvContentPartPr/>
                  <p14:nvPr/>
                </p14:nvContentPartPr>
                <p14:xfrm>
                  <a:off x="2035604" y="4429571"/>
                  <a:ext cx="360" cy="18313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5AC577-8173-FA0F-6CD5-B64F28FA836F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2026964" y="4420931"/>
                    <a:ext cx="18000" cy="184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D5DFAA72-D351-4C61-8A90-89CEB4090954}"/>
                      </a:ext>
                    </a:extLst>
                  </p14:cNvPr>
                  <p14:cNvContentPartPr/>
                  <p14:nvPr/>
                </p14:nvContentPartPr>
                <p14:xfrm>
                  <a:off x="1510004" y="6163331"/>
                  <a:ext cx="3348360" cy="669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D5DFAA72-D351-4C61-8A90-89CEB4090954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1501004" y="6154691"/>
                    <a:ext cx="3366000" cy="8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A4DDB469-0D76-E1B3-31E7-614E2AB59A1A}"/>
                      </a:ext>
                    </a:extLst>
                  </p14:cNvPr>
                  <p14:cNvContentPartPr/>
                  <p14:nvPr/>
                </p14:nvContentPartPr>
                <p14:xfrm>
                  <a:off x="4612844" y="6104291"/>
                  <a:ext cx="256320" cy="3351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A4DDB469-0D76-E1B3-31E7-614E2AB59A1A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4603844" y="6095291"/>
                    <a:ext cx="273960" cy="352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65" name="Group 40964">
              <a:extLst>
                <a:ext uri="{FF2B5EF4-FFF2-40B4-BE49-F238E27FC236}">
                  <a16:creationId xmlns:a16="http://schemas.microsoft.com/office/drawing/2014/main" id="{47A764BA-2174-5687-6985-C472ED4EAD1C}"/>
                </a:ext>
              </a:extLst>
            </p:cNvPr>
            <p:cNvGrpSpPr/>
            <p:nvPr/>
          </p:nvGrpSpPr>
          <p:grpSpPr>
            <a:xfrm>
              <a:off x="5018204" y="6130571"/>
              <a:ext cx="490680" cy="386280"/>
              <a:chOff x="5018204" y="6130571"/>
              <a:chExt cx="490680" cy="386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0962" name="Ink 40961">
                    <a:extLst>
                      <a:ext uri="{FF2B5EF4-FFF2-40B4-BE49-F238E27FC236}">
                        <a16:creationId xmlns:a16="http://schemas.microsoft.com/office/drawing/2014/main" id="{A4869FE7-E614-07F3-1A1E-6F48D3507BA4}"/>
                      </a:ext>
                    </a:extLst>
                  </p14:cNvPr>
                  <p14:cNvContentPartPr/>
                  <p14:nvPr/>
                </p14:nvContentPartPr>
                <p14:xfrm>
                  <a:off x="5018204" y="6131651"/>
                  <a:ext cx="187560" cy="331920"/>
                </p14:xfrm>
              </p:contentPart>
            </mc:Choice>
            <mc:Fallback xmlns="">
              <p:pic>
                <p:nvPicPr>
                  <p:cNvPr id="40962" name="Ink 40961">
                    <a:extLst>
                      <a:ext uri="{FF2B5EF4-FFF2-40B4-BE49-F238E27FC236}">
                        <a16:creationId xmlns:a16="http://schemas.microsoft.com/office/drawing/2014/main" id="{A4869FE7-E614-07F3-1A1E-6F48D3507BA4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5009204" y="6123011"/>
                    <a:ext cx="205200" cy="34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0963" name="Ink 40962">
                    <a:extLst>
                      <a:ext uri="{FF2B5EF4-FFF2-40B4-BE49-F238E27FC236}">
                        <a16:creationId xmlns:a16="http://schemas.microsoft.com/office/drawing/2014/main" id="{F7A6E2FC-F05A-815E-77A0-8ACB9D3C8614}"/>
                      </a:ext>
                    </a:extLst>
                  </p14:cNvPr>
                  <p14:cNvContentPartPr/>
                  <p14:nvPr/>
                </p14:nvContentPartPr>
                <p14:xfrm>
                  <a:off x="5253284" y="6325331"/>
                  <a:ext cx="255600" cy="191520"/>
                </p14:xfrm>
              </p:contentPart>
            </mc:Choice>
            <mc:Fallback xmlns="">
              <p:pic>
                <p:nvPicPr>
                  <p:cNvPr id="40963" name="Ink 40962">
                    <a:extLst>
                      <a:ext uri="{FF2B5EF4-FFF2-40B4-BE49-F238E27FC236}">
                        <a16:creationId xmlns:a16="http://schemas.microsoft.com/office/drawing/2014/main" id="{F7A6E2FC-F05A-815E-77A0-8ACB9D3C8614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5244284" y="6316331"/>
                    <a:ext cx="273240" cy="20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0964" name="Ink 40963">
                    <a:extLst>
                      <a:ext uri="{FF2B5EF4-FFF2-40B4-BE49-F238E27FC236}">
                        <a16:creationId xmlns:a16="http://schemas.microsoft.com/office/drawing/2014/main" id="{CB7AF642-D97F-6BE1-90D6-1AAE86FD0D4F}"/>
                      </a:ext>
                    </a:extLst>
                  </p14:cNvPr>
                  <p14:cNvContentPartPr/>
                  <p14:nvPr/>
                </p14:nvContentPartPr>
                <p14:xfrm>
                  <a:off x="5398004" y="6130571"/>
                  <a:ext cx="29520" cy="58320"/>
                </p14:xfrm>
              </p:contentPart>
            </mc:Choice>
            <mc:Fallback xmlns="">
              <p:pic>
                <p:nvPicPr>
                  <p:cNvPr id="40964" name="Ink 40963">
                    <a:extLst>
                      <a:ext uri="{FF2B5EF4-FFF2-40B4-BE49-F238E27FC236}">
                        <a16:creationId xmlns:a16="http://schemas.microsoft.com/office/drawing/2014/main" id="{CB7AF642-D97F-6BE1-90D6-1AAE86FD0D4F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5389364" y="6121931"/>
                    <a:ext cx="47160" cy="759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1BB3596F-A4C7-9271-E0B8-A8F9BFCE858E}"/>
                    </a:ext>
                  </a:extLst>
                </p14:cNvPr>
                <p14:cNvContentPartPr/>
                <p14:nvPr/>
              </p14:nvContentPartPr>
              <p14:xfrm>
                <a:off x="1613324" y="4680131"/>
                <a:ext cx="2593440" cy="139212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1BB3596F-A4C7-9271-E0B8-A8F9BFCE858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604324" y="4671131"/>
                  <a:ext cx="2611080" cy="14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0968" name="Ink 40967">
                  <a:extLst>
                    <a:ext uri="{FF2B5EF4-FFF2-40B4-BE49-F238E27FC236}">
                      <a16:creationId xmlns:a16="http://schemas.microsoft.com/office/drawing/2014/main" id="{F46F6E3F-16F1-3BD5-2BEC-7977BC921F33}"/>
                    </a:ext>
                  </a:extLst>
                </p14:cNvPr>
                <p14:cNvContentPartPr/>
                <p14:nvPr/>
              </p14:nvContentPartPr>
              <p14:xfrm>
                <a:off x="2220644" y="4666091"/>
                <a:ext cx="71280" cy="69480"/>
              </p14:xfrm>
            </p:contentPart>
          </mc:Choice>
          <mc:Fallback xmlns="">
            <p:pic>
              <p:nvPicPr>
                <p:cNvPr id="40968" name="Ink 40967">
                  <a:extLst>
                    <a:ext uri="{FF2B5EF4-FFF2-40B4-BE49-F238E27FC236}">
                      <a16:creationId xmlns:a16="http://schemas.microsoft.com/office/drawing/2014/main" id="{F46F6E3F-16F1-3BD5-2BEC-7977BC921F3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211644" y="4657451"/>
                  <a:ext cx="889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563DF0EF-C360-9870-6188-906F88709D02}"/>
                    </a:ext>
                  </a:extLst>
                </p14:cNvPr>
                <p14:cNvContentPartPr/>
                <p14:nvPr/>
              </p14:nvContentPartPr>
              <p14:xfrm>
                <a:off x="2830484" y="5435411"/>
                <a:ext cx="69120" cy="9612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563DF0EF-C360-9870-6188-906F88709D0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821484" y="5426411"/>
                  <a:ext cx="8676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FE4D6245-0E73-5942-2966-4344C308D08C}"/>
                    </a:ext>
                  </a:extLst>
                </p14:cNvPr>
                <p14:cNvContentPartPr/>
                <p14:nvPr/>
              </p14:nvContentPartPr>
              <p14:xfrm>
                <a:off x="3289484" y="5875331"/>
                <a:ext cx="83520" cy="10620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FE4D6245-0E73-5942-2966-4344C308D08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280844" y="5866691"/>
                  <a:ext cx="10116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0974" name="Ink 40973">
                  <a:extLst>
                    <a:ext uri="{FF2B5EF4-FFF2-40B4-BE49-F238E27FC236}">
                      <a16:creationId xmlns:a16="http://schemas.microsoft.com/office/drawing/2014/main" id="{95E6406D-FB35-AFFE-AA3D-FE231E566E70}"/>
                    </a:ext>
                  </a:extLst>
                </p14:cNvPr>
                <p14:cNvContentPartPr/>
                <p14:nvPr/>
              </p14:nvContentPartPr>
              <p14:xfrm>
                <a:off x="2242964" y="4980371"/>
                <a:ext cx="360" cy="36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95E6406D-FB35-AFFE-AA3D-FE231E566E7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233964" y="49713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0975" name="Ink 40974">
                  <a:extLst>
                    <a:ext uri="{FF2B5EF4-FFF2-40B4-BE49-F238E27FC236}">
                      <a16:creationId xmlns:a16="http://schemas.microsoft.com/office/drawing/2014/main" id="{1DA4DE6F-8BD8-A4DA-2ACB-2C8C69E5D2D0}"/>
                    </a:ext>
                  </a:extLst>
                </p14:cNvPr>
                <p14:cNvContentPartPr/>
                <p14:nvPr/>
              </p14:nvContentPartPr>
              <p14:xfrm>
                <a:off x="2242964" y="5237771"/>
                <a:ext cx="360" cy="2124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1DA4DE6F-8BD8-A4DA-2ACB-2C8C69E5D2D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233964" y="5228771"/>
                  <a:ext cx="18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0976" name="Ink 40975">
                  <a:extLst>
                    <a:ext uri="{FF2B5EF4-FFF2-40B4-BE49-F238E27FC236}">
                      <a16:creationId xmlns:a16="http://schemas.microsoft.com/office/drawing/2014/main" id="{AB75D2A8-0B5E-4031-1054-968639CE10D8}"/>
                    </a:ext>
                  </a:extLst>
                </p14:cNvPr>
                <p14:cNvContentPartPr/>
                <p14:nvPr/>
              </p14:nvContentPartPr>
              <p14:xfrm>
                <a:off x="2242964" y="5575091"/>
                <a:ext cx="360" cy="2556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AB75D2A8-0B5E-4031-1054-968639CE10D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233964" y="5566451"/>
                  <a:ext cx="180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0981" name="Ink 40980">
                  <a:extLst>
                    <a:ext uri="{FF2B5EF4-FFF2-40B4-BE49-F238E27FC236}">
                      <a16:creationId xmlns:a16="http://schemas.microsoft.com/office/drawing/2014/main" id="{25BCBC5D-EDB9-D764-1092-FEE383013B77}"/>
                    </a:ext>
                  </a:extLst>
                </p14:cNvPr>
                <p14:cNvContentPartPr/>
                <p14:nvPr/>
              </p14:nvContentPartPr>
              <p14:xfrm>
                <a:off x="2653004" y="5052371"/>
                <a:ext cx="360" cy="4320"/>
              </p14:xfrm>
            </p:contentPart>
          </mc:Choice>
          <mc:Fallback xmlns="">
            <p:pic>
              <p:nvPicPr>
                <p:cNvPr id="40981" name="Ink 40980">
                  <a:extLst>
                    <a:ext uri="{FF2B5EF4-FFF2-40B4-BE49-F238E27FC236}">
                      <a16:creationId xmlns:a16="http://schemas.microsoft.com/office/drawing/2014/main" id="{25BCBC5D-EDB9-D764-1092-FEE383013B77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644364" y="5043371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0982" name="Ink 40981">
                  <a:extLst>
                    <a:ext uri="{FF2B5EF4-FFF2-40B4-BE49-F238E27FC236}">
                      <a16:creationId xmlns:a16="http://schemas.microsoft.com/office/drawing/2014/main" id="{0826A7BE-ED59-7598-C6F4-2AE72251DADB}"/>
                    </a:ext>
                  </a:extLst>
                </p14:cNvPr>
                <p14:cNvContentPartPr/>
                <p14:nvPr/>
              </p14:nvContentPartPr>
              <p14:xfrm>
                <a:off x="2653004" y="5278451"/>
                <a:ext cx="360" cy="39240"/>
              </p14:xfrm>
            </p:contentPart>
          </mc:Choice>
          <mc:Fallback xmlns="">
            <p:pic>
              <p:nvPicPr>
                <p:cNvPr id="40982" name="Ink 40981">
                  <a:extLst>
                    <a:ext uri="{FF2B5EF4-FFF2-40B4-BE49-F238E27FC236}">
                      <a16:creationId xmlns:a16="http://schemas.microsoft.com/office/drawing/2014/main" id="{0826A7BE-ED59-7598-C6F4-2AE72251DAD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644364" y="5269811"/>
                  <a:ext cx="180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FC42AA21-891F-F9BC-8676-C311377327B7}"/>
                    </a:ext>
                  </a:extLst>
                </p14:cNvPr>
                <p14:cNvContentPartPr/>
                <p14:nvPr/>
              </p14:nvContentPartPr>
              <p14:xfrm>
                <a:off x="2653004" y="5726291"/>
                <a:ext cx="360" cy="36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FC42AA21-891F-F9BC-8676-C311377327B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644364" y="57176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0989" name="Ink 40988">
                  <a:extLst>
                    <a:ext uri="{FF2B5EF4-FFF2-40B4-BE49-F238E27FC236}">
                      <a16:creationId xmlns:a16="http://schemas.microsoft.com/office/drawing/2014/main" id="{7D588AE6-DD04-9F04-C2BF-744C2967AB6C}"/>
                    </a:ext>
                  </a:extLst>
                </p14:cNvPr>
                <p14:cNvContentPartPr/>
                <p14:nvPr/>
              </p14:nvContentPartPr>
              <p14:xfrm>
                <a:off x="2921204" y="5659691"/>
                <a:ext cx="360" cy="4320"/>
              </p14:xfrm>
            </p:contentPart>
          </mc:Choice>
          <mc:Fallback xmlns="">
            <p:pic>
              <p:nvPicPr>
                <p:cNvPr id="40989" name="Ink 40988">
                  <a:extLst>
                    <a:ext uri="{FF2B5EF4-FFF2-40B4-BE49-F238E27FC236}">
                      <a16:creationId xmlns:a16="http://schemas.microsoft.com/office/drawing/2014/main" id="{7D588AE6-DD04-9F04-C2BF-744C2967AB6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912564" y="5650691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00" name="Group 40999">
              <a:extLst>
                <a:ext uri="{FF2B5EF4-FFF2-40B4-BE49-F238E27FC236}">
                  <a16:creationId xmlns:a16="http://schemas.microsoft.com/office/drawing/2014/main" id="{22CC5BF8-CD3C-F339-294A-7C92E3A134B3}"/>
                </a:ext>
              </a:extLst>
            </p:cNvPr>
            <p:cNvGrpSpPr/>
            <p:nvPr/>
          </p:nvGrpSpPr>
          <p:grpSpPr>
            <a:xfrm>
              <a:off x="2177444" y="5859851"/>
              <a:ext cx="1650960" cy="873000"/>
              <a:chOff x="2177444" y="5859851"/>
              <a:chExt cx="1650960" cy="873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0979" name="Ink 40978">
                    <a:extLst>
                      <a:ext uri="{FF2B5EF4-FFF2-40B4-BE49-F238E27FC236}">
                        <a16:creationId xmlns:a16="http://schemas.microsoft.com/office/drawing/2014/main" id="{B232E84B-BA16-563D-65E2-C4C3243610D1}"/>
                      </a:ext>
                    </a:extLst>
                  </p14:cNvPr>
                  <p14:cNvContentPartPr/>
                  <p14:nvPr/>
                </p14:nvContentPartPr>
                <p14:xfrm>
                  <a:off x="2177444" y="6314171"/>
                  <a:ext cx="153360" cy="266040"/>
                </p14:xfrm>
              </p:contentPart>
            </mc:Choice>
            <mc:Fallback xmlns="">
              <p:pic>
                <p:nvPicPr>
                  <p:cNvPr id="40979" name="Ink 40978">
                    <a:extLst>
                      <a:ext uri="{FF2B5EF4-FFF2-40B4-BE49-F238E27FC236}">
                        <a16:creationId xmlns:a16="http://schemas.microsoft.com/office/drawing/2014/main" id="{B232E84B-BA16-563D-65E2-C4C3243610D1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2168444" y="6305531"/>
                    <a:ext cx="171000" cy="28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40980" name="Ink 40979">
                    <a:extLst>
                      <a:ext uri="{FF2B5EF4-FFF2-40B4-BE49-F238E27FC236}">
                        <a16:creationId xmlns:a16="http://schemas.microsoft.com/office/drawing/2014/main" id="{F6C87A16-C45C-3A5F-4883-4ED8535F1FEC}"/>
                      </a:ext>
                    </a:extLst>
                  </p14:cNvPr>
                  <p14:cNvContentPartPr/>
                  <p14:nvPr/>
                </p14:nvContentPartPr>
                <p14:xfrm>
                  <a:off x="2402804" y="6421451"/>
                  <a:ext cx="4320" cy="284400"/>
                </p14:xfrm>
              </p:contentPart>
            </mc:Choice>
            <mc:Fallback xmlns="">
              <p:pic>
                <p:nvPicPr>
                  <p:cNvPr id="40980" name="Ink 40979">
                    <a:extLst>
                      <a:ext uri="{FF2B5EF4-FFF2-40B4-BE49-F238E27FC236}">
                        <a16:creationId xmlns:a16="http://schemas.microsoft.com/office/drawing/2014/main" id="{F6C87A16-C45C-3A5F-4883-4ED8535F1FEC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2393804" y="6412451"/>
                    <a:ext cx="21960" cy="30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40977" name="Ink 40976">
                    <a:extLst>
                      <a:ext uri="{FF2B5EF4-FFF2-40B4-BE49-F238E27FC236}">
                        <a16:creationId xmlns:a16="http://schemas.microsoft.com/office/drawing/2014/main" id="{62A4E7CF-C89A-55BB-32A7-9AD7A620A0DD}"/>
                      </a:ext>
                    </a:extLst>
                  </p14:cNvPr>
                  <p14:cNvContentPartPr/>
                  <p14:nvPr/>
                </p14:nvContentPartPr>
                <p14:xfrm>
                  <a:off x="2242964" y="5859851"/>
                  <a:ext cx="360" cy="24840"/>
                </p14:xfrm>
              </p:contentPart>
            </mc:Choice>
            <mc:Fallback xmlns="">
              <p:pic>
                <p:nvPicPr>
                  <p:cNvPr id="40977" name="Ink 40976">
                    <a:extLst>
                      <a:ext uri="{FF2B5EF4-FFF2-40B4-BE49-F238E27FC236}">
                        <a16:creationId xmlns:a16="http://schemas.microsoft.com/office/drawing/2014/main" id="{62A4E7CF-C89A-55BB-32A7-9AD7A620A0DD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2233964" y="5850851"/>
                    <a:ext cx="18000" cy="4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40978" name="Ink 40977">
                    <a:extLst>
                      <a:ext uri="{FF2B5EF4-FFF2-40B4-BE49-F238E27FC236}">
                        <a16:creationId xmlns:a16="http://schemas.microsoft.com/office/drawing/2014/main" id="{F525B73B-4016-EEFA-EB1C-6164B89FEB71}"/>
                      </a:ext>
                    </a:extLst>
                  </p14:cNvPr>
                  <p14:cNvContentPartPr/>
                  <p14:nvPr/>
                </p14:nvContentPartPr>
                <p14:xfrm>
                  <a:off x="2242964" y="6034451"/>
                  <a:ext cx="360" cy="21600"/>
                </p14:xfrm>
              </p:contentPart>
            </mc:Choice>
            <mc:Fallback xmlns="">
              <p:pic>
                <p:nvPicPr>
                  <p:cNvPr id="40978" name="Ink 40977">
                    <a:extLst>
                      <a:ext uri="{FF2B5EF4-FFF2-40B4-BE49-F238E27FC236}">
                        <a16:creationId xmlns:a16="http://schemas.microsoft.com/office/drawing/2014/main" id="{F525B73B-4016-EEFA-EB1C-6164B89FEB71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2233964" y="6025811"/>
                    <a:ext cx="1800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40984" name="Ink 40983">
                    <a:extLst>
                      <a:ext uri="{FF2B5EF4-FFF2-40B4-BE49-F238E27FC236}">
                        <a16:creationId xmlns:a16="http://schemas.microsoft.com/office/drawing/2014/main" id="{077CAA64-F34D-DCA0-6C8B-34C8A0A8177C}"/>
                      </a:ext>
                    </a:extLst>
                  </p14:cNvPr>
                  <p14:cNvContentPartPr/>
                  <p14:nvPr/>
                </p14:nvContentPartPr>
                <p14:xfrm>
                  <a:off x="2653004" y="5887931"/>
                  <a:ext cx="360" cy="63720"/>
                </p14:xfrm>
              </p:contentPart>
            </mc:Choice>
            <mc:Fallback xmlns="">
              <p:pic>
                <p:nvPicPr>
                  <p:cNvPr id="40984" name="Ink 40983">
                    <a:extLst>
                      <a:ext uri="{FF2B5EF4-FFF2-40B4-BE49-F238E27FC236}">
                        <a16:creationId xmlns:a16="http://schemas.microsoft.com/office/drawing/2014/main" id="{077CAA64-F34D-DCA0-6C8B-34C8A0A8177C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2644364" y="5879291"/>
                    <a:ext cx="18000" cy="8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40987" name="Ink 40986">
                    <a:extLst>
                      <a:ext uri="{FF2B5EF4-FFF2-40B4-BE49-F238E27FC236}">
                        <a16:creationId xmlns:a16="http://schemas.microsoft.com/office/drawing/2014/main" id="{04B2614E-32FD-AF3A-28BA-6A99E7F05143}"/>
                      </a:ext>
                    </a:extLst>
                  </p14:cNvPr>
                  <p14:cNvContentPartPr/>
                  <p14:nvPr/>
                </p14:nvContentPartPr>
                <p14:xfrm>
                  <a:off x="2643644" y="6285011"/>
                  <a:ext cx="135360" cy="305280"/>
                </p14:xfrm>
              </p:contentPart>
            </mc:Choice>
            <mc:Fallback xmlns="">
              <p:pic>
                <p:nvPicPr>
                  <p:cNvPr id="40987" name="Ink 40986">
                    <a:extLst>
                      <a:ext uri="{FF2B5EF4-FFF2-40B4-BE49-F238E27FC236}">
                        <a16:creationId xmlns:a16="http://schemas.microsoft.com/office/drawing/2014/main" id="{04B2614E-32FD-AF3A-28BA-6A99E7F05143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2635004" y="6276371"/>
                    <a:ext cx="153000" cy="32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40988" name="Ink 40987">
                    <a:extLst>
                      <a:ext uri="{FF2B5EF4-FFF2-40B4-BE49-F238E27FC236}">
                        <a16:creationId xmlns:a16="http://schemas.microsoft.com/office/drawing/2014/main" id="{86A74945-AE51-C743-1632-8ED43C8372F5}"/>
                      </a:ext>
                    </a:extLst>
                  </p14:cNvPr>
                  <p14:cNvContentPartPr/>
                  <p14:nvPr/>
                </p14:nvContentPartPr>
                <p14:xfrm>
                  <a:off x="2803844" y="6431531"/>
                  <a:ext cx="181080" cy="198360"/>
                </p14:xfrm>
              </p:contentPart>
            </mc:Choice>
            <mc:Fallback xmlns="">
              <p:pic>
                <p:nvPicPr>
                  <p:cNvPr id="40988" name="Ink 40987">
                    <a:extLst>
                      <a:ext uri="{FF2B5EF4-FFF2-40B4-BE49-F238E27FC236}">
                        <a16:creationId xmlns:a16="http://schemas.microsoft.com/office/drawing/2014/main" id="{86A74945-AE51-C743-1632-8ED43C8372F5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2795204" y="6422891"/>
                    <a:ext cx="19872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40990" name="Ink 40989">
                    <a:extLst>
                      <a:ext uri="{FF2B5EF4-FFF2-40B4-BE49-F238E27FC236}">
                        <a16:creationId xmlns:a16="http://schemas.microsoft.com/office/drawing/2014/main" id="{E3CE7F50-D61C-FCF2-F482-8EBFA18622D2}"/>
                      </a:ext>
                    </a:extLst>
                  </p14:cNvPr>
                  <p14:cNvContentPartPr/>
                  <p14:nvPr/>
                </p14:nvContentPartPr>
                <p14:xfrm>
                  <a:off x="2921204" y="5900891"/>
                  <a:ext cx="360" cy="8280"/>
                </p14:xfrm>
              </p:contentPart>
            </mc:Choice>
            <mc:Fallback xmlns="">
              <p:pic>
                <p:nvPicPr>
                  <p:cNvPr id="40990" name="Ink 40989">
                    <a:extLst>
                      <a:ext uri="{FF2B5EF4-FFF2-40B4-BE49-F238E27FC236}">
                        <a16:creationId xmlns:a16="http://schemas.microsoft.com/office/drawing/2014/main" id="{E3CE7F50-D61C-FCF2-F482-8EBFA18622D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2912564" y="5892251"/>
                    <a:ext cx="1800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40991" name="Ink 40990">
                    <a:extLst>
                      <a:ext uri="{FF2B5EF4-FFF2-40B4-BE49-F238E27FC236}">
                        <a16:creationId xmlns:a16="http://schemas.microsoft.com/office/drawing/2014/main" id="{CAAC979E-492E-BFE5-BE24-DF799756B1D5}"/>
                      </a:ext>
                    </a:extLst>
                  </p14:cNvPr>
                  <p14:cNvContentPartPr/>
                  <p14:nvPr/>
                </p14:nvContentPartPr>
                <p14:xfrm>
                  <a:off x="2921204" y="6066491"/>
                  <a:ext cx="360" cy="360"/>
                </p14:xfrm>
              </p:contentPart>
            </mc:Choice>
            <mc:Fallback xmlns="">
              <p:pic>
                <p:nvPicPr>
                  <p:cNvPr id="40991" name="Ink 40990">
                    <a:extLst>
                      <a:ext uri="{FF2B5EF4-FFF2-40B4-BE49-F238E27FC236}">
                        <a16:creationId xmlns:a16="http://schemas.microsoft.com/office/drawing/2014/main" id="{CAAC979E-492E-BFE5-BE24-DF799756B1D5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2912564" y="605749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40992" name="Ink 40991">
                    <a:extLst>
                      <a:ext uri="{FF2B5EF4-FFF2-40B4-BE49-F238E27FC236}">
                        <a16:creationId xmlns:a16="http://schemas.microsoft.com/office/drawing/2014/main" id="{62860282-0EEE-AFEA-F30E-71528571FD62}"/>
                      </a:ext>
                    </a:extLst>
                  </p14:cNvPr>
                  <p14:cNvContentPartPr/>
                  <p14:nvPr/>
                </p14:nvContentPartPr>
                <p14:xfrm>
                  <a:off x="2921204" y="6143531"/>
                  <a:ext cx="360" cy="360"/>
                </p14:xfrm>
              </p:contentPart>
            </mc:Choice>
            <mc:Fallback xmlns="">
              <p:pic>
                <p:nvPicPr>
                  <p:cNvPr id="40992" name="Ink 40991">
                    <a:extLst>
                      <a:ext uri="{FF2B5EF4-FFF2-40B4-BE49-F238E27FC236}">
                        <a16:creationId xmlns:a16="http://schemas.microsoft.com/office/drawing/2014/main" id="{62860282-0EEE-AFEA-F30E-71528571FD62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2912564" y="613489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40993" name="Ink 40992">
                    <a:extLst>
                      <a:ext uri="{FF2B5EF4-FFF2-40B4-BE49-F238E27FC236}">
                        <a16:creationId xmlns:a16="http://schemas.microsoft.com/office/drawing/2014/main" id="{71A7D569-9221-86F5-598B-785249B01C8E}"/>
                      </a:ext>
                    </a:extLst>
                  </p14:cNvPr>
                  <p14:cNvContentPartPr/>
                  <p14:nvPr/>
                </p14:nvContentPartPr>
                <p14:xfrm>
                  <a:off x="3044684" y="6202211"/>
                  <a:ext cx="114840" cy="244080"/>
                </p14:xfrm>
              </p:contentPart>
            </mc:Choice>
            <mc:Fallback xmlns="">
              <p:pic>
                <p:nvPicPr>
                  <p:cNvPr id="40993" name="Ink 40992">
                    <a:extLst>
                      <a:ext uri="{FF2B5EF4-FFF2-40B4-BE49-F238E27FC236}">
                        <a16:creationId xmlns:a16="http://schemas.microsoft.com/office/drawing/2014/main" id="{71A7D569-9221-86F5-598B-785249B01C8E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3035684" y="6193571"/>
                    <a:ext cx="132480" cy="26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40994" name="Ink 40993">
                    <a:extLst>
                      <a:ext uri="{FF2B5EF4-FFF2-40B4-BE49-F238E27FC236}">
                        <a16:creationId xmlns:a16="http://schemas.microsoft.com/office/drawing/2014/main" id="{D82B1EEA-A9B7-34FF-A397-DADD5D273A60}"/>
                      </a:ext>
                    </a:extLst>
                  </p14:cNvPr>
                  <p14:cNvContentPartPr/>
                  <p14:nvPr/>
                </p14:nvContentPartPr>
                <p14:xfrm>
                  <a:off x="3175724" y="6401651"/>
                  <a:ext cx="107280" cy="269640"/>
                </p14:xfrm>
              </p:contentPart>
            </mc:Choice>
            <mc:Fallback xmlns="">
              <p:pic>
                <p:nvPicPr>
                  <p:cNvPr id="40994" name="Ink 40993">
                    <a:extLst>
                      <a:ext uri="{FF2B5EF4-FFF2-40B4-BE49-F238E27FC236}">
                        <a16:creationId xmlns:a16="http://schemas.microsoft.com/office/drawing/2014/main" id="{D82B1EEA-A9B7-34FF-A397-DADD5D273A60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3167084" y="6392651"/>
                    <a:ext cx="124920" cy="28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40995" name="Ink 40994">
                    <a:extLst>
                      <a:ext uri="{FF2B5EF4-FFF2-40B4-BE49-F238E27FC236}">
                        <a16:creationId xmlns:a16="http://schemas.microsoft.com/office/drawing/2014/main" id="{FF701664-936A-FDD5-F7F5-00E4319B6FEA}"/>
                      </a:ext>
                    </a:extLst>
                  </p14:cNvPr>
                  <p14:cNvContentPartPr/>
                  <p14:nvPr/>
                </p14:nvContentPartPr>
                <p14:xfrm>
                  <a:off x="3389564" y="6025091"/>
                  <a:ext cx="4680" cy="2160"/>
                </p14:xfrm>
              </p:contentPart>
            </mc:Choice>
            <mc:Fallback xmlns="">
              <p:pic>
                <p:nvPicPr>
                  <p:cNvPr id="40995" name="Ink 40994">
                    <a:extLst>
                      <a:ext uri="{FF2B5EF4-FFF2-40B4-BE49-F238E27FC236}">
                        <a16:creationId xmlns:a16="http://schemas.microsoft.com/office/drawing/2014/main" id="{FF701664-936A-FDD5-F7F5-00E4319B6FEA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3380924" y="6016451"/>
                    <a:ext cx="22320" cy="1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40996" name="Ink 40995">
                    <a:extLst>
                      <a:ext uri="{FF2B5EF4-FFF2-40B4-BE49-F238E27FC236}">
                        <a16:creationId xmlns:a16="http://schemas.microsoft.com/office/drawing/2014/main" id="{B5E8A46D-4931-5819-61F7-DAE16F33EB47}"/>
                      </a:ext>
                    </a:extLst>
                  </p14:cNvPr>
                  <p14:cNvContentPartPr/>
                  <p14:nvPr/>
                </p14:nvContentPartPr>
                <p14:xfrm>
                  <a:off x="3389564" y="6134531"/>
                  <a:ext cx="360" cy="360"/>
                </p14:xfrm>
              </p:contentPart>
            </mc:Choice>
            <mc:Fallback xmlns="">
              <p:pic>
                <p:nvPicPr>
                  <p:cNvPr id="40996" name="Ink 40995">
                    <a:extLst>
                      <a:ext uri="{FF2B5EF4-FFF2-40B4-BE49-F238E27FC236}">
                        <a16:creationId xmlns:a16="http://schemas.microsoft.com/office/drawing/2014/main" id="{B5E8A46D-4931-5819-61F7-DAE16F33EB47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380924" y="612553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40997" name="Ink 40996">
                    <a:extLst>
                      <a:ext uri="{FF2B5EF4-FFF2-40B4-BE49-F238E27FC236}">
                        <a16:creationId xmlns:a16="http://schemas.microsoft.com/office/drawing/2014/main" id="{22F3B2D9-3AA7-B11A-39F3-957B748596DA}"/>
                      </a:ext>
                    </a:extLst>
                  </p14:cNvPr>
                  <p14:cNvContentPartPr/>
                  <p14:nvPr/>
                </p14:nvContentPartPr>
                <p14:xfrm>
                  <a:off x="3484964" y="6350171"/>
                  <a:ext cx="159840" cy="194040"/>
                </p14:xfrm>
              </p:contentPart>
            </mc:Choice>
            <mc:Fallback xmlns="">
              <p:pic>
                <p:nvPicPr>
                  <p:cNvPr id="40997" name="Ink 40996">
                    <a:extLst>
                      <a:ext uri="{FF2B5EF4-FFF2-40B4-BE49-F238E27FC236}">
                        <a16:creationId xmlns:a16="http://schemas.microsoft.com/office/drawing/2014/main" id="{22F3B2D9-3AA7-B11A-39F3-957B748596DA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3476324" y="6341531"/>
                    <a:ext cx="177480" cy="21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40998" name="Ink 40997">
                    <a:extLst>
                      <a:ext uri="{FF2B5EF4-FFF2-40B4-BE49-F238E27FC236}">
                        <a16:creationId xmlns:a16="http://schemas.microsoft.com/office/drawing/2014/main" id="{5BFC8DE5-81CA-97A0-3BE7-7984E54CCA32}"/>
                      </a:ext>
                    </a:extLst>
                  </p14:cNvPr>
                  <p14:cNvContentPartPr/>
                  <p14:nvPr/>
                </p14:nvContentPartPr>
                <p14:xfrm>
                  <a:off x="3648404" y="6386531"/>
                  <a:ext cx="180000" cy="208800"/>
                </p14:xfrm>
              </p:contentPart>
            </mc:Choice>
            <mc:Fallback xmlns="">
              <p:pic>
                <p:nvPicPr>
                  <p:cNvPr id="40998" name="Ink 40997">
                    <a:extLst>
                      <a:ext uri="{FF2B5EF4-FFF2-40B4-BE49-F238E27FC236}">
                        <a16:creationId xmlns:a16="http://schemas.microsoft.com/office/drawing/2014/main" id="{5BFC8DE5-81CA-97A0-3BE7-7984E54CCA32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3639764" y="6377531"/>
                    <a:ext cx="197640" cy="22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40999" name="Ink 40998">
                    <a:extLst>
                      <a:ext uri="{FF2B5EF4-FFF2-40B4-BE49-F238E27FC236}">
                        <a16:creationId xmlns:a16="http://schemas.microsoft.com/office/drawing/2014/main" id="{F3F91BF1-D16C-7553-43D1-8AA69A42BFD3}"/>
                      </a:ext>
                    </a:extLst>
                  </p14:cNvPr>
                  <p14:cNvContentPartPr/>
                  <p14:nvPr/>
                </p14:nvContentPartPr>
                <p14:xfrm>
                  <a:off x="3742364" y="6434051"/>
                  <a:ext cx="360" cy="298800"/>
                </p14:xfrm>
              </p:contentPart>
            </mc:Choice>
            <mc:Fallback xmlns="">
              <p:pic>
                <p:nvPicPr>
                  <p:cNvPr id="40999" name="Ink 40998">
                    <a:extLst>
                      <a:ext uri="{FF2B5EF4-FFF2-40B4-BE49-F238E27FC236}">
                        <a16:creationId xmlns:a16="http://schemas.microsoft.com/office/drawing/2014/main" id="{F3F91BF1-D16C-7553-43D1-8AA69A42BFD3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3733724" y="6425411"/>
                    <a:ext cx="18000" cy="316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04" name="Group 41003">
              <a:extLst>
                <a:ext uri="{FF2B5EF4-FFF2-40B4-BE49-F238E27FC236}">
                  <a16:creationId xmlns:a16="http://schemas.microsoft.com/office/drawing/2014/main" id="{C869CE9F-805E-1A51-2C9A-C7736256DD06}"/>
                </a:ext>
              </a:extLst>
            </p:cNvPr>
            <p:cNvGrpSpPr/>
            <p:nvPr/>
          </p:nvGrpSpPr>
          <p:grpSpPr>
            <a:xfrm>
              <a:off x="2106524" y="3851411"/>
              <a:ext cx="730080" cy="553680"/>
              <a:chOff x="2106524" y="3851411"/>
              <a:chExt cx="730080" cy="553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41001" name="Ink 41000">
                    <a:extLst>
                      <a:ext uri="{FF2B5EF4-FFF2-40B4-BE49-F238E27FC236}">
                        <a16:creationId xmlns:a16="http://schemas.microsoft.com/office/drawing/2014/main" id="{8797520E-C38C-668B-AE70-52ECDC3FBC22}"/>
                      </a:ext>
                    </a:extLst>
                  </p14:cNvPr>
                  <p14:cNvContentPartPr/>
                  <p14:nvPr/>
                </p14:nvContentPartPr>
                <p14:xfrm>
                  <a:off x="2106524" y="3851411"/>
                  <a:ext cx="168840" cy="320040"/>
                </p14:xfrm>
              </p:contentPart>
            </mc:Choice>
            <mc:Fallback xmlns="">
              <p:pic>
                <p:nvPicPr>
                  <p:cNvPr id="41001" name="Ink 41000">
                    <a:extLst>
                      <a:ext uri="{FF2B5EF4-FFF2-40B4-BE49-F238E27FC236}">
                        <a16:creationId xmlns:a16="http://schemas.microsoft.com/office/drawing/2014/main" id="{8797520E-C38C-668B-AE70-52ECDC3FBC22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2097884" y="3842411"/>
                    <a:ext cx="186480" cy="33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41002" name="Ink 41001">
                    <a:extLst>
                      <a:ext uri="{FF2B5EF4-FFF2-40B4-BE49-F238E27FC236}">
                        <a16:creationId xmlns:a16="http://schemas.microsoft.com/office/drawing/2014/main" id="{BF124D3F-439F-0AD2-2C4F-FD96EA0EA649}"/>
                      </a:ext>
                    </a:extLst>
                  </p14:cNvPr>
                  <p14:cNvContentPartPr/>
                  <p14:nvPr/>
                </p14:nvContentPartPr>
                <p14:xfrm>
                  <a:off x="2336564" y="4056971"/>
                  <a:ext cx="465120" cy="348120"/>
                </p14:xfrm>
              </p:contentPart>
            </mc:Choice>
            <mc:Fallback xmlns="">
              <p:pic>
                <p:nvPicPr>
                  <p:cNvPr id="41002" name="Ink 41001">
                    <a:extLst>
                      <a:ext uri="{FF2B5EF4-FFF2-40B4-BE49-F238E27FC236}">
                        <a16:creationId xmlns:a16="http://schemas.microsoft.com/office/drawing/2014/main" id="{BF124D3F-439F-0AD2-2C4F-FD96EA0EA649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2327924" y="4048331"/>
                    <a:ext cx="482760" cy="36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41003" name="Ink 41002">
                    <a:extLst>
                      <a:ext uri="{FF2B5EF4-FFF2-40B4-BE49-F238E27FC236}">
                        <a16:creationId xmlns:a16="http://schemas.microsoft.com/office/drawing/2014/main" id="{73D23B6E-C0A5-9DCE-9657-1B284D68F639}"/>
                      </a:ext>
                    </a:extLst>
                  </p14:cNvPr>
                  <p14:cNvContentPartPr/>
                  <p14:nvPr/>
                </p14:nvContentPartPr>
                <p14:xfrm>
                  <a:off x="2672444" y="4298171"/>
                  <a:ext cx="164160" cy="4680"/>
                </p14:xfrm>
              </p:contentPart>
            </mc:Choice>
            <mc:Fallback xmlns="">
              <p:pic>
                <p:nvPicPr>
                  <p:cNvPr id="41003" name="Ink 41002">
                    <a:extLst>
                      <a:ext uri="{FF2B5EF4-FFF2-40B4-BE49-F238E27FC236}">
                        <a16:creationId xmlns:a16="http://schemas.microsoft.com/office/drawing/2014/main" id="{73D23B6E-C0A5-9DCE-9657-1B284D68F639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663444" y="4289531"/>
                    <a:ext cx="181800" cy="22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1009" name="Ink 41008">
                  <a:extLst>
                    <a:ext uri="{FF2B5EF4-FFF2-40B4-BE49-F238E27FC236}">
                      <a16:creationId xmlns:a16="http://schemas.microsoft.com/office/drawing/2014/main" id="{56C48259-2AC2-82E7-BAA3-155752BABC12}"/>
                    </a:ext>
                  </a:extLst>
                </p14:cNvPr>
                <p14:cNvContentPartPr/>
                <p14:nvPr/>
              </p14:nvContentPartPr>
              <p14:xfrm>
                <a:off x="2593604" y="4961651"/>
                <a:ext cx="171000" cy="149760"/>
              </p14:xfrm>
            </p:contentPart>
          </mc:Choice>
          <mc:Fallback xmlns="">
            <p:pic>
              <p:nvPicPr>
                <p:cNvPr id="41009" name="Ink 41008">
                  <a:extLst>
                    <a:ext uri="{FF2B5EF4-FFF2-40B4-BE49-F238E27FC236}">
                      <a16:creationId xmlns:a16="http://schemas.microsoft.com/office/drawing/2014/main" id="{56C48259-2AC2-82E7-BAA3-155752BABC1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584964" y="4953011"/>
                  <a:ext cx="1886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1010" name="Ink 41009">
                  <a:extLst>
                    <a:ext uri="{FF2B5EF4-FFF2-40B4-BE49-F238E27FC236}">
                      <a16:creationId xmlns:a16="http://schemas.microsoft.com/office/drawing/2014/main" id="{2163C627-E363-8590-B1E6-3D7F1DE6C180}"/>
                    </a:ext>
                  </a:extLst>
                </p14:cNvPr>
                <p14:cNvContentPartPr/>
                <p14:nvPr/>
              </p14:nvContentPartPr>
              <p14:xfrm>
                <a:off x="2884124" y="5383211"/>
                <a:ext cx="154800" cy="198360"/>
              </p14:xfrm>
            </p:contentPart>
          </mc:Choice>
          <mc:Fallback xmlns="">
            <p:pic>
              <p:nvPicPr>
                <p:cNvPr id="41010" name="Ink 41009">
                  <a:extLst>
                    <a:ext uri="{FF2B5EF4-FFF2-40B4-BE49-F238E27FC236}">
                      <a16:creationId xmlns:a16="http://schemas.microsoft.com/office/drawing/2014/main" id="{2163C627-E363-8590-B1E6-3D7F1DE6C18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875124" y="5374211"/>
                  <a:ext cx="1724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1011" name="Ink 41010">
                  <a:extLst>
                    <a:ext uri="{FF2B5EF4-FFF2-40B4-BE49-F238E27FC236}">
                      <a16:creationId xmlns:a16="http://schemas.microsoft.com/office/drawing/2014/main" id="{4B3410B0-BFF7-2CEE-877A-31705B91759B}"/>
                    </a:ext>
                  </a:extLst>
                </p14:cNvPr>
                <p14:cNvContentPartPr/>
                <p14:nvPr/>
              </p14:nvContentPartPr>
              <p14:xfrm>
                <a:off x="3289484" y="5872451"/>
                <a:ext cx="177120" cy="174600"/>
              </p14:xfrm>
            </p:contentPart>
          </mc:Choice>
          <mc:Fallback xmlns="">
            <p:pic>
              <p:nvPicPr>
                <p:cNvPr id="41011" name="Ink 41010">
                  <a:extLst>
                    <a:ext uri="{FF2B5EF4-FFF2-40B4-BE49-F238E27FC236}">
                      <a16:creationId xmlns:a16="http://schemas.microsoft.com/office/drawing/2014/main" id="{4B3410B0-BFF7-2CEE-877A-31705B91759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280844" y="5863451"/>
                  <a:ext cx="194760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38" name="Group 41037">
            <a:extLst>
              <a:ext uri="{FF2B5EF4-FFF2-40B4-BE49-F238E27FC236}">
                <a16:creationId xmlns:a16="http://schemas.microsoft.com/office/drawing/2014/main" id="{D997063F-15CC-7DFA-4FB3-7C0EBECD95FD}"/>
              </a:ext>
            </a:extLst>
          </p:cNvPr>
          <p:cNvGrpSpPr/>
          <p:nvPr/>
        </p:nvGrpSpPr>
        <p:grpSpPr>
          <a:xfrm>
            <a:off x="3565772" y="4695262"/>
            <a:ext cx="3944235" cy="1445618"/>
            <a:chOff x="3565772" y="4695262"/>
            <a:chExt cx="3944235" cy="1445618"/>
          </a:xfrm>
        </p:grpSpPr>
        <p:grpSp>
          <p:nvGrpSpPr>
            <p:cNvPr id="41016" name="Group 41015">
              <a:extLst>
                <a:ext uri="{FF2B5EF4-FFF2-40B4-BE49-F238E27FC236}">
                  <a16:creationId xmlns:a16="http://schemas.microsoft.com/office/drawing/2014/main" id="{F5BB67CA-6FBD-8C90-BA35-97F574D5B70B}"/>
                </a:ext>
              </a:extLst>
            </p:cNvPr>
            <p:cNvGrpSpPr/>
            <p:nvPr/>
          </p:nvGrpSpPr>
          <p:grpSpPr>
            <a:xfrm>
              <a:off x="3565772" y="4695262"/>
              <a:ext cx="1739880" cy="758880"/>
              <a:chOff x="3565772" y="4695262"/>
              <a:chExt cx="1739880" cy="758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1571B447-8338-261A-DFC6-D3C4B43528F8}"/>
                      </a:ext>
                    </a:extLst>
                  </p14:cNvPr>
                  <p14:cNvContentPartPr/>
                  <p14:nvPr/>
                </p14:nvContentPartPr>
                <p14:xfrm>
                  <a:off x="3731372" y="5008822"/>
                  <a:ext cx="360" cy="23076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1571B447-8338-261A-DFC6-D3C4B43528F8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722372" y="4999822"/>
                    <a:ext cx="18000" cy="24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C86C1ACA-57BD-9420-7649-9B3FCFB30762}"/>
                      </a:ext>
                    </a:extLst>
                  </p14:cNvPr>
                  <p14:cNvContentPartPr/>
                  <p14:nvPr/>
                </p14:nvContentPartPr>
                <p14:xfrm>
                  <a:off x="3851252" y="5007022"/>
                  <a:ext cx="172440" cy="2397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C86C1ACA-57BD-9420-7649-9B3FCFB30762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2612" y="4998382"/>
                    <a:ext cx="190080" cy="2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6501F73C-0B2C-F1F7-43DB-82B3C546A082}"/>
                      </a:ext>
                    </a:extLst>
                  </p14:cNvPr>
                  <p14:cNvContentPartPr/>
                  <p14:nvPr/>
                </p14:nvContentPartPr>
                <p14:xfrm>
                  <a:off x="4099292" y="4986142"/>
                  <a:ext cx="111600" cy="2430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6501F73C-0B2C-F1F7-43DB-82B3C546A082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4090292" y="4977502"/>
                    <a:ext cx="129240" cy="26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B06C2669-4855-62FE-F806-DD4B0474E7A4}"/>
                      </a:ext>
                    </a:extLst>
                  </p14:cNvPr>
                  <p14:cNvContentPartPr/>
                  <p14:nvPr/>
                </p14:nvContentPartPr>
                <p14:xfrm>
                  <a:off x="4290812" y="4999822"/>
                  <a:ext cx="120240" cy="24840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B06C2669-4855-62FE-F806-DD4B0474E7A4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4282172" y="4990822"/>
                    <a:ext cx="137880" cy="26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14EAF1B1-3334-916A-8A75-0A47FE7CCC91}"/>
                      </a:ext>
                    </a:extLst>
                  </p14:cNvPr>
                  <p14:cNvContentPartPr/>
                  <p14:nvPr/>
                </p14:nvContentPartPr>
                <p14:xfrm>
                  <a:off x="4313852" y="5095942"/>
                  <a:ext cx="92160" cy="4464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14EAF1B1-3334-916A-8A75-0A47FE7CCC9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4305212" y="5087302"/>
                    <a:ext cx="109800" cy="6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8CB8964-D8AC-51BC-67B1-9CB334614A3A}"/>
                      </a:ext>
                    </a:extLst>
                  </p14:cNvPr>
                  <p14:cNvContentPartPr/>
                  <p14:nvPr/>
                </p14:nvContentPartPr>
                <p14:xfrm>
                  <a:off x="4412852" y="5024302"/>
                  <a:ext cx="136440" cy="2520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8CB8964-D8AC-51BC-67B1-9CB334614A3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4403852" y="5015302"/>
                    <a:ext cx="154080" cy="26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40969" name="Ink 40968">
                    <a:extLst>
                      <a:ext uri="{FF2B5EF4-FFF2-40B4-BE49-F238E27FC236}">
                        <a16:creationId xmlns:a16="http://schemas.microsoft.com/office/drawing/2014/main" id="{68FDCF53-9DB5-606D-0DF9-AF8F3C0E745F}"/>
                      </a:ext>
                    </a:extLst>
                  </p14:cNvPr>
                  <p14:cNvContentPartPr/>
                  <p14:nvPr/>
                </p14:nvContentPartPr>
                <p14:xfrm>
                  <a:off x="4567652" y="5011342"/>
                  <a:ext cx="124920" cy="12600"/>
                </p14:xfrm>
              </p:contentPart>
            </mc:Choice>
            <mc:Fallback xmlns="">
              <p:pic>
                <p:nvPicPr>
                  <p:cNvPr id="40969" name="Ink 40968">
                    <a:extLst>
                      <a:ext uri="{FF2B5EF4-FFF2-40B4-BE49-F238E27FC236}">
                        <a16:creationId xmlns:a16="http://schemas.microsoft.com/office/drawing/2014/main" id="{68FDCF53-9DB5-606D-0DF9-AF8F3C0E745F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4558652" y="5002702"/>
                    <a:ext cx="142560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40970" name="Ink 40969">
                    <a:extLst>
                      <a:ext uri="{FF2B5EF4-FFF2-40B4-BE49-F238E27FC236}">
                        <a16:creationId xmlns:a16="http://schemas.microsoft.com/office/drawing/2014/main" id="{83A68B48-6EE1-19AD-BB22-143DED33C5E9}"/>
                      </a:ext>
                    </a:extLst>
                  </p14:cNvPr>
                  <p14:cNvContentPartPr/>
                  <p14:nvPr/>
                </p14:nvContentPartPr>
                <p14:xfrm>
                  <a:off x="4630292" y="5023582"/>
                  <a:ext cx="2880" cy="218880"/>
                </p14:xfrm>
              </p:contentPart>
            </mc:Choice>
            <mc:Fallback xmlns="">
              <p:pic>
                <p:nvPicPr>
                  <p:cNvPr id="40970" name="Ink 40969">
                    <a:extLst>
                      <a:ext uri="{FF2B5EF4-FFF2-40B4-BE49-F238E27FC236}">
                        <a16:creationId xmlns:a16="http://schemas.microsoft.com/office/drawing/2014/main" id="{83A68B48-6EE1-19AD-BB22-143DED33C5E9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4621292" y="5014582"/>
                    <a:ext cx="20520" cy="23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40971" name="Ink 40970">
                    <a:extLst>
                      <a:ext uri="{FF2B5EF4-FFF2-40B4-BE49-F238E27FC236}">
                        <a16:creationId xmlns:a16="http://schemas.microsoft.com/office/drawing/2014/main" id="{17C0993B-28C5-8D4F-9D22-5838F5B34419}"/>
                      </a:ext>
                    </a:extLst>
                  </p14:cNvPr>
                  <p14:cNvContentPartPr/>
                  <p14:nvPr/>
                </p14:nvContentPartPr>
                <p14:xfrm>
                  <a:off x="4757012" y="5002702"/>
                  <a:ext cx="106200" cy="218880"/>
                </p14:xfrm>
              </p:contentPart>
            </mc:Choice>
            <mc:Fallback xmlns="">
              <p:pic>
                <p:nvPicPr>
                  <p:cNvPr id="40971" name="Ink 40970">
                    <a:extLst>
                      <a:ext uri="{FF2B5EF4-FFF2-40B4-BE49-F238E27FC236}">
                        <a16:creationId xmlns:a16="http://schemas.microsoft.com/office/drawing/2014/main" id="{17C0993B-28C5-8D4F-9D22-5838F5B34419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4748372" y="4994062"/>
                    <a:ext cx="123840" cy="23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40985" name="Ink 40984">
                    <a:extLst>
                      <a:ext uri="{FF2B5EF4-FFF2-40B4-BE49-F238E27FC236}">
                        <a16:creationId xmlns:a16="http://schemas.microsoft.com/office/drawing/2014/main" id="{547055E1-7185-BF09-1A34-87217B82C1FE}"/>
                      </a:ext>
                    </a:extLst>
                  </p14:cNvPr>
                  <p14:cNvContentPartPr/>
                  <p14:nvPr/>
                </p14:nvContentPartPr>
                <p14:xfrm>
                  <a:off x="4786892" y="5118262"/>
                  <a:ext cx="46800" cy="19080"/>
                </p14:xfrm>
              </p:contentPart>
            </mc:Choice>
            <mc:Fallback xmlns="">
              <p:pic>
                <p:nvPicPr>
                  <p:cNvPr id="40985" name="Ink 40984">
                    <a:extLst>
                      <a:ext uri="{FF2B5EF4-FFF2-40B4-BE49-F238E27FC236}">
                        <a16:creationId xmlns:a16="http://schemas.microsoft.com/office/drawing/2014/main" id="{547055E1-7185-BF09-1A34-87217B82C1FE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4777892" y="5109622"/>
                    <a:ext cx="6444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708FCA47-3CC9-4410-97B8-7D8FE0BC1BB8}"/>
                      </a:ext>
                    </a:extLst>
                  </p14:cNvPr>
                  <p14:cNvContentPartPr/>
                  <p14:nvPr/>
                </p14:nvContentPartPr>
                <p14:xfrm>
                  <a:off x="4834412" y="4922422"/>
                  <a:ext cx="204480" cy="33228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708FCA47-3CC9-4410-97B8-7D8FE0BC1BB8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4825772" y="4913782"/>
                    <a:ext cx="222120" cy="34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41014" name="Ink 41013">
                    <a:extLst>
                      <a:ext uri="{FF2B5EF4-FFF2-40B4-BE49-F238E27FC236}">
                        <a16:creationId xmlns:a16="http://schemas.microsoft.com/office/drawing/2014/main" id="{949FB54A-5D38-3B56-6BA1-DF3FBEB682DF}"/>
                      </a:ext>
                    </a:extLst>
                  </p14:cNvPr>
                  <p14:cNvContentPartPr/>
                  <p14:nvPr/>
                </p14:nvContentPartPr>
                <p14:xfrm>
                  <a:off x="4078052" y="4976062"/>
                  <a:ext cx="167040" cy="284040"/>
                </p14:xfrm>
              </p:contentPart>
            </mc:Choice>
            <mc:Fallback xmlns="">
              <p:pic>
                <p:nvPicPr>
                  <p:cNvPr id="41014" name="Ink 41013">
                    <a:extLst>
                      <a:ext uri="{FF2B5EF4-FFF2-40B4-BE49-F238E27FC236}">
                        <a16:creationId xmlns:a16="http://schemas.microsoft.com/office/drawing/2014/main" id="{949FB54A-5D38-3B56-6BA1-DF3FBEB682D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4069412" y="4967422"/>
                    <a:ext cx="184680" cy="30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41015" name="Ink 41014">
                    <a:extLst>
                      <a:ext uri="{FF2B5EF4-FFF2-40B4-BE49-F238E27FC236}">
                        <a16:creationId xmlns:a16="http://schemas.microsoft.com/office/drawing/2014/main" id="{02520A26-EB18-17ED-D449-A1B1640CF140}"/>
                      </a:ext>
                    </a:extLst>
                  </p14:cNvPr>
                  <p14:cNvContentPartPr/>
                  <p14:nvPr/>
                </p14:nvContentPartPr>
                <p14:xfrm>
                  <a:off x="3565772" y="4695262"/>
                  <a:ext cx="1739880" cy="758880"/>
                </p14:xfrm>
              </p:contentPart>
            </mc:Choice>
            <mc:Fallback xmlns="">
              <p:pic>
                <p:nvPicPr>
                  <p:cNvPr id="41015" name="Ink 41014">
                    <a:extLst>
                      <a:ext uri="{FF2B5EF4-FFF2-40B4-BE49-F238E27FC236}">
                        <a16:creationId xmlns:a16="http://schemas.microsoft.com/office/drawing/2014/main" id="{02520A26-EB18-17ED-D449-A1B1640CF14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3556772" y="4686622"/>
                    <a:ext cx="1757520" cy="776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36" name="Group 41035">
              <a:extLst>
                <a:ext uri="{FF2B5EF4-FFF2-40B4-BE49-F238E27FC236}">
                  <a16:creationId xmlns:a16="http://schemas.microsoft.com/office/drawing/2014/main" id="{EF74B050-F083-04C3-70AE-B1D449402128}"/>
                </a:ext>
              </a:extLst>
            </p:cNvPr>
            <p:cNvGrpSpPr/>
            <p:nvPr/>
          </p:nvGrpSpPr>
          <p:grpSpPr>
            <a:xfrm>
              <a:off x="5356487" y="5398560"/>
              <a:ext cx="2153520" cy="742320"/>
              <a:chOff x="5356487" y="5398560"/>
              <a:chExt cx="2153520" cy="74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41013" name="Ink 41012">
                    <a:extLst>
                      <a:ext uri="{FF2B5EF4-FFF2-40B4-BE49-F238E27FC236}">
                        <a16:creationId xmlns:a16="http://schemas.microsoft.com/office/drawing/2014/main" id="{F5555DDE-8578-C257-8CBB-799D7060EA54}"/>
                      </a:ext>
                    </a:extLst>
                  </p14:cNvPr>
                  <p14:cNvContentPartPr/>
                  <p14:nvPr/>
                </p14:nvContentPartPr>
                <p14:xfrm>
                  <a:off x="5356487" y="5398560"/>
                  <a:ext cx="815760" cy="414360"/>
                </p14:xfrm>
              </p:contentPart>
            </mc:Choice>
            <mc:Fallback xmlns="">
              <p:pic>
                <p:nvPicPr>
                  <p:cNvPr id="41013" name="Ink 41012">
                    <a:extLst>
                      <a:ext uri="{FF2B5EF4-FFF2-40B4-BE49-F238E27FC236}">
                        <a16:creationId xmlns:a16="http://schemas.microsoft.com/office/drawing/2014/main" id="{F5555DDE-8578-C257-8CBB-799D7060EA54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5347847" y="5389560"/>
                    <a:ext cx="833400" cy="43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41017" name="Ink 41016">
                    <a:extLst>
                      <a:ext uri="{FF2B5EF4-FFF2-40B4-BE49-F238E27FC236}">
                        <a16:creationId xmlns:a16="http://schemas.microsoft.com/office/drawing/2014/main" id="{4E3ABAD6-F9FA-0D87-CF71-479491139CBE}"/>
                      </a:ext>
                    </a:extLst>
                  </p14:cNvPr>
                  <p14:cNvContentPartPr/>
                  <p14:nvPr/>
                </p14:nvContentPartPr>
                <p14:xfrm>
                  <a:off x="6007367" y="5647680"/>
                  <a:ext cx="271440" cy="199440"/>
                </p14:xfrm>
              </p:contentPart>
            </mc:Choice>
            <mc:Fallback xmlns="">
              <p:pic>
                <p:nvPicPr>
                  <p:cNvPr id="41017" name="Ink 41016">
                    <a:extLst>
                      <a:ext uri="{FF2B5EF4-FFF2-40B4-BE49-F238E27FC236}">
                        <a16:creationId xmlns:a16="http://schemas.microsoft.com/office/drawing/2014/main" id="{4E3ABAD6-F9FA-0D87-CF71-479491139CBE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5998367" y="5638680"/>
                    <a:ext cx="289080" cy="21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41018" name="Ink 41017">
                    <a:extLst>
                      <a:ext uri="{FF2B5EF4-FFF2-40B4-BE49-F238E27FC236}">
                        <a16:creationId xmlns:a16="http://schemas.microsoft.com/office/drawing/2014/main" id="{966B3F9B-5C36-7384-7EC0-3757FA893ED5}"/>
                      </a:ext>
                    </a:extLst>
                  </p14:cNvPr>
                  <p14:cNvContentPartPr/>
                  <p14:nvPr/>
                </p14:nvContentPartPr>
                <p14:xfrm>
                  <a:off x="6461687" y="5447160"/>
                  <a:ext cx="673200" cy="553680"/>
                </p14:xfrm>
              </p:contentPart>
            </mc:Choice>
            <mc:Fallback xmlns="">
              <p:pic>
                <p:nvPicPr>
                  <p:cNvPr id="41018" name="Ink 41017">
                    <a:extLst>
                      <a:ext uri="{FF2B5EF4-FFF2-40B4-BE49-F238E27FC236}">
                        <a16:creationId xmlns:a16="http://schemas.microsoft.com/office/drawing/2014/main" id="{966B3F9B-5C36-7384-7EC0-3757FA893ED5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6452687" y="5438520"/>
                    <a:ext cx="690840" cy="57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41019" name="Ink 41018">
                    <a:extLst>
                      <a:ext uri="{FF2B5EF4-FFF2-40B4-BE49-F238E27FC236}">
                        <a16:creationId xmlns:a16="http://schemas.microsoft.com/office/drawing/2014/main" id="{EBB69F99-95C7-23FB-CB2C-07CD80B54FF4}"/>
                      </a:ext>
                    </a:extLst>
                  </p14:cNvPr>
                  <p14:cNvContentPartPr/>
                  <p14:nvPr/>
                </p14:nvContentPartPr>
                <p14:xfrm>
                  <a:off x="7380407" y="5537520"/>
                  <a:ext cx="129600" cy="603360"/>
                </p14:xfrm>
              </p:contentPart>
            </mc:Choice>
            <mc:Fallback xmlns="">
              <p:pic>
                <p:nvPicPr>
                  <p:cNvPr id="41019" name="Ink 41018">
                    <a:extLst>
                      <a:ext uri="{FF2B5EF4-FFF2-40B4-BE49-F238E27FC236}">
                        <a16:creationId xmlns:a16="http://schemas.microsoft.com/office/drawing/2014/main" id="{EBB69F99-95C7-23FB-CB2C-07CD80B54FF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7371767" y="5528520"/>
                    <a:ext cx="147240" cy="621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1082" name="Group 41081">
            <a:extLst>
              <a:ext uri="{FF2B5EF4-FFF2-40B4-BE49-F238E27FC236}">
                <a16:creationId xmlns:a16="http://schemas.microsoft.com/office/drawing/2014/main" id="{D178CD2B-1F15-9E04-064A-BE69FF2631FF}"/>
              </a:ext>
            </a:extLst>
          </p:cNvPr>
          <p:cNvGrpSpPr/>
          <p:nvPr/>
        </p:nvGrpSpPr>
        <p:grpSpPr>
          <a:xfrm>
            <a:off x="6709300" y="937548"/>
            <a:ext cx="2139840" cy="1102320"/>
            <a:chOff x="6939484" y="798445"/>
            <a:chExt cx="2139840" cy="1102320"/>
          </a:xfrm>
        </p:grpSpPr>
        <p:grpSp>
          <p:nvGrpSpPr>
            <p:cNvPr id="41057" name="Group 41056">
              <a:extLst>
                <a:ext uri="{FF2B5EF4-FFF2-40B4-BE49-F238E27FC236}">
                  <a16:creationId xmlns:a16="http://schemas.microsoft.com/office/drawing/2014/main" id="{F0FF7844-E2B3-0752-5B97-DAA7266FC28D}"/>
                </a:ext>
              </a:extLst>
            </p:cNvPr>
            <p:cNvGrpSpPr/>
            <p:nvPr/>
          </p:nvGrpSpPr>
          <p:grpSpPr>
            <a:xfrm>
              <a:off x="7293724" y="798445"/>
              <a:ext cx="1785600" cy="455040"/>
              <a:chOff x="7293724" y="798445"/>
              <a:chExt cx="1785600" cy="45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41040" name="Ink 41039">
                    <a:extLst>
                      <a:ext uri="{FF2B5EF4-FFF2-40B4-BE49-F238E27FC236}">
                        <a16:creationId xmlns:a16="http://schemas.microsoft.com/office/drawing/2014/main" id="{61F8A0B9-30E6-126B-EB13-54289F74DD02}"/>
                      </a:ext>
                    </a:extLst>
                  </p14:cNvPr>
                  <p14:cNvContentPartPr/>
                  <p14:nvPr/>
                </p14:nvContentPartPr>
                <p14:xfrm>
                  <a:off x="7293724" y="798445"/>
                  <a:ext cx="263880" cy="3960"/>
                </p14:xfrm>
              </p:contentPart>
            </mc:Choice>
            <mc:Fallback xmlns="">
              <p:pic>
                <p:nvPicPr>
                  <p:cNvPr id="41040" name="Ink 41039">
                    <a:extLst>
                      <a:ext uri="{FF2B5EF4-FFF2-40B4-BE49-F238E27FC236}">
                        <a16:creationId xmlns:a16="http://schemas.microsoft.com/office/drawing/2014/main" id="{61F8A0B9-30E6-126B-EB13-54289F74DD02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7285084" y="789445"/>
                    <a:ext cx="281520" cy="2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41041" name="Ink 41040">
                    <a:extLst>
                      <a:ext uri="{FF2B5EF4-FFF2-40B4-BE49-F238E27FC236}">
                        <a16:creationId xmlns:a16="http://schemas.microsoft.com/office/drawing/2014/main" id="{6033E0E0-5826-9F22-B830-50AE4D62B590}"/>
                      </a:ext>
                    </a:extLst>
                  </p14:cNvPr>
                  <p14:cNvContentPartPr/>
                  <p14:nvPr/>
                </p14:nvContentPartPr>
                <p14:xfrm>
                  <a:off x="7434124" y="809605"/>
                  <a:ext cx="6840" cy="209880"/>
                </p14:xfrm>
              </p:contentPart>
            </mc:Choice>
            <mc:Fallback xmlns="">
              <p:pic>
                <p:nvPicPr>
                  <p:cNvPr id="41041" name="Ink 41040">
                    <a:extLst>
                      <a:ext uri="{FF2B5EF4-FFF2-40B4-BE49-F238E27FC236}">
                        <a16:creationId xmlns:a16="http://schemas.microsoft.com/office/drawing/2014/main" id="{6033E0E0-5826-9F22-B830-50AE4D62B590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7425124" y="800605"/>
                    <a:ext cx="24480" cy="22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41042" name="Ink 41041">
                    <a:extLst>
                      <a:ext uri="{FF2B5EF4-FFF2-40B4-BE49-F238E27FC236}">
                        <a16:creationId xmlns:a16="http://schemas.microsoft.com/office/drawing/2014/main" id="{6CA2DAE6-5103-14C8-2CA4-D2F783917C99}"/>
                      </a:ext>
                    </a:extLst>
                  </p14:cNvPr>
                  <p14:cNvContentPartPr/>
                  <p14:nvPr/>
                </p14:nvContentPartPr>
                <p14:xfrm>
                  <a:off x="7358884" y="1028845"/>
                  <a:ext cx="153360" cy="5040"/>
                </p14:xfrm>
              </p:contentPart>
            </mc:Choice>
            <mc:Fallback xmlns="">
              <p:pic>
                <p:nvPicPr>
                  <p:cNvPr id="41042" name="Ink 41041">
                    <a:extLst>
                      <a:ext uri="{FF2B5EF4-FFF2-40B4-BE49-F238E27FC236}">
                        <a16:creationId xmlns:a16="http://schemas.microsoft.com/office/drawing/2014/main" id="{6CA2DAE6-5103-14C8-2CA4-D2F783917C9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7350244" y="1019845"/>
                    <a:ext cx="17100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41043" name="Ink 41042">
                    <a:extLst>
                      <a:ext uri="{FF2B5EF4-FFF2-40B4-BE49-F238E27FC236}">
                        <a16:creationId xmlns:a16="http://schemas.microsoft.com/office/drawing/2014/main" id="{58172964-C75D-949E-ABCE-1D9CFF4D6BC9}"/>
                      </a:ext>
                    </a:extLst>
                  </p14:cNvPr>
                  <p14:cNvContentPartPr/>
                  <p14:nvPr/>
                </p14:nvContentPartPr>
                <p14:xfrm>
                  <a:off x="7538524" y="954685"/>
                  <a:ext cx="80640" cy="191880"/>
                </p14:xfrm>
              </p:contentPart>
            </mc:Choice>
            <mc:Fallback xmlns="">
              <p:pic>
                <p:nvPicPr>
                  <p:cNvPr id="41043" name="Ink 41042">
                    <a:extLst>
                      <a:ext uri="{FF2B5EF4-FFF2-40B4-BE49-F238E27FC236}">
                        <a16:creationId xmlns:a16="http://schemas.microsoft.com/office/drawing/2014/main" id="{58172964-C75D-949E-ABCE-1D9CFF4D6BC9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7529884" y="945685"/>
                    <a:ext cx="9828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41044" name="Ink 41043">
                    <a:extLst>
                      <a:ext uri="{FF2B5EF4-FFF2-40B4-BE49-F238E27FC236}">
                        <a16:creationId xmlns:a16="http://schemas.microsoft.com/office/drawing/2014/main" id="{1B6F9B55-E3F3-2FF5-D974-D55484FB1DE1}"/>
                      </a:ext>
                    </a:extLst>
                  </p14:cNvPr>
                  <p14:cNvContentPartPr/>
                  <p14:nvPr/>
                </p14:nvContentPartPr>
                <p14:xfrm>
                  <a:off x="7706284" y="959365"/>
                  <a:ext cx="95760" cy="150120"/>
                </p14:xfrm>
              </p:contentPart>
            </mc:Choice>
            <mc:Fallback xmlns="">
              <p:pic>
                <p:nvPicPr>
                  <p:cNvPr id="41044" name="Ink 41043">
                    <a:extLst>
                      <a:ext uri="{FF2B5EF4-FFF2-40B4-BE49-F238E27FC236}">
                        <a16:creationId xmlns:a16="http://schemas.microsoft.com/office/drawing/2014/main" id="{1B6F9B55-E3F3-2FF5-D974-D55484FB1DE1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7697644" y="950365"/>
                    <a:ext cx="113400" cy="16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41045" name="Ink 41044">
                    <a:extLst>
                      <a:ext uri="{FF2B5EF4-FFF2-40B4-BE49-F238E27FC236}">
                        <a16:creationId xmlns:a16="http://schemas.microsoft.com/office/drawing/2014/main" id="{9A51ADEB-D341-83E1-6E0C-D82784ABA843}"/>
                      </a:ext>
                    </a:extLst>
                  </p14:cNvPr>
                  <p14:cNvContentPartPr/>
                  <p14:nvPr/>
                </p14:nvContentPartPr>
                <p14:xfrm>
                  <a:off x="7851004" y="957205"/>
                  <a:ext cx="92160" cy="152640"/>
                </p14:xfrm>
              </p:contentPart>
            </mc:Choice>
            <mc:Fallback xmlns="">
              <p:pic>
                <p:nvPicPr>
                  <p:cNvPr id="41045" name="Ink 41044">
                    <a:extLst>
                      <a:ext uri="{FF2B5EF4-FFF2-40B4-BE49-F238E27FC236}">
                        <a16:creationId xmlns:a16="http://schemas.microsoft.com/office/drawing/2014/main" id="{9A51ADEB-D341-83E1-6E0C-D82784ABA843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7842364" y="948205"/>
                    <a:ext cx="109800" cy="17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41046" name="Ink 41045">
                    <a:extLst>
                      <a:ext uri="{FF2B5EF4-FFF2-40B4-BE49-F238E27FC236}">
                        <a16:creationId xmlns:a16="http://schemas.microsoft.com/office/drawing/2014/main" id="{4E246895-6CB5-4826-C0FF-0367D8BDAAFE}"/>
                      </a:ext>
                    </a:extLst>
                  </p14:cNvPr>
                  <p14:cNvContentPartPr/>
                  <p14:nvPr/>
                </p14:nvContentPartPr>
                <p14:xfrm>
                  <a:off x="7973044" y="956845"/>
                  <a:ext cx="104760" cy="194400"/>
                </p14:xfrm>
              </p:contentPart>
            </mc:Choice>
            <mc:Fallback xmlns="">
              <p:pic>
                <p:nvPicPr>
                  <p:cNvPr id="41046" name="Ink 41045">
                    <a:extLst>
                      <a:ext uri="{FF2B5EF4-FFF2-40B4-BE49-F238E27FC236}">
                        <a16:creationId xmlns:a16="http://schemas.microsoft.com/office/drawing/2014/main" id="{4E246895-6CB5-4826-C0FF-0367D8BDAAFE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7964404" y="947845"/>
                    <a:ext cx="122400" cy="21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41047" name="Ink 41046">
                    <a:extLst>
                      <a:ext uri="{FF2B5EF4-FFF2-40B4-BE49-F238E27FC236}">
                        <a16:creationId xmlns:a16="http://schemas.microsoft.com/office/drawing/2014/main" id="{4BA9E39F-FB02-EF43-2909-C9368A1BD22D}"/>
                      </a:ext>
                    </a:extLst>
                  </p14:cNvPr>
                  <p14:cNvContentPartPr/>
                  <p14:nvPr/>
                </p14:nvContentPartPr>
                <p14:xfrm>
                  <a:off x="8175364" y="988525"/>
                  <a:ext cx="39240" cy="360"/>
                </p14:xfrm>
              </p:contentPart>
            </mc:Choice>
            <mc:Fallback xmlns="">
              <p:pic>
                <p:nvPicPr>
                  <p:cNvPr id="41047" name="Ink 41046">
                    <a:extLst>
                      <a:ext uri="{FF2B5EF4-FFF2-40B4-BE49-F238E27FC236}">
                        <a16:creationId xmlns:a16="http://schemas.microsoft.com/office/drawing/2014/main" id="{4BA9E39F-FB02-EF43-2909-C9368A1BD22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8166364" y="979525"/>
                    <a:ext cx="56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41048" name="Ink 41047">
                    <a:extLst>
                      <a:ext uri="{FF2B5EF4-FFF2-40B4-BE49-F238E27FC236}">
                        <a16:creationId xmlns:a16="http://schemas.microsoft.com/office/drawing/2014/main" id="{CA81AC15-2FE2-26B4-2826-CE01CA1C349B}"/>
                      </a:ext>
                    </a:extLst>
                  </p14:cNvPr>
                  <p14:cNvContentPartPr/>
                  <p14:nvPr/>
                </p14:nvContentPartPr>
                <p14:xfrm>
                  <a:off x="8187244" y="1054045"/>
                  <a:ext cx="29520" cy="360"/>
                </p14:xfrm>
              </p:contentPart>
            </mc:Choice>
            <mc:Fallback xmlns="">
              <p:pic>
                <p:nvPicPr>
                  <p:cNvPr id="41048" name="Ink 41047">
                    <a:extLst>
                      <a:ext uri="{FF2B5EF4-FFF2-40B4-BE49-F238E27FC236}">
                        <a16:creationId xmlns:a16="http://schemas.microsoft.com/office/drawing/2014/main" id="{CA81AC15-2FE2-26B4-2826-CE01CA1C349B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8178244" y="1045045"/>
                    <a:ext cx="47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41049" name="Ink 41048">
                    <a:extLst>
                      <a:ext uri="{FF2B5EF4-FFF2-40B4-BE49-F238E27FC236}">
                        <a16:creationId xmlns:a16="http://schemas.microsoft.com/office/drawing/2014/main" id="{647E4EE5-B1E9-2C75-972C-604B39A612BD}"/>
                      </a:ext>
                    </a:extLst>
                  </p14:cNvPr>
                  <p14:cNvContentPartPr/>
                  <p14:nvPr/>
                </p14:nvContentPartPr>
                <p14:xfrm>
                  <a:off x="8326924" y="963325"/>
                  <a:ext cx="64080" cy="360"/>
                </p14:xfrm>
              </p:contentPart>
            </mc:Choice>
            <mc:Fallback xmlns="">
              <p:pic>
                <p:nvPicPr>
                  <p:cNvPr id="41049" name="Ink 41048">
                    <a:extLst>
                      <a:ext uri="{FF2B5EF4-FFF2-40B4-BE49-F238E27FC236}">
                        <a16:creationId xmlns:a16="http://schemas.microsoft.com/office/drawing/2014/main" id="{647E4EE5-B1E9-2C75-972C-604B39A612BD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8317924" y="954685"/>
                    <a:ext cx="81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41050" name="Ink 41049">
                    <a:extLst>
                      <a:ext uri="{FF2B5EF4-FFF2-40B4-BE49-F238E27FC236}">
                        <a16:creationId xmlns:a16="http://schemas.microsoft.com/office/drawing/2014/main" id="{7C534C62-275C-9078-3458-F4E254089AA7}"/>
                      </a:ext>
                    </a:extLst>
                  </p14:cNvPr>
                  <p14:cNvContentPartPr/>
                  <p14:nvPr/>
                </p14:nvContentPartPr>
                <p14:xfrm>
                  <a:off x="8483884" y="807805"/>
                  <a:ext cx="183600" cy="360"/>
                </p14:xfrm>
              </p:contentPart>
            </mc:Choice>
            <mc:Fallback xmlns="">
              <p:pic>
                <p:nvPicPr>
                  <p:cNvPr id="41050" name="Ink 41049">
                    <a:extLst>
                      <a:ext uri="{FF2B5EF4-FFF2-40B4-BE49-F238E27FC236}">
                        <a16:creationId xmlns:a16="http://schemas.microsoft.com/office/drawing/2014/main" id="{7C534C62-275C-9078-3458-F4E254089AA7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8474884" y="798805"/>
                    <a:ext cx="201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41051" name="Ink 41050">
                    <a:extLst>
                      <a:ext uri="{FF2B5EF4-FFF2-40B4-BE49-F238E27FC236}">
                        <a16:creationId xmlns:a16="http://schemas.microsoft.com/office/drawing/2014/main" id="{4B3A4291-201B-E097-EB05-3FCFC547B4A5}"/>
                      </a:ext>
                    </a:extLst>
                  </p14:cNvPr>
                  <p14:cNvContentPartPr/>
                  <p14:nvPr/>
                </p14:nvContentPartPr>
                <p14:xfrm>
                  <a:off x="8593684" y="821485"/>
                  <a:ext cx="360" cy="187200"/>
                </p14:xfrm>
              </p:contentPart>
            </mc:Choice>
            <mc:Fallback xmlns="">
              <p:pic>
                <p:nvPicPr>
                  <p:cNvPr id="41051" name="Ink 41050">
                    <a:extLst>
                      <a:ext uri="{FF2B5EF4-FFF2-40B4-BE49-F238E27FC236}">
                        <a16:creationId xmlns:a16="http://schemas.microsoft.com/office/drawing/2014/main" id="{4B3A4291-201B-E097-EB05-3FCFC547B4A5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8585044" y="812485"/>
                    <a:ext cx="18000" cy="20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41052" name="Ink 41051">
                    <a:extLst>
                      <a:ext uri="{FF2B5EF4-FFF2-40B4-BE49-F238E27FC236}">
                        <a16:creationId xmlns:a16="http://schemas.microsoft.com/office/drawing/2014/main" id="{BBB86033-99F2-D6CA-28B3-0676DAB5243A}"/>
                      </a:ext>
                    </a:extLst>
                  </p14:cNvPr>
                  <p14:cNvContentPartPr/>
                  <p14:nvPr/>
                </p14:nvContentPartPr>
                <p14:xfrm>
                  <a:off x="8516644" y="1013365"/>
                  <a:ext cx="110160" cy="360"/>
                </p14:xfrm>
              </p:contentPart>
            </mc:Choice>
            <mc:Fallback xmlns="">
              <p:pic>
                <p:nvPicPr>
                  <p:cNvPr id="41052" name="Ink 41051">
                    <a:extLst>
                      <a:ext uri="{FF2B5EF4-FFF2-40B4-BE49-F238E27FC236}">
                        <a16:creationId xmlns:a16="http://schemas.microsoft.com/office/drawing/2014/main" id="{BBB86033-99F2-D6CA-28B3-0676DAB5243A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8507644" y="1004725"/>
                    <a:ext cx="127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41053" name="Ink 41052">
                    <a:extLst>
                      <a:ext uri="{FF2B5EF4-FFF2-40B4-BE49-F238E27FC236}">
                        <a16:creationId xmlns:a16="http://schemas.microsoft.com/office/drawing/2014/main" id="{2E6E05DD-03AE-F569-386B-2DFC6C07C472}"/>
                      </a:ext>
                    </a:extLst>
                  </p14:cNvPr>
                  <p14:cNvContentPartPr/>
                  <p14:nvPr/>
                </p14:nvContentPartPr>
                <p14:xfrm>
                  <a:off x="8638324" y="1012645"/>
                  <a:ext cx="85320" cy="153720"/>
                </p14:xfrm>
              </p:contentPart>
            </mc:Choice>
            <mc:Fallback xmlns="">
              <p:pic>
                <p:nvPicPr>
                  <p:cNvPr id="41053" name="Ink 41052">
                    <a:extLst>
                      <a:ext uri="{FF2B5EF4-FFF2-40B4-BE49-F238E27FC236}">
                        <a16:creationId xmlns:a16="http://schemas.microsoft.com/office/drawing/2014/main" id="{2E6E05DD-03AE-F569-386B-2DFC6C07C472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8629324" y="1003645"/>
                    <a:ext cx="102960" cy="17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41054" name="Ink 41053">
                    <a:extLst>
                      <a:ext uri="{FF2B5EF4-FFF2-40B4-BE49-F238E27FC236}">
                        <a16:creationId xmlns:a16="http://schemas.microsoft.com/office/drawing/2014/main" id="{1636E161-2DA6-AE72-6DA9-47225103D664}"/>
                      </a:ext>
                    </a:extLst>
                  </p14:cNvPr>
                  <p14:cNvContentPartPr/>
                  <p14:nvPr/>
                </p14:nvContentPartPr>
                <p14:xfrm>
                  <a:off x="8784484" y="1041085"/>
                  <a:ext cx="134280" cy="153360"/>
                </p14:xfrm>
              </p:contentPart>
            </mc:Choice>
            <mc:Fallback xmlns="">
              <p:pic>
                <p:nvPicPr>
                  <p:cNvPr id="41054" name="Ink 41053">
                    <a:extLst>
                      <a:ext uri="{FF2B5EF4-FFF2-40B4-BE49-F238E27FC236}">
                        <a16:creationId xmlns:a16="http://schemas.microsoft.com/office/drawing/2014/main" id="{1636E161-2DA6-AE72-6DA9-47225103D664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8775484" y="1032085"/>
                    <a:ext cx="151920" cy="17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41055" name="Ink 41054">
                    <a:extLst>
                      <a:ext uri="{FF2B5EF4-FFF2-40B4-BE49-F238E27FC236}">
                        <a16:creationId xmlns:a16="http://schemas.microsoft.com/office/drawing/2014/main" id="{B8CAB2C2-3E5A-EB56-8790-EE2A3C386BE5}"/>
                      </a:ext>
                    </a:extLst>
                  </p14:cNvPr>
                  <p14:cNvContentPartPr/>
                  <p14:nvPr/>
                </p14:nvContentPartPr>
                <p14:xfrm>
                  <a:off x="8946844" y="1068445"/>
                  <a:ext cx="60480" cy="96840"/>
                </p14:xfrm>
              </p:contentPart>
            </mc:Choice>
            <mc:Fallback xmlns="">
              <p:pic>
                <p:nvPicPr>
                  <p:cNvPr id="41055" name="Ink 41054">
                    <a:extLst>
                      <a:ext uri="{FF2B5EF4-FFF2-40B4-BE49-F238E27FC236}">
                        <a16:creationId xmlns:a16="http://schemas.microsoft.com/office/drawing/2014/main" id="{B8CAB2C2-3E5A-EB56-8790-EE2A3C386BE5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8937844" y="1059445"/>
                    <a:ext cx="78120" cy="11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41056" name="Ink 41055">
                    <a:extLst>
                      <a:ext uri="{FF2B5EF4-FFF2-40B4-BE49-F238E27FC236}">
                        <a16:creationId xmlns:a16="http://schemas.microsoft.com/office/drawing/2014/main" id="{73FF1D84-1217-5482-7831-BBE860CBF7AB}"/>
                      </a:ext>
                    </a:extLst>
                  </p14:cNvPr>
                  <p14:cNvContentPartPr/>
                  <p14:nvPr/>
                </p14:nvContentPartPr>
                <p14:xfrm>
                  <a:off x="9009124" y="1058725"/>
                  <a:ext cx="70200" cy="194760"/>
                </p14:xfrm>
              </p:contentPart>
            </mc:Choice>
            <mc:Fallback xmlns="">
              <p:pic>
                <p:nvPicPr>
                  <p:cNvPr id="41056" name="Ink 41055">
                    <a:extLst>
                      <a:ext uri="{FF2B5EF4-FFF2-40B4-BE49-F238E27FC236}">
                        <a16:creationId xmlns:a16="http://schemas.microsoft.com/office/drawing/2014/main" id="{73FF1D84-1217-5482-7831-BBE860CBF7AB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9000484" y="1049725"/>
                    <a:ext cx="87840" cy="212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41058" name="Ink 41057">
                  <a:extLst>
                    <a:ext uri="{FF2B5EF4-FFF2-40B4-BE49-F238E27FC236}">
                      <a16:creationId xmlns:a16="http://schemas.microsoft.com/office/drawing/2014/main" id="{DF42465F-ADCF-9FFE-CF5F-2A5DD1DA3568}"/>
                    </a:ext>
                  </a:extLst>
                </p14:cNvPr>
                <p14:cNvContentPartPr/>
                <p14:nvPr/>
              </p14:nvContentPartPr>
              <p14:xfrm>
                <a:off x="7233604" y="1478845"/>
                <a:ext cx="161280" cy="210960"/>
              </p14:xfrm>
            </p:contentPart>
          </mc:Choice>
          <mc:Fallback xmlns="">
            <p:pic>
              <p:nvPicPr>
                <p:cNvPr id="41058" name="Ink 41057">
                  <a:extLst>
                    <a:ext uri="{FF2B5EF4-FFF2-40B4-BE49-F238E27FC236}">
                      <a16:creationId xmlns:a16="http://schemas.microsoft.com/office/drawing/2014/main" id="{DF42465F-ADCF-9FFE-CF5F-2A5DD1DA356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224604" y="1469845"/>
                  <a:ext cx="178920" cy="228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67" name="Group 41066">
              <a:extLst>
                <a:ext uri="{FF2B5EF4-FFF2-40B4-BE49-F238E27FC236}">
                  <a16:creationId xmlns:a16="http://schemas.microsoft.com/office/drawing/2014/main" id="{9346BB39-509E-9417-C916-AD567A305C67}"/>
                </a:ext>
              </a:extLst>
            </p:cNvPr>
            <p:cNvGrpSpPr/>
            <p:nvPr/>
          </p:nvGrpSpPr>
          <p:grpSpPr>
            <a:xfrm>
              <a:off x="6939484" y="1558765"/>
              <a:ext cx="252360" cy="215280"/>
              <a:chOff x="6939484" y="1558765"/>
              <a:chExt cx="252360" cy="21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41065" name="Ink 41064">
                    <a:extLst>
                      <a:ext uri="{FF2B5EF4-FFF2-40B4-BE49-F238E27FC236}">
                        <a16:creationId xmlns:a16="http://schemas.microsoft.com/office/drawing/2014/main" id="{BC65EF5E-A6C4-29AF-0385-CC7957A28C3B}"/>
                      </a:ext>
                    </a:extLst>
                  </p14:cNvPr>
                  <p14:cNvContentPartPr/>
                  <p14:nvPr/>
                </p14:nvContentPartPr>
                <p14:xfrm>
                  <a:off x="6939484" y="1558765"/>
                  <a:ext cx="86040" cy="215280"/>
                </p14:xfrm>
              </p:contentPart>
            </mc:Choice>
            <mc:Fallback xmlns="">
              <p:pic>
                <p:nvPicPr>
                  <p:cNvPr id="41065" name="Ink 41064">
                    <a:extLst>
                      <a:ext uri="{FF2B5EF4-FFF2-40B4-BE49-F238E27FC236}">
                        <a16:creationId xmlns:a16="http://schemas.microsoft.com/office/drawing/2014/main" id="{BC65EF5E-A6C4-29AF-0385-CC7957A28C3B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6930484" y="1549765"/>
                    <a:ext cx="103680" cy="23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41066" name="Ink 41065">
                    <a:extLst>
                      <a:ext uri="{FF2B5EF4-FFF2-40B4-BE49-F238E27FC236}">
                        <a16:creationId xmlns:a16="http://schemas.microsoft.com/office/drawing/2014/main" id="{A6545991-78D0-8C81-5AAA-7B20FEB268FA}"/>
                      </a:ext>
                    </a:extLst>
                  </p14:cNvPr>
                  <p14:cNvContentPartPr/>
                  <p14:nvPr/>
                </p14:nvContentPartPr>
                <p14:xfrm>
                  <a:off x="7098604" y="1680805"/>
                  <a:ext cx="93240" cy="360"/>
                </p14:xfrm>
              </p:contentPart>
            </mc:Choice>
            <mc:Fallback xmlns="">
              <p:pic>
                <p:nvPicPr>
                  <p:cNvPr id="41066" name="Ink 41065">
                    <a:extLst>
                      <a:ext uri="{FF2B5EF4-FFF2-40B4-BE49-F238E27FC236}">
                        <a16:creationId xmlns:a16="http://schemas.microsoft.com/office/drawing/2014/main" id="{A6545991-78D0-8C81-5AAA-7B20FEB268FA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7089604" y="1672165"/>
                    <a:ext cx="1108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81" name="Group 41080">
              <a:extLst>
                <a:ext uri="{FF2B5EF4-FFF2-40B4-BE49-F238E27FC236}">
                  <a16:creationId xmlns:a16="http://schemas.microsoft.com/office/drawing/2014/main" id="{E8AAA378-28C3-D7FE-5A59-0A7B07F2F4F0}"/>
                </a:ext>
              </a:extLst>
            </p:cNvPr>
            <p:cNvGrpSpPr/>
            <p:nvPr/>
          </p:nvGrpSpPr>
          <p:grpSpPr>
            <a:xfrm>
              <a:off x="7374364" y="1411165"/>
              <a:ext cx="1574280" cy="489600"/>
              <a:chOff x="7374364" y="1411165"/>
              <a:chExt cx="1574280" cy="48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41059" name="Ink 41058">
                    <a:extLst>
                      <a:ext uri="{FF2B5EF4-FFF2-40B4-BE49-F238E27FC236}">
                        <a16:creationId xmlns:a16="http://schemas.microsoft.com/office/drawing/2014/main" id="{BE5D4654-00BA-4A5F-5842-5B4301AC2111}"/>
                      </a:ext>
                    </a:extLst>
                  </p14:cNvPr>
                  <p14:cNvContentPartPr/>
                  <p14:nvPr/>
                </p14:nvContentPartPr>
                <p14:xfrm>
                  <a:off x="7374364" y="1685845"/>
                  <a:ext cx="306000" cy="150120"/>
                </p14:xfrm>
              </p:contentPart>
            </mc:Choice>
            <mc:Fallback xmlns="">
              <p:pic>
                <p:nvPicPr>
                  <p:cNvPr id="41059" name="Ink 41058">
                    <a:extLst>
                      <a:ext uri="{FF2B5EF4-FFF2-40B4-BE49-F238E27FC236}">
                        <a16:creationId xmlns:a16="http://schemas.microsoft.com/office/drawing/2014/main" id="{BE5D4654-00BA-4A5F-5842-5B4301AC2111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7365364" y="1677205"/>
                    <a:ext cx="323640" cy="16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41060" name="Ink 41059">
                    <a:extLst>
                      <a:ext uri="{FF2B5EF4-FFF2-40B4-BE49-F238E27FC236}">
                        <a16:creationId xmlns:a16="http://schemas.microsoft.com/office/drawing/2014/main" id="{6FE7C316-A60E-925D-A59C-4B17B102CE05}"/>
                      </a:ext>
                    </a:extLst>
                  </p14:cNvPr>
                  <p14:cNvContentPartPr/>
                  <p14:nvPr/>
                </p14:nvContentPartPr>
                <p14:xfrm>
                  <a:off x="7620244" y="1730485"/>
                  <a:ext cx="101520" cy="33120"/>
                </p14:xfrm>
              </p:contentPart>
            </mc:Choice>
            <mc:Fallback xmlns="">
              <p:pic>
                <p:nvPicPr>
                  <p:cNvPr id="41060" name="Ink 41059">
                    <a:extLst>
                      <a:ext uri="{FF2B5EF4-FFF2-40B4-BE49-F238E27FC236}">
                        <a16:creationId xmlns:a16="http://schemas.microsoft.com/office/drawing/2014/main" id="{6FE7C316-A60E-925D-A59C-4B17B102CE05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7611604" y="1721845"/>
                    <a:ext cx="119160" cy="5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41061" name="Ink 41060">
                    <a:extLst>
                      <a:ext uri="{FF2B5EF4-FFF2-40B4-BE49-F238E27FC236}">
                        <a16:creationId xmlns:a16="http://schemas.microsoft.com/office/drawing/2014/main" id="{3C0585A8-CADB-8A52-9128-643049A4D178}"/>
                      </a:ext>
                    </a:extLst>
                  </p14:cNvPr>
                  <p14:cNvContentPartPr/>
                  <p14:nvPr/>
                </p14:nvContentPartPr>
                <p14:xfrm>
                  <a:off x="7513684" y="1411165"/>
                  <a:ext cx="91440" cy="125640"/>
                </p14:xfrm>
              </p:contentPart>
            </mc:Choice>
            <mc:Fallback xmlns="">
              <p:pic>
                <p:nvPicPr>
                  <p:cNvPr id="41061" name="Ink 41060">
                    <a:extLst>
                      <a:ext uri="{FF2B5EF4-FFF2-40B4-BE49-F238E27FC236}">
                        <a16:creationId xmlns:a16="http://schemas.microsoft.com/office/drawing/2014/main" id="{3C0585A8-CADB-8A52-9128-643049A4D178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7504684" y="1402165"/>
                    <a:ext cx="109080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41062" name="Ink 41061">
                    <a:extLst>
                      <a:ext uri="{FF2B5EF4-FFF2-40B4-BE49-F238E27FC236}">
                        <a16:creationId xmlns:a16="http://schemas.microsoft.com/office/drawing/2014/main" id="{314F68BA-8B7B-6539-4A13-7237D7197C00}"/>
                      </a:ext>
                    </a:extLst>
                  </p14:cNvPr>
                  <p14:cNvContentPartPr/>
                  <p14:nvPr/>
                </p14:nvContentPartPr>
                <p14:xfrm>
                  <a:off x="7642564" y="1415845"/>
                  <a:ext cx="103320" cy="109080"/>
                </p14:xfrm>
              </p:contentPart>
            </mc:Choice>
            <mc:Fallback xmlns="">
              <p:pic>
                <p:nvPicPr>
                  <p:cNvPr id="41062" name="Ink 41061">
                    <a:extLst>
                      <a:ext uri="{FF2B5EF4-FFF2-40B4-BE49-F238E27FC236}">
                        <a16:creationId xmlns:a16="http://schemas.microsoft.com/office/drawing/2014/main" id="{314F68BA-8B7B-6539-4A13-7237D7197C00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7633924" y="1406845"/>
                    <a:ext cx="12096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41063" name="Ink 41062">
                    <a:extLst>
                      <a:ext uri="{FF2B5EF4-FFF2-40B4-BE49-F238E27FC236}">
                        <a16:creationId xmlns:a16="http://schemas.microsoft.com/office/drawing/2014/main" id="{BCA4BDA0-62B1-6BE7-A215-C13D76FF46D5}"/>
                      </a:ext>
                    </a:extLst>
                  </p14:cNvPr>
                  <p14:cNvContentPartPr/>
                  <p14:nvPr/>
                </p14:nvContentPartPr>
                <p14:xfrm>
                  <a:off x="7785484" y="1434925"/>
                  <a:ext cx="62640" cy="92880"/>
                </p14:xfrm>
              </p:contentPart>
            </mc:Choice>
            <mc:Fallback xmlns="">
              <p:pic>
                <p:nvPicPr>
                  <p:cNvPr id="41063" name="Ink 41062">
                    <a:extLst>
                      <a:ext uri="{FF2B5EF4-FFF2-40B4-BE49-F238E27FC236}">
                        <a16:creationId xmlns:a16="http://schemas.microsoft.com/office/drawing/2014/main" id="{BCA4BDA0-62B1-6BE7-A215-C13D76FF46D5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7776844" y="1426285"/>
                    <a:ext cx="8028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41064" name="Ink 41063">
                    <a:extLst>
                      <a:ext uri="{FF2B5EF4-FFF2-40B4-BE49-F238E27FC236}">
                        <a16:creationId xmlns:a16="http://schemas.microsoft.com/office/drawing/2014/main" id="{1FA73DCE-A0B0-28DE-021D-D1CD8E3F7C81}"/>
                      </a:ext>
                    </a:extLst>
                  </p14:cNvPr>
                  <p14:cNvContentPartPr/>
                  <p14:nvPr/>
                </p14:nvContentPartPr>
                <p14:xfrm>
                  <a:off x="7880524" y="1417645"/>
                  <a:ext cx="104760" cy="171720"/>
                </p14:xfrm>
              </p:contentPart>
            </mc:Choice>
            <mc:Fallback xmlns="">
              <p:pic>
                <p:nvPicPr>
                  <p:cNvPr id="41064" name="Ink 41063">
                    <a:extLst>
                      <a:ext uri="{FF2B5EF4-FFF2-40B4-BE49-F238E27FC236}">
                        <a16:creationId xmlns:a16="http://schemas.microsoft.com/office/drawing/2014/main" id="{1FA73DCE-A0B0-28DE-021D-D1CD8E3F7C81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7871524" y="1408645"/>
                    <a:ext cx="122400" cy="1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41070" name="Ink 41069">
                    <a:extLst>
                      <a:ext uri="{FF2B5EF4-FFF2-40B4-BE49-F238E27FC236}">
                        <a16:creationId xmlns:a16="http://schemas.microsoft.com/office/drawing/2014/main" id="{C2679E09-058A-A662-A0D0-57B56338EE9D}"/>
                      </a:ext>
                    </a:extLst>
                  </p14:cNvPr>
                  <p14:cNvContentPartPr/>
                  <p14:nvPr/>
                </p14:nvContentPartPr>
                <p14:xfrm>
                  <a:off x="7978444" y="1675765"/>
                  <a:ext cx="89280" cy="2880"/>
                </p14:xfrm>
              </p:contentPart>
            </mc:Choice>
            <mc:Fallback xmlns="">
              <p:pic>
                <p:nvPicPr>
                  <p:cNvPr id="41070" name="Ink 41069">
                    <a:extLst>
                      <a:ext uri="{FF2B5EF4-FFF2-40B4-BE49-F238E27FC236}">
                        <a16:creationId xmlns:a16="http://schemas.microsoft.com/office/drawing/2014/main" id="{C2679E09-058A-A662-A0D0-57B56338EE9D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7969804" y="1666765"/>
                    <a:ext cx="1069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41071" name="Ink 41070">
                    <a:extLst>
                      <a:ext uri="{FF2B5EF4-FFF2-40B4-BE49-F238E27FC236}">
                        <a16:creationId xmlns:a16="http://schemas.microsoft.com/office/drawing/2014/main" id="{557A57C7-9786-0769-717E-491D25172640}"/>
                      </a:ext>
                    </a:extLst>
                  </p14:cNvPr>
                  <p14:cNvContentPartPr/>
                  <p14:nvPr/>
                </p14:nvContentPartPr>
                <p14:xfrm>
                  <a:off x="7998244" y="1731925"/>
                  <a:ext cx="152640" cy="360"/>
                </p14:xfrm>
              </p:contentPart>
            </mc:Choice>
            <mc:Fallback xmlns="">
              <p:pic>
                <p:nvPicPr>
                  <p:cNvPr id="41071" name="Ink 41070">
                    <a:extLst>
                      <a:ext uri="{FF2B5EF4-FFF2-40B4-BE49-F238E27FC236}">
                        <a16:creationId xmlns:a16="http://schemas.microsoft.com/office/drawing/2014/main" id="{557A57C7-9786-0769-717E-491D25172640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7989604" y="1722925"/>
                    <a:ext cx="170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41072" name="Ink 41071">
                    <a:extLst>
                      <a:ext uri="{FF2B5EF4-FFF2-40B4-BE49-F238E27FC236}">
                        <a16:creationId xmlns:a16="http://schemas.microsoft.com/office/drawing/2014/main" id="{D7ACC291-12B0-A39D-C737-04E3582655FE}"/>
                      </a:ext>
                    </a:extLst>
                  </p14:cNvPr>
                  <p14:cNvContentPartPr/>
                  <p14:nvPr/>
                </p14:nvContentPartPr>
                <p14:xfrm>
                  <a:off x="8232244" y="1528885"/>
                  <a:ext cx="173520" cy="243360"/>
                </p14:xfrm>
              </p:contentPart>
            </mc:Choice>
            <mc:Fallback xmlns="">
              <p:pic>
                <p:nvPicPr>
                  <p:cNvPr id="41072" name="Ink 41071">
                    <a:extLst>
                      <a:ext uri="{FF2B5EF4-FFF2-40B4-BE49-F238E27FC236}">
                        <a16:creationId xmlns:a16="http://schemas.microsoft.com/office/drawing/2014/main" id="{D7ACC291-12B0-A39D-C737-04E3582655FE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8223244" y="1519885"/>
                    <a:ext cx="191160" cy="26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41073" name="Ink 41072">
                    <a:extLst>
                      <a:ext uri="{FF2B5EF4-FFF2-40B4-BE49-F238E27FC236}">
                        <a16:creationId xmlns:a16="http://schemas.microsoft.com/office/drawing/2014/main" id="{DA37704C-52FA-4FDE-8142-61204AC83156}"/>
                      </a:ext>
                    </a:extLst>
                  </p14:cNvPr>
                  <p14:cNvContentPartPr/>
                  <p14:nvPr/>
                </p14:nvContentPartPr>
                <p14:xfrm>
                  <a:off x="8399644" y="1645885"/>
                  <a:ext cx="337320" cy="254880"/>
                </p14:xfrm>
              </p:contentPart>
            </mc:Choice>
            <mc:Fallback xmlns="">
              <p:pic>
                <p:nvPicPr>
                  <p:cNvPr id="41073" name="Ink 41072">
                    <a:extLst>
                      <a:ext uri="{FF2B5EF4-FFF2-40B4-BE49-F238E27FC236}">
                        <a16:creationId xmlns:a16="http://schemas.microsoft.com/office/drawing/2014/main" id="{DA37704C-52FA-4FDE-8142-61204AC83156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8391004" y="1637245"/>
                    <a:ext cx="354960" cy="27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41074" name="Ink 41073">
                    <a:extLst>
                      <a:ext uri="{FF2B5EF4-FFF2-40B4-BE49-F238E27FC236}">
                        <a16:creationId xmlns:a16="http://schemas.microsoft.com/office/drawing/2014/main" id="{5A56BEC7-5C5A-2738-4739-5A3DFC15BDEC}"/>
                      </a:ext>
                    </a:extLst>
                  </p14:cNvPr>
                  <p14:cNvContentPartPr/>
                  <p14:nvPr/>
                </p14:nvContentPartPr>
                <p14:xfrm>
                  <a:off x="8648044" y="1775485"/>
                  <a:ext cx="104760" cy="12240"/>
                </p14:xfrm>
              </p:contentPart>
            </mc:Choice>
            <mc:Fallback xmlns="">
              <p:pic>
                <p:nvPicPr>
                  <p:cNvPr id="41074" name="Ink 41073">
                    <a:extLst>
                      <a:ext uri="{FF2B5EF4-FFF2-40B4-BE49-F238E27FC236}">
                        <a16:creationId xmlns:a16="http://schemas.microsoft.com/office/drawing/2014/main" id="{5A56BEC7-5C5A-2738-4739-5A3DFC15BDEC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8639404" y="1766485"/>
                    <a:ext cx="12240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41075" name="Ink 41074">
                    <a:extLst>
                      <a:ext uri="{FF2B5EF4-FFF2-40B4-BE49-F238E27FC236}">
                        <a16:creationId xmlns:a16="http://schemas.microsoft.com/office/drawing/2014/main" id="{8C56F0FB-BB17-935A-54D7-A91D6281602B}"/>
                      </a:ext>
                    </a:extLst>
                  </p14:cNvPr>
                  <p14:cNvContentPartPr/>
                  <p14:nvPr/>
                </p14:nvContentPartPr>
                <p14:xfrm>
                  <a:off x="8497204" y="1428445"/>
                  <a:ext cx="81360" cy="171720"/>
                </p14:xfrm>
              </p:contentPart>
            </mc:Choice>
            <mc:Fallback xmlns="">
              <p:pic>
                <p:nvPicPr>
                  <p:cNvPr id="41075" name="Ink 41074">
                    <a:extLst>
                      <a:ext uri="{FF2B5EF4-FFF2-40B4-BE49-F238E27FC236}">
                        <a16:creationId xmlns:a16="http://schemas.microsoft.com/office/drawing/2014/main" id="{8C56F0FB-BB17-935A-54D7-A91D6281602B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8488204" y="1419445"/>
                    <a:ext cx="99000" cy="1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41076" name="Ink 41075">
                    <a:extLst>
                      <a:ext uri="{FF2B5EF4-FFF2-40B4-BE49-F238E27FC236}">
                        <a16:creationId xmlns:a16="http://schemas.microsoft.com/office/drawing/2014/main" id="{AA103E0E-7D71-9360-42FE-06A725696D3F}"/>
                      </a:ext>
                    </a:extLst>
                  </p14:cNvPr>
                  <p14:cNvContentPartPr/>
                  <p14:nvPr/>
                </p14:nvContentPartPr>
                <p14:xfrm>
                  <a:off x="8594044" y="1506205"/>
                  <a:ext cx="112680" cy="105840"/>
                </p14:xfrm>
              </p:contentPart>
            </mc:Choice>
            <mc:Fallback xmlns="">
              <p:pic>
                <p:nvPicPr>
                  <p:cNvPr id="41076" name="Ink 41075">
                    <a:extLst>
                      <a:ext uri="{FF2B5EF4-FFF2-40B4-BE49-F238E27FC236}">
                        <a16:creationId xmlns:a16="http://schemas.microsoft.com/office/drawing/2014/main" id="{AA103E0E-7D71-9360-42FE-06A725696D3F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8585044" y="1497205"/>
                    <a:ext cx="130320" cy="12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41077" name="Ink 41076">
                    <a:extLst>
                      <a:ext uri="{FF2B5EF4-FFF2-40B4-BE49-F238E27FC236}">
                        <a16:creationId xmlns:a16="http://schemas.microsoft.com/office/drawing/2014/main" id="{B8588A88-9846-BA9B-1504-BEF198812D55}"/>
                      </a:ext>
                    </a:extLst>
                  </p14:cNvPr>
                  <p14:cNvContentPartPr/>
                  <p14:nvPr/>
                </p14:nvContentPartPr>
                <p14:xfrm>
                  <a:off x="8765044" y="1469845"/>
                  <a:ext cx="86760" cy="92520"/>
                </p14:xfrm>
              </p:contentPart>
            </mc:Choice>
            <mc:Fallback xmlns="">
              <p:pic>
                <p:nvPicPr>
                  <p:cNvPr id="41077" name="Ink 41076">
                    <a:extLst>
                      <a:ext uri="{FF2B5EF4-FFF2-40B4-BE49-F238E27FC236}">
                        <a16:creationId xmlns:a16="http://schemas.microsoft.com/office/drawing/2014/main" id="{B8588A88-9846-BA9B-1504-BEF198812D55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8756404" y="1461205"/>
                    <a:ext cx="104400" cy="11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41078" name="Ink 41077">
                    <a:extLst>
                      <a:ext uri="{FF2B5EF4-FFF2-40B4-BE49-F238E27FC236}">
                        <a16:creationId xmlns:a16="http://schemas.microsoft.com/office/drawing/2014/main" id="{2455B0F4-9B35-D646-3F72-2AA006329D9D}"/>
                      </a:ext>
                    </a:extLst>
                  </p14:cNvPr>
                  <p14:cNvContentPartPr/>
                  <p14:nvPr/>
                </p14:nvContentPartPr>
                <p14:xfrm>
                  <a:off x="8879884" y="1455085"/>
                  <a:ext cx="68760" cy="197640"/>
                </p14:xfrm>
              </p:contentPart>
            </mc:Choice>
            <mc:Fallback xmlns="">
              <p:pic>
                <p:nvPicPr>
                  <p:cNvPr id="41078" name="Ink 41077">
                    <a:extLst>
                      <a:ext uri="{FF2B5EF4-FFF2-40B4-BE49-F238E27FC236}">
                        <a16:creationId xmlns:a16="http://schemas.microsoft.com/office/drawing/2014/main" id="{2455B0F4-9B35-D646-3F72-2AA006329D9D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8871244" y="1446445"/>
                    <a:ext cx="86400" cy="21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41079" name="Ink 41078">
                    <a:extLst>
                      <a:ext uri="{FF2B5EF4-FFF2-40B4-BE49-F238E27FC236}">
                        <a16:creationId xmlns:a16="http://schemas.microsoft.com/office/drawing/2014/main" id="{C3325B73-92E0-224B-D302-E5EB9323C006}"/>
                      </a:ext>
                    </a:extLst>
                  </p14:cNvPr>
                  <p14:cNvContentPartPr/>
                  <p14:nvPr/>
                </p14:nvContentPartPr>
                <p14:xfrm>
                  <a:off x="8793484" y="1508365"/>
                  <a:ext cx="46440" cy="37440"/>
                </p14:xfrm>
              </p:contentPart>
            </mc:Choice>
            <mc:Fallback xmlns="">
              <p:pic>
                <p:nvPicPr>
                  <p:cNvPr id="41079" name="Ink 41078">
                    <a:extLst>
                      <a:ext uri="{FF2B5EF4-FFF2-40B4-BE49-F238E27FC236}">
                        <a16:creationId xmlns:a16="http://schemas.microsoft.com/office/drawing/2014/main" id="{C3325B73-92E0-224B-D302-E5EB9323C006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8784484" y="1499725"/>
                    <a:ext cx="64080" cy="5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41080" name="Ink 41079">
                    <a:extLst>
                      <a:ext uri="{FF2B5EF4-FFF2-40B4-BE49-F238E27FC236}">
                        <a16:creationId xmlns:a16="http://schemas.microsoft.com/office/drawing/2014/main" id="{9F233C64-E6B1-DA46-D33B-02757BABA363}"/>
                      </a:ext>
                    </a:extLst>
                  </p14:cNvPr>
                  <p14:cNvContentPartPr/>
                  <p14:nvPr/>
                </p14:nvContentPartPr>
                <p14:xfrm>
                  <a:off x="8656684" y="1511605"/>
                  <a:ext cx="51840" cy="82440"/>
                </p14:xfrm>
              </p:contentPart>
            </mc:Choice>
            <mc:Fallback xmlns="">
              <p:pic>
                <p:nvPicPr>
                  <p:cNvPr id="41080" name="Ink 41079">
                    <a:extLst>
                      <a:ext uri="{FF2B5EF4-FFF2-40B4-BE49-F238E27FC236}">
                        <a16:creationId xmlns:a16="http://schemas.microsoft.com/office/drawing/2014/main" id="{9F233C64-E6B1-DA46-D33B-02757BABA363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8648044" y="1502965"/>
                    <a:ext cx="69480" cy="100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41083" name="Audio 41082">
            <a:hlinkClick r:id="" action="ppaction://media"/>
            <a:extLst>
              <a:ext uri="{FF2B5EF4-FFF2-40B4-BE49-F238E27FC236}">
                <a16:creationId xmlns:a16="http://schemas.microsoft.com/office/drawing/2014/main" id="{46B55E03-1FB9-D09F-1340-1DF785B0E9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47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05"/>
    </mc:Choice>
    <mc:Fallback xmlns="">
      <p:transition spd="slow" advTm="153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3882 -0.00625 C -0.45781 -0.00717 -0.43768 -0.00671 -0.41771 -0.00625 " pathEditMode="relative" rAng="0" ptsTypes="AAA">
                                      <p:cBhvr>
                                        <p:cTn id="2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8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E5DAFA6-06C3-4FC9-ACBF-9CDC569E6DF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EC69E09-33DB-45ED-9B5A-34D7528AA85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2ED4EE4-F9FE-4631-8630-68D2F07B36B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4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45D3DED-6FF9-41F8-BCE7-0C2AB335051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E5DAFA6-06C3-4FC9-ACBF-9CDC569E6DF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23.7|22.6|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ABE0610-3245-4EEC-A535-A4E06D7B43D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8|9.8|4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45D3DED-6FF9-41F8-BCE7-0C2AB335051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ABE0610-3245-4EEC-A535-A4E06D7B43D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65F9B1C-7572-4A7F-AF10-8FCA7D40BFB4}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{B32ECE51-A2A8-D54D-A717-4E804766362D}tf16401378</Template>
  <TotalTime>25824</TotalTime>
  <Words>339</Words>
  <Application>Microsoft Macintosh PowerPoint</Application>
  <PresentationFormat>On-screen Show (4:3)</PresentationFormat>
  <Paragraphs>114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Comic Sans MS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1939</cp:revision>
  <cp:lastPrinted>2020-01-02T19:55:03Z</cp:lastPrinted>
  <dcterms:created xsi:type="dcterms:W3CDTF">2003-03-02T22:33:52Z</dcterms:created>
  <dcterms:modified xsi:type="dcterms:W3CDTF">2023-09-05T01:33:59Z</dcterms:modified>
</cp:coreProperties>
</file>